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xml" ContentType="application/vnd.openxmlformats-officedocument.presentationml.tags+xml"/>
  <Override PartName="/ppt/notesSlides/notesSlide13.xml" ContentType="application/vnd.openxmlformats-officedocument.presentationml.notesSlide+xml"/>
  <Override PartName="/ppt/tags/tag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5.xml" ContentType="application/vnd.openxmlformats-officedocument.presentationml.tags+xml"/>
  <Override PartName="/ppt/notesSlides/notesSlide37.xml" ContentType="application/vnd.openxmlformats-officedocument.presentationml.notesSlide+xml"/>
  <Override PartName="/ppt/tags/tag6.xml" ContentType="application/vnd.openxmlformats-officedocument.presentationml.tags+xml"/>
  <Override PartName="/ppt/notesSlides/notesSlide38.xml" ContentType="application/vnd.openxmlformats-officedocument.presentationml.notesSlide+xml"/>
  <Override PartName="/ppt/tags/tag7.xml" ContentType="application/vnd.openxmlformats-officedocument.presentationml.tags+xml"/>
  <Override PartName="/ppt/notesSlides/notesSlide39.xml" ContentType="application/vnd.openxmlformats-officedocument.presentationml.notesSlide+xml"/>
  <Override PartName="/ppt/tags/tag8.xml" ContentType="application/vnd.openxmlformats-officedocument.presentationml.tags+xml"/>
  <Override PartName="/ppt/notesSlides/notesSlide4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9.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10.xml" ContentType="application/vnd.openxmlformats-officedocument.presentationml.tags+xml"/>
  <Override PartName="/ppt/notesSlides/notesSlide43.xml" ContentType="application/vnd.openxmlformats-officedocument.presentationml.notesSlide+xml"/>
  <Override PartName="/ppt/tags/tag11.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12.xml" ContentType="application/vnd.openxmlformats-officedocument.presentationml.tags+xml"/>
  <Override PartName="/ppt/notesSlides/notesSlide47.xml" ContentType="application/vnd.openxmlformats-officedocument.presentationml.notesSlide+xml"/>
  <Override PartName="/ppt/tags/tag13.xml" ContentType="application/vnd.openxmlformats-officedocument.presentationml.tags+xml"/>
  <Override PartName="/ppt/notesSlides/notesSlide48.xml" ContentType="application/vnd.openxmlformats-officedocument.presentationml.notesSlide+xml"/>
  <Override PartName="/ppt/tags/tag14.xml" ContentType="application/vnd.openxmlformats-officedocument.presentationml.tags+xml"/>
  <Override PartName="/ppt/notesSlides/notesSlide49.xml" ContentType="application/vnd.openxmlformats-officedocument.presentationml.notesSlide+xml"/>
  <Override PartName="/ppt/tags/tag15.xml" ContentType="application/vnd.openxmlformats-officedocument.presentationml.tags+xml"/>
  <Override PartName="/ppt/notesSlides/notesSlide50.xml" ContentType="application/vnd.openxmlformats-officedocument.presentationml.notesSlide+xml"/>
  <Override PartName="/ppt/tags/tag16.xml" ContentType="application/vnd.openxmlformats-officedocument.presentationml.tags+xml"/>
  <Override PartName="/ppt/notesSlides/notesSlide51.xml" ContentType="application/vnd.openxmlformats-officedocument.presentationml.notesSlide+xml"/>
  <Override PartName="/ppt/tags/tag17.xml" ContentType="application/vnd.openxmlformats-officedocument.presentationml.tags+xml"/>
  <Override PartName="/ppt/notesSlides/notesSlide52.xml" ContentType="application/vnd.openxmlformats-officedocument.presentationml.notesSlide+xml"/>
  <Override PartName="/ppt/tags/tag18.xml" ContentType="application/vnd.openxmlformats-officedocument.presentationml.tags+xml"/>
  <Override PartName="/ppt/notesSlides/notesSlide53.xml" ContentType="application/vnd.openxmlformats-officedocument.presentationml.notesSlide+xml"/>
  <Override PartName="/ppt/tags/tag19.xml" ContentType="application/vnd.openxmlformats-officedocument.presentationml.tags+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0.xml" ContentType="application/vnd.openxmlformats-officedocument.presentationml.tags+xml"/>
  <Override PartName="/ppt/notesSlides/notesSlide57.xml" ContentType="application/vnd.openxmlformats-officedocument.presentationml.notesSlide+xml"/>
  <Override PartName="/ppt/tags/tag21.xml" ContentType="application/vnd.openxmlformats-officedocument.presentationml.tag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tags/tag22.xml" ContentType="application/vnd.openxmlformats-officedocument.presentationml.tags+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tags/tag23.xml" ContentType="application/vnd.openxmlformats-officedocument.presentationml.tags+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tags/tag24.xml" ContentType="application/vnd.openxmlformats-officedocument.presentationml.tags+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tags/tag25.xml" ContentType="application/vnd.openxmlformats-officedocument.presentationml.tags+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tags/tag26.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73"/>
  </p:notesMasterIdLst>
  <p:sldIdLst>
    <p:sldId id="2140753921" r:id="rId3"/>
    <p:sldId id="2140753860" r:id="rId4"/>
    <p:sldId id="2140753859" r:id="rId5"/>
    <p:sldId id="2140753720" r:id="rId6"/>
    <p:sldId id="2140753880" r:id="rId7"/>
    <p:sldId id="2140753866" r:id="rId8"/>
    <p:sldId id="14357" r:id="rId9"/>
    <p:sldId id="2140753903" r:id="rId10"/>
    <p:sldId id="2140753897" r:id="rId11"/>
    <p:sldId id="2140754045" r:id="rId12"/>
    <p:sldId id="2140754046" r:id="rId13"/>
    <p:sldId id="2140753856" r:id="rId14"/>
    <p:sldId id="2140753971" r:id="rId15"/>
    <p:sldId id="2140753919" r:id="rId16"/>
    <p:sldId id="2140753923" r:id="rId17"/>
    <p:sldId id="2140753972" r:id="rId18"/>
    <p:sldId id="2140753973" r:id="rId19"/>
    <p:sldId id="2140753974" r:id="rId20"/>
    <p:sldId id="2140754047" r:id="rId21"/>
    <p:sldId id="2140753904" r:id="rId22"/>
    <p:sldId id="2140754048" r:id="rId23"/>
    <p:sldId id="14307" r:id="rId24"/>
    <p:sldId id="2140754009" r:id="rId25"/>
    <p:sldId id="2140754010" r:id="rId26"/>
    <p:sldId id="2140754011" r:id="rId27"/>
    <p:sldId id="2140754012" r:id="rId28"/>
    <p:sldId id="2140754023" r:id="rId29"/>
    <p:sldId id="2140754013" r:id="rId30"/>
    <p:sldId id="2140754050" r:id="rId31"/>
    <p:sldId id="2140754051" r:id="rId32"/>
    <p:sldId id="2140754016" r:id="rId33"/>
    <p:sldId id="2140753984" r:id="rId34"/>
    <p:sldId id="2140754055" r:id="rId35"/>
    <p:sldId id="2140754056" r:id="rId36"/>
    <p:sldId id="2140753985" r:id="rId37"/>
    <p:sldId id="2140753986" r:id="rId38"/>
    <p:sldId id="2140753988" r:id="rId39"/>
    <p:sldId id="2140753989" r:id="rId40"/>
    <p:sldId id="2140753990" r:id="rId41"/>
    <p:sldId id="2140753991" r:id="rId42"/>
    <p:sldId id="2140753992" r:id="rId43"/>
    <p:sldId id="2140754052" r:id="rId44"/>
    <p:sldId id="2140754036" r:id="rId45"/>
    <p:sldId id="2140754053" r:id="rId46"/>
    <p:sldId id="2140754018" r:id="rId47"/>
    <p:sldId id="2140754038" r:id="rId48"/>
    <p:sldId id="2140754039" r:id="rId49"/>
    <p:sldId id="2140754057" r:id="rId50"/>
    <p:sldId id="2140754058" r:id="rId51"/>
    <p:sldId id="2140754049" r:id="rId52"/>
    <p:sldId id="2140754059" r:id="rId53"/>
    <p:sldId id="2140754060" r:id="rId54"/>
    <p:sldId id="2140754061" r:id="rId55"/>
    <p:sldId id="2140754054" r:id="rId56"/>
    <p:sldId id="2140754017" r:id="rId57"/>
    <p:sldId id="2140753996" r:id="rId58"/>
    <p:sldId id="2140754043" r:id="rId59"/>
    <p:sldId id="2140753997" r:id="rId60"/>
    <p:sldId id="2140753998" r:id="rId61"/>
    <p:sldId id="2140753999" r:id="rId62"/>
    <p:sldId id="2140754019" r:id="rId63"/>
    <p:sldId id="2140754001" r:id="rId64"/>
    <p:sldId id="2140754000" r:id="rId65"/>
    <p:sldId id="2140754003" r:id="rId66"/>
    <p:sldId id="2140754020" r:id="rId67"/>
    <p:sldId id="2140754005" r:id="rId68"/>
    <p:sldId id="2140754021" r:id="rId69"/>
    <p:sldId id="2140754007" r:id="rId70"/>
    <p:sldId id="2140754022" r:id="rId71"/>
    <p:sldId id="2140754044" r:id="rId72"/>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541411-FA9A-FD6B-AEDF-F7AADCFDCCE6}" name="Ana Caroline Olinda" initials="ACO" userId="763c9549892e1213" providerId="Windows Live"/>
  <p188:author id="{86C92932-B18B-943B-530C-35CE6E9ACE03}" name="Nathan Morais Oliveira" initials="NMO" userId="S::Nathan.Oliveira@vale.com::19adcc1d-eab3-4c22-908e-f3bab21a572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46"/>
    <a:srgbClr val="FFFF00"/>
    <a:srgbClr val="00B050"/>
    <a:srgbClr val="130C05"/>
    <a:srgbClr val="107F7B"/>
    <a:srgbClr val="0F6361"/>
    <a:srgbClr val="070603"/>
    <a:srgbClr val="EDB830"/>
    <a:srgbClr val="E16565"/>
    <a:srgbClr val="4BAE4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A12888-7475-40B4-8971-B017C6438F09}" v="85" dt="2023-02-01T12:08:37.5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24" autoAdjust="0"/>
    <p:restoredTop sz="92141" autoAdjust="0"/>
  </p:normalViewPr>
  <p:slideViewPr>
    <p:cSldViewPr snapToGrid="0">
      <p:cViewPr varScale="1">
        <p:scale>
          <a:sx n="63" d="100"/>
          <a:sy n="63" d="100"/>
        </p:scale>
        <p:origin x="1068" y="54"/>
      </p:cViewPr>
      <p:guideLst>
        <p:guide orient="horz" pos="2205"/>
        <p:guide pos="384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presProps" Target="presProps.xml"/><Relationship Id="rId79" Type="http://schemas.microsoft.com/office/2015/10/relationships/revisionInfo" Target="revisionInfo.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microsoft.com/office/2018/10/relationships/authors" Targe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notesMaster" Target="notesMasters/notesMaster1.xml"/><Relationship Id="rId78"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mella Cerqueira" userId="9af4b555-6570-4922-b620-bc7bbe463b81" providerId="ADAL" clId="{95A12888-7475-40B4-8971-B017C6438F09}"/>
    <pc:docChg chg="undo custSel addSld delSld modSld">
      <pc:chgData name="Pamella Cerqueira" userId="9af4b555-6570-4922-b620-bc7bbe463b81" providerId="ADAL" clId="{95A12888-7475-40B4-8971-B017C6438F09}" dt="2023-02-01T12:08:32.526" v="2369" actId="313"/>
      <pc:docMkLst>
        <pc:docMk/>
      </pc:docMkLst>
      <pc:sldChg chg="addSp delSp modSp mod modClrScheme chgLayout">
        <pc:chgData name="Pamella Cerqueira" userId="9af4b555-6570-4922-b620-bc7bbe463b81" providerId="ADAL" clId="{95A12888-7475-40B4-8971-B017C6438F09}" dt="2023-01-31T16:50:51.586" v="2368" actId="962"/>
        <pc:sldMkLst>
          <pc:docMk/>
          <pc:sldMk cId="155430349" sldId="2140753720"/>
        </pc:sldMkLst>
        <pc:picChg chg="del">
          <ac:chgData name="Pamella Cerqueira" userId="9af4b555-6570-4922-b620-bc7bbe463b81" providerId="ADAL" clId="{95A12888-7475-40B4-8971-B017C6438F09}" dt="2023-01-31T16:50:44.635" v="2363" actId="478"/>
          <ac:picMkLst>
            <pc:docMk/>
            <pc:sldMk cId="155430349" sldId="2140753720"/>
            <ac:picMk id="3" creationId="{32B91246-F982-4CE6-A3F0-FF2446143D6C}"/>
          </ac:picMkLst>
        </pc:picChg>
        <pc:picChg chg="add mod">
          <ac:chgData name="Pamella Cerqueira" userId="9af4b555-6570-4922-b620-bc7bbe463b81" providerId="ADAL" clId="{95A12888-7475-40B4-8971-B017C6438F09}" dt="2023-01-31T16:50:51.586" v="2368" actId="962"/>
          <ac:picMkLst>
            <pc:docMk/>
            <pc:sldMk cId="155430349" sldId="2140753720"/>
            <ac:picMk id="4" creationId="{C770F64C-DB08-422F-1171-E9B835E9CBD6}"/>
          </ac:picMkLst>
        </pc:picChg>
      </pc:sldChg>
      <pc:sldChg chg="modNotesTx">
        <pc:chgData name="Pamella Cerqueira" userId="9af4b555-6570-4922-b620-bc7bbe463b81" providerId="ADAL" clId="{95A12888-7475-40B4-8971-B017C6438F09}" dt="2023-01-31T15:09:07.798" v="2346" actId="20577"/>
        <pc:sldMkLst>
          <pc:docMk/>
          <pc:sldMk cId="884476014" sldId="2140753984"/>
        </pc:sldMkLst>
      </pc:sldChg>
      <pc:sldChg chg="modSp mod">
        <pc:chgData name="Pamella Cerqueira" userId="9af4b555-6570-4922-b620-bc7bbe463b81" providerId="ADAL" clId="{95A12888-7475-40B4-8971-B017C6438F09}" dt="2023-01-31T15:09:18.687" v="2354" actId="20577"/>
        <pc:sldMkLst>
          <pc:docMk/>
          <pc:sldMk cId="2915407183" sldId="2140753985"/>
        </pc:sldMkLst>
        <pc:spChg chg="mod">
          <ac:chgData name="Pamella Cerqueira" userId="9af4b555-6570-4922-b620-bc7bbe463b81" providerId="ADAL" clId="{95A12888-7475-40B4-8971-B017C6438F09}" dt="2023-01-31T15:09:18.687" v="2354" actId="20577"/>
          <ac:spMkLst>
            <pc:docMk/>
            <pc:sldMk cId="2915407183" sldId="2140753985"/>
            <ac:spMk id="12" creationId="{49E1AB92-B91D-4E2D-850B-CBBCD6BE7D30}"/>
          </ac:spMkLst>
        </pc:spChg>
      </pc:sldChg>
      <pc:sldChg chg="modNotesTx">
        <pc:chgData name="Pamella Cerqueira" userId="9af4b555-6570-4922-b620-bc7bbe463b81" providerId="ADAL" clId="{95A12888-7475-40B4-8971-B017C6438F09}" dt="2023-01-31T14:28:10.765" v="2025" actId="20577"/>
        <pc:sldMkLst>
          <pc:docMk/>
          <pc:sldMk cId="1941978354" sldId="2140753986"/>
        </pc:sldMkLst>
      </pc:sldChg>
      <pc:sldChg chg="modSp mod modNotesTx">
        <pc:chgData name="Pamella Cerqueira" userId="9af4b555-6570-4922-b620-bc7bbe463b81" providerId="ADAL" clId="{95A12888-7475-40B4-8971-B017C6438F09}" dt="2023-01-31T15:09:27.714" v="2356" actId="20577"/>
        <pc:sldMkLst>
          <pc:docMk/>
          <pc:sldMk cId="133766603" sldId="2140753990"/>
        </pc:sldMkLst>
        <pc:spChg chg="mod">
          <ac:chgData name="Pamella Cerqueira" userId="9af4b555-6570-4922-b620-bc7bbe463b81" providerId="ADAL" clId="{95A12888-7475-40B4-8971-B017C6438F09}" dt="2023-01-31T15:09:27.714" v="2356" actId="20577"/>
          <ac:spMkLst>
            <pc:docMk/>
            <pc:sldMk cId="133766603" sldId="2140753990"/>
            <ac:spMk id="11" creationId="{28DE89C1-5E22-46C9-8AD1-89518DE8EFFE}"/>
          </ac:spMkLst>
        </pc:spChg>
      </pc:sldChg>
      <pc:sldChg chg="modSp mod">
        <pc:chgData name="Pamella Cerqueira" userId="9af4b555-6570-4922-b620-bc7bbe463b81" providerId="ADAL" clId="{95A12888-7475-40B4-8971-B017C6438F09}" dt="2023-01-31T15:09:33.823" v="2358" actId="20577"/>
        <pc:sldMkLst>
          <pc:docMk/>
          <pc:sldMk cId="1397202767" sldId="2140753992"/>
        </pc:sldMkLst>
        <pc:spChg chg="mod">
          <ac:chgData name="Pamella Cerqueira" userId="9af4b555-6570-4922-b620-bc7bbe463b81" providerId="ADAL" clId="{95A12888-7475-40B4-8971-B017C6438F09}" dt="2023-01-31T15:09:33.823" v="2358" actId="20577"/>
          <ac:spMkLst>
            <pc:docMk/>
            <pc:sldMk cId="1397202767" sldId="2140753992"/>
            <ac:spMk id="11" creationId="{28DE89C1-5E22-46C9-8AD1-89518DE8EFFE}"/>
          </ac:spMkLst>
        </pc:spChg>
      </pc:sldChg>
      <pc:sldChg chg="delSp modSp mod">
        <pc:chgData name="Pamella Cerqueira" userId="9af4b555-6570-4922-b620-bc7bbe463b81" providerId="ADAL" clId="{95A12888-7475-40B4-8971-B017C6438F09}" dt="2023-02-01T12:08:32.526" v="2369" actId="313"/>
        <pc:sldMkLst>
          <pc:docMk/>
          <pc:sldMk cId="4228643713" sldId="2140754016"/>
        </pc:sldMkLst>
        <pc:spChg chg="del">
          <ac:chgData name="Pamella Cerqueira" userId="9af4b555-6570-4922-b620-bc7bbe463b81" providerId="ADAL" clId="{95A12888-7475-40B4-8971-B017C6438F09}" dt="2023-01-31T13:27:43.994" v="1" actId="478"/>
          <ac:spMkLst>
            <pc:docMk/>
            <pc:sldMk cId="4228643713" sldId="2140754016"/>
            <ac:spMk id="8" creationId="{AD430D29-7CD7-4516-82EF-718ECCDD2AD1}"/>
          </ac:spMkLst>
        </pc:spChg>
        <pc:spChg chg="mod">
          <ac:chgData name="Pamella Cerqueira" userId="9af4b555-6570-4922-b620-bc7bbe463b81" providerId="ADAL" clId="{95A12888-7475-40B4-8971-B017C6438F09}" dt="2023-01-31T13:29:55.587" v="84" actId="1036"/>
          <ac:spMkLst>
            <pc:docMk/>
            <pc:sldMk cId="4228643713" sldId="2140754016"/>
            <ac:spMk id="25" creationId="{08F01DB7-A616-4287-86DC-8303A11E19ED}"/>
          </ac:spMkLst>
        </pc:spChg>
        <pc:spChg chg="mod">
          <ac:chgData name="Pamella Cerqueira" userId="9af4b555-6570-4922-b620-bc7bbe463b81" providerId="ADAL" clId="{95A12888-7475-40B4-8971-B017C6438F09}" dt="2023-02-01T12:08:32.526" v="2369" actId="313"/>
          <ac:spMkLst>
            <pc:docMk/>
            <pc:sldMk cId="4228643713" sldId="2140754016"/>
            <ac:spMk id="26" creationId="{8ACF14A3-48CD-48B3-BEF2-1580E01455BF}"/>
          </ac:spMkLst>
        </pc:spChg>
        <pc:spChg chg="mod">
          <ac:chgData name="Pamella Cerqueira" userId="9af4b555-6570-4922-b620-bc7bbe463b81" providerId="ADAL" clId="{95A12888-7475-40B4-8971-B017C6438F09}" dt="2023-01-31T13:29:55.587" v="84" actId="1036"/>
          <ac:spMkLst>
            <pc:docMk/>
            <pc:sldMk cId="4228643713" sldId="2140754016"/>
            <ac:spMk id="27" creationId="{52CB26A3-1C6C-435D-93EE-663C15366BA2}"/>
          </ac:spMkLst>
        </pc:spChg>
        <pc:spChg chg="mod">
          <ac:chgData name="Pamella Cerqueira" userId="9af4b555-6570-4922-b620-bc7bbe463b81" providerId="ADAL" clId="{95A12888-7475-40B4-8971-B017C6438F09}" dt="2023-01-31T13:29:55.587" v="84" actId="1036"/>
          <ac:spMkLst>
            <pc:docMk/>
            <pc:sldMk cId="4228643713" sldId="2140754016"/>
            <ac:spMk id="29" creationId="{30FD62F2-B1BA-45E7-BA34-C9EC3A9EA6B4}"/>
          </ac:spMkLst>
        </pc:spChg>
        <pc:spChg chg="mod">
          <ac:chgData name="Pamella Cerqueira" userId="9af4b555-6570-4922-b620-bc7bbe463b81" providerId="ADAL" clId="{95A12888-7475-40B4-8971-B017C6438F09}" dt="2023-01-31T13:29:55.587" v="84" actId="1036"/>
          <ac:spMkLst>
            <pc:docMk/>
            <pc:sldMk cId="4228643713" sldId="2140754016"/>
            <ac:spMk id="30" creationId="{FB8F37DC-E69F-4FE7-AC5D-93BCA607D1BE}"/>
          </ac:spMkLst>
        </pc:spChg>
        <pc:spChg chg="del">
          <ac:chgData name="Pamella Cerqueira" userId="9af4b555-6570-4922-b620-bc7bbe463b81" providerId="ADAL" clId="{95A12888-7475-40B4-8971-B017C6438F09}" dt="2023-01-31T13:27:43.269" v="0" actId="478"/>
          <ac:spMkLst>
            <pc:docMk/>
            <pc:sldMk cId="4228643713" sldId="2140754016"/>
            <ac:spMk id="31" creationId="{AD18A157-CD1F-43C1-92AA-0960666699BE}"/>
          </ac:spMkLst>
        </pc:spChg>
        <pc:spChg chg="mod">
          <ac:chgData name="Pamella Cerqueira" userId="9af4b555-6570-4922-b620-bc7bbe463b81" providerId="ADAL" clId="{95A12888-7475-40B4-8971-B017C6438F09}" dt="2023-01-31T13:28:07.987" v="27" actId="20577"/>
          <ac:spMkLst>
            <pc:docMk/>
            <pc:sldMk cId="4228643713" sldId="2140754016"/>
            <ac:spMk id="34" creationId="{D00DE714-69D0-4C1D-A6A8-6E3084D83CB4}"/>
          </ac:spMkLst>
        </pc:spChg>
        <pc:spChg chg="del">
          <ac:chgData name="Pamella Cerqueira" userId="9af4b555-6570-4922-b620-bc7bbe463b81" providerId="ADAL" clId="{95A12888-7475-40B4-8971-B017C6438F09}" dt="2023-01-31T13:27:44.793" v="2" actId="478"/>
          <ac:spMkLst>
            <pc:docMk/>
            <pc:sldMk cId="4228643713" sldId="2140754016"/>
            <ac:spMk id="37" creationId="{B856CCF4-4434-42F0-8527-40719F3A7A98}"/>
          </ac:spMkLst>
        </pc:spChg>
        <pc:spChg chg="del">
          <ac:chgData name="Pamella Cerqueira" userId="9af4b555-6570-4922-b620-bc7bbe463b81" providerId="ADAL" clId="{95A12888-7475-40B4-8971-B017C6438F09}" dt="2023-01-31T13:27:45.437" v="3" actId="478"/>
          <ac:spMkLst>
            <pc:docMk/>
            <pc:sldMk cId="4228643713" sldId="2140754016"/>
            <ac:spMk id="38" creationId="{BDDFB7CE-1F33-4A50-9276-A6A979599B15}"/>
          </ac:spMkLst>
        </pc:spChg>
        <pc:spChg chg="del">
          <ac:chgData name="Pamella Cerqueira" userId="9af4b555-6570-4922-b620-bc7bbe463b81" providerId="ADAL" clId="{95A12888-7475-40B4-8971-B017C6438F09}" dt="2023-01-31T13:27:45.969" v="4" actId="478"/>
          <ac:spMkLst>
            <pc:docMk/>
            <pc:sldMk cId="4228643713" sldId="2140754016"/>
            <ac:spMk id="39" creationId="{2CEE82E3-AC1A-4596-88CD-3400A7F73885}"/>
          </ac:spMkLst>
        </pc:spChg>
        <pc:spChg chg="del">
          <ac:chgData name="Pamella Cerqueira" userId="9af4b555-6570-4922-b620-bc7bbe463b81" providerId="ADAL" clId="{95A12888-7475-40B4-8971-B017C6438F09}" dt="2023-01-31T13:27:46.530" v="5" actId="478"/>
          <ac:spMkLst>
            <pc:docMk/>
            <pc:sldMk cId="4228643713" sldId="2140754016"/>
            <ac:spMk id="40" creationId="{CB885B6F-36F4-41B2-A1AD-8BBC9543F56D}"/>
          </ac:spMkLst>
        </pc:spChg>
        <pc:spChg chg="mod">
          <ac:chgData name="Pamella Cerqueira" userId="9af4b555-6570-4922-b620-bc7bbe463b81" providerId="ADAL" clId="{95A12888-7475-40B4-8971-B017C6438F09}" dt="2023-01-31T13:29:55.587" v="84" actId="1036"/>
          <ac:spMkLst>
            <pc:docMk/>
            <pc:sldMk cId="4228643713" sldId="2140754016"/>
            <ac:spMk id="42" creationId="{AE47F428-0953-4962-ACC7-8F180D8AB45F}"/>
          </ac:spMkLst>
        </pc:spChg>
        <pc:spChg chg="mod">
          <ac:chgData name="Pamella Cerqueira" userId="9af4b555-6570-4922-b620-bc7bbe463b81" providerId="ADAL" clId="{95A12888-7475-40B4-8971-B017C6438F09}" dt="2023-01-31T13:29:55.587" v="84" actId="1036"/>
          <ac:spMkLst>
            <pc:docMk/>
            <pc:sldMk cId="4228643713" sldId="2140754016"/>
            <ac:spMk id="43" creationId="{C3650FC8-EA48-4150-85B4-B5EBC054C87B}"/>
          </ac:spMkLst>
        </pc:spChg>
        <pc:spChg chg="mod">
          <ac:chgData name="Pamella Cerqueira" userId="9af4b555-6570-4922-b620-bc7bbe463b81" providerId="ADAL" clId="{95A12888-7475-40B4-8971-B017C6438F09}" dt="2023-01-31T13:29:55.587" v="84" actId="1036"/>
          <ac:spMkLst>
            <pc:docMk/>
            <pc:sldMk cId="4228643713" sldId="2140754016"/>
            <ac:spMk id="44" creationId="{D98FF448-6BE7-45AD-983A-8C36BF3C4C8F}"/>
          </ac:spMkLst>
        </pc:spChg>
        <pc:spChg chg="mod">
          <ac:chgData name="Pamella Cerqueira" userId="9af4b555-6570-4922-b620-bc7bbe463b81" providerId="ADAL" clId="{95A12888-7475-40B4-8971-B017C6438F09}" dt="2023-01-31T13:30:30.094" v="86" actId="207"/>
          <ac:spMkLst>
            <pc:docMk/>
            <pc:sldMk cId="4228643713" sldId="2140754016"/>
            <ac:spMk id="45" creationId="{B836D241-C408-4799-9DF8-36124867C715}"/>
          </ac:spMkLst>
        </pc:spChg>
        <pc:spChg chg="mod">
          <ac:chgData name="Pamella Cerqueira" userId="9af4b555-6570-4922-b620-bc7bbe463b81" providerId="ADAL" clId="{95A12888-7475-40B4-8971-B017C6438F09}" dt="2023-01-31T13:29:55.587" v="84" actId="1036"/>
          <ac:spMkLst>
            <pc:docMk/>
            <pc:sldMk cId="4228643713" sldId="2140754016"/>
            <ac:spMk id="46" creationId="{899399FD-62D5-419F-934B-23B83BCCE865}"/>
          </ac:spMkLst>
        </pc:spChg>
        <pc:spChg chg="mod">
          <ac:chgData name="Pamella Cerqueira" userId="9af4b555-6570-4922-b620-bc7bbe463b81" providerId="ADAL" clId="{95A12888-7475-40B4-8971-B017C6438F09}" dt="2023-01-31T13:29:55.587" v="84" actId="1036"/>
          <ac:spMkLst>
            <pc:docMk/>
            <pc:sldMk cId="4228643713" sldId="2140754016"/>
            <ac:spMk id="58" creationId="{11744BE5-9F62-4CC3-8442-7246DCA4FB97}"/>
          </ac:spMkLst>
        </pc:spChg>
        <pc:spChg chg="mod">
          <ac:chgData name="Pamella Cerqueira" userId="9af4b555-6570-4922-b620-bc7bbe463b81" providerId="ADAL" clId="{95A12888-7475-40B4-8971-B017C6438F09}" dt="2023-01-31T13:29:55.587" v="84" actId="1036"/>
          <ac:spMkLst>
            <pc:docMk/>
            <pc:sldMk cId="4228643713" sldId="2140754016"/>
            <ac:spMk id="59" creationId="{49FE5EB8-FDBD-4A57-A46F-EEC461088AFC}"/>
          </ac:spMkLst>
        </pc:spChg>
        <pc:spChg chg="mod">
          <ac:chgData name="Pamella Cerqueira" userId="9af4b555-6570-4922-b620-bc7bbe463b81" providerId="ADAL" clId="{95A12888-7475-40B4-8971-B017C6438F09}" dt="2023-01-31T13:29:55.587" v="84" actId="1036"/>
          <ac:spMkLst>
            <pc:docMk/>
            <pc:sldMk cId="4228643713" sldId="2140754016"/>
            <ac:spMk id="60" creationId="{1AD2ABED-E4F6-49FE-9089-866E2B6534AB}"/>
          </ac:spMkLst>
        </pc:spChg>
        <pc:spChg chg="mod">
          <ac:chgData name="Pamella Cerqueira" userId="9af4b555-6570-4922-b620-bc7bbe463b81" providerId="ADAL" clId="{95A12888-7475-40B4-8971-B017C6438F09}" dt="2023-01-31T13:30:43.023" v="87" actId="207"/>
          <ac:spMkLst>
            <pc:docMk/>
            <pc:sldMk cId="4228643713" sldId="2140754016"/>
            <ac:spMk id="61" creationId="{0EE02DDC-BFF9-40E1-98AD-1E0878E12E1C}"/>
          </ac:spMkLst>
        </pc:spChg>
        <pc:spChg chg="mod">
          <ac:chgData name="Pamella Cerqueira" userId="9af4b555-6570-4922-b620-bc7bbe463b81" providerId="ADAL" clId="{95A12888-7475-40B4-8971-B017C6438F09}" dt="2023-01-31T13:30:43.023" v="87" actId="207"/>
          <ac:spMkLst>
            <pc:docMk/>
            <pc:sldMk cId="4228643713" sldId="2140754016"/>
            <ac:spMk id="62" creationId="{7F25B9FA-15FD-48C1-B29B-78AFE7450D9D}"/>
          </ac:spMkLst>
        </pc:spChg>
        <pc:spChg chg="mod">
          <ac:chgData name="Pamella Cerqueira" userId="9af4b555-6570-4922-b620-bc7bbe463b81" providerId="ADAL" clId="{95A12888-7475-40B4-8971-B017C6438F09}" dt="2023-01-31T13:29:55.587" v="84" actId="1036"/>
          <ac:spMkLst>
            <pc:docMk/>
            <pc:sldMk cId="4228643713" sldId="2140754016"/>
            <ac:spMk id="63" creationId="{7919A44D-EB1A-4E8C-A13C-1F306AAAE962}"/>
          </ac:spMkLst>
        </pc:spChg>
        <pc:spChg chg="mod">
          <ac:chgData name="Pamella Cerqueira" userId="9af4b555-6570-4922-b620-bc7bbe463b81" providerId="ADAL" clId="{95A12888-7475-40B4-8971-B017C6438F09}" dt="2023-01-31T13:29:55.587" v="84" actId="1036"/>
          <ac:spMkLst>
            <pc:docMk/>
            <pc:sldMk cId="4228643713" sldId="2140754016"/>
            <ac:spMk id="64" creationId="{DE0890A2-144D-4BE6-B178-E059ACD151DA}"/>
          </ac:spMkLst>
        </pc:spChg>
        <pc:spChg chg="mod">
          <ac:chgData name="Pamella Cerqueira" userId="9af4b555-6570-4922-b620-bc7bbe463b81" providerId="ADAL" clId="{95A12888-7475-40B4-8971-B017C6438F09}" dt="2023-01-31T13:29:55.587" v="84" actId="1036"/>
          <ac:spMkLst>
            <pc:docMk/>
            <pc:sldMk cId="4228643713" sldId="2140754016"/>
            <ac:spMk id="65" creationId="{4ED6943A-798D-4B6E-B4D7-9E22195E77DF}"/>
          </ac:spMkLst>
        </pc:spChg>
        <pc:spChg chg="mod">
          <ac:chgData name="Pamella Cerqueira" userId="9af4b555-6570-4922-b620-bc7bbe463b81" providerId="ADAL" clId="{95A12888-7475-40B4-8971-B017C6438F09}" dt="2023-01-31T13:29:55.587" v="84" actId="1036"/>
          <ac:spMkLst>
            <pc:docMk/>
            <pc:sldMk cId="4228643713" sldId="2140754016"/>
            <ac:spMk id="66" creationId="{890B3018-655D-400C-8537-EBFE461DFAFF}"/>
          </ac:spMkLst>
        </pc:spChg>
        <pc:spChg chg="mod">
          <ac:chgData name="Pamella Cerqueira" userId="9af4b555-6570-4922-b620-bc7bbe463b81" providerId="ADAL" clId="{95A12888-7475-40B4-8971-B017C6438F09}" dt="2023-01-31T13:29:55.587" v="84" actId="1036"/>
          <ac:spMkLst>
            <pc:docMk/>
            <pc:sldMk cId="4228643713" sldId="2140754016"/>
            <ac:spMk id="67" creationId="{1C3DD695-442E-4E95-B658-90E2FFC6C80E}"/>
          </ac:spMkLst>
        </pc:spChg>
        <pc:spChg chg="mod">
          <ac:chgData name="Pamella Cerqueira" userId="9af4b555-6570-4922-b620-bc7bbe463b81" providerId="ADAL" clId="{95A12888-7475-40B4-8971-B017C6438F09}" dt="2023-01-31T13:29:55.587" v="84" actId="1036"/>
          <ac:spMkLst>
            <pc:docMk/>
            <pc:sldMk cId="4228643713" sldId="2140754016"/>
            <ac:spMk id="68" creationId="{647A79F9-5B06-46F1-BE77-DB86E7076BB5}"/>
          </ac:spMkLst>
        </pc:spChg>
        <pc:spChg chg="mod">
          <ac:chgData name="Pamella Cerqueira" userId="9af4b555-6570-4922-b620-bc7bbe463b81" providerId="ADAL" clId="{95A12888-7475-40B4-8971-B017C6438F09}" dt="2023-01-31T13:29:55.587" v="84" actId="1036"/>
          <ac:spMkLst>
            <pc:docMk/>
            <pc:sldMk cId="4228643713" sldId="2140754016"/>
            <ac:spMk id="69" creationId="{1C5A1559-5F0F-4B7C-9DF5-EF766DD2A043}"/>
          </ac:spMkLst>
        </pc:spChg>
        <pc:spChg chg="mod">
          <ac:chgData name="Pamella Cerqueira" userId="9af4b555-6570-4922-b620-bc7bbe463b81" providerId="ADAL" clId="{95A12888-7475-40B4-8971-B017C6438F09}" dt="2023-01-31T13:29:55.587" v="84" actId="1036"/>
          <ac:spMkLst>
            <pc:docMk/>
            <pc:sldMk cId="4228643713" sldId="2140754016"/>
            <ac:spMk id="70" creationId="{AD8BC689-3808-4D48-84F5-B21ECC463E1A}"/>
          </ac:spMkLst>
        </pc:spChg>
        <pc:spChg chg="mod">
          <ac:chgData name="Pamella Cerqueira" userId="9af4b555-6570-4922-b620-bc7bbe463b81" providerId="ADAL" clId="{95A12888-7475-40B4-8971-B017C6438F09}" dt="2023-01-31T13:29:55.587" v="84" actId="1036"/>
          <ac:spMkLst>
            <pc:docMk/>
            <pc:sldMk cId="4228643713" sldId="2140754016"/>
            <ac:spMk id="71" creationId="{D06D8F45-34D6-4280-88FB-4A76DF13D682}"/>
          </ac:spMkLst>
        </pc:spChg>
        <pc:spChg chg="mod">
          <ac:chgData name="Pamella Cerqueira" userId="9af4b555-6570-4922-b620-bc7bbe463b81" providerId="ADAL" clId="{95A12888-7475-40B4-8971-B017C6438F09}" dt="2023-01-31T13:29:55.587" v="84" actId="1036"/>
          <ac:spMkLst>
            <pc:docMk/>
            <pc:sldMk cId="4228643713" sldId="2140754016"/>
            <ac:spMk id="72" creationId="{CC4B42A9-7D6D-4B78-ACCE-411C7D85159C}"/>
          </ac:spMkLst>
        </pc:spChg>
        <pc:spChg chg="mod">
          <ac:chgData name="Pamella Cerqueira" userId="9af4b555-6570-4922-b620-bc7bbe463b81" providerId="ADAL" clId="{95A12888-7475-40B4-8971-B017C6438F09}" dt="2023-01-31T13:29:55.587" v="84" actId="1036"/>
          <ac:spMkLst>
            <pc:docMk/>
            <pc:sldMk cId="4228643713" sldId="2140754016"/>
            <ac:spMk id="73" creationId="{2F5B8F14-26AE-40D5-843F-E516DB906654}"/>
          </ac:spMkLst>
        </pc:spChg>
        <pc:spChg chg="mod">
          <ac:chgData name="Pamella Cerqueira" userId="9af4b555-6570-4922-b620-bc7bbe463b81" providerId="ADAL" clId="{95A12888-7475-40B4-8971-B017C6438F09}" dt="2023-01-31T13:29:55.587" v="84" actId="1036"/>
          <ac:spMkLst>
            <pc:docMk/>
            <pc:sldMk cId="4228643713" sldId="2140754016"/>
            <ac:spMk id="74" creationId="{EC97BBE6-246E-4E1E-8F81-EB88F1A65514}"/>
          </ac:spMkLst>
        </pc:spChg>
        <pc:spChg chg="mod">
          <ac:chgData name="Pamella Cerqueira" userId="9af4b555-6570-4922-b620-bc7bbe463b81" providerId="ADAL" clId="{95A12888-7475-40B4-8971-B017C6438F09}" dt="2023-01-31T13:29:55.587" v="84" actId="1036"/>
          <ac:spMkLst>
            <pc:docMk/>
            <pc:sldMk cId="4228643713" sldId="2140754016"/>
            <ac:spMk id="75" creationId="{3A5A3AE8-168C-4138-BAF0-413C9926734A}"/>
          </ac:spMkLst>
        </pc:spChg>
        <pc:spChg chg="mod">
          <ac:chgData name="Pamella Cerqueira" userId="9af4b555-6570-4922-b620-bc7bbe463b81" providerId="ADAL" clId="{95A12888-7475-40B4-8971-B017C6438F09}" dt="2023-01-31T13:29:55.587" v="84" actId="1036"/>
          <ac:spMkLst>
            <pc:docMk/>
            <pc:sldMk cId="4228643713" sldId="2140754016"/>
            <ac:spMk id="76" creationId="{DAF49891-C6E3-4AB1-9770-5D26D415A352}"/>
          </ac:spMkLst>
        </pc:spChg>
        <pc:spChg chg="mod">
          <ac:chgData name="Pamella Cerqueira" userId="9af4b555-6570-4922-b620-bc7bbe463b81" providerId="ADAL" clId="{95A12888-7475-40B4-8971-B017C6438F09}" dt="2023-01-31T13:29:55.587" v="84" actId="1036"/>
          <ac:spMkLst>
            <pc:docMk/>
            <pc:sldMk cId="4228643713" sldId="2140754016"/>
            <ac:spMk id="77" creationId="{E46EC1AA-875C-4CE5-966E-BD9FF4E0F17D}"/>
          </ac:spMkLst>
        </pc:spChg>
        <pc:spChg chg="mod">
          <ac:chgData name="Pamella Cerqueira" userId="9af4b555-6570-4922-b620-bc7bbe463b81" providerId="ADAL" clId="{95A12888-7475-40B4-8971-B017C6438F09}" dt="2023-01-31T13:31:07.501" v="94" actId="1036"/>
          <ac:spMkLst>
            <pc:docMk/>
            <pc:sldMk cId="4228643713" sldId="2140754016"/>
            <ac:spMk id="78" creationId="{09E82A47-A9C0-454B-B64A-720CCC496184}"/>
          </ac:spMkLst>
        </pc:spChg>
        <pc:spChg chg="mod">
          <ac:chgData name="Pamella Cerqueira" userId="9af4b555-6570-4922-b620-bc7bbe463b81" providerId="ADAL" clId="{95A12888-7475-40B4-8971-B017C6438F09}" dt="2023-01-31T13:31:07.501" v="94" actId="1036"/>
          <ac:spMkLst>
            <pc:docMk/>
            <pc:sldMk cId="4228643713" sldId="2140754016"/>
            <ac:spMk id="79" creationId="{4765CE79-3A4B-4376-BE01-3D82CF89319B}"/>
          </ac:spMkLst>
        </pc:spChg>
        <pc:spChg chg="mod">
          <ac:chgData name="Pamella Cerqueira" userId="9af4b555-6570-4922-b620-bc7bbe463b81" providerId="ADAL" clId="{95A12888-7475-40B4-8971-B017C6438F09}" dt="2023-01-31T13:31:07.501" v="94" actId="1036"/>
          <ac:spMkLst>
            <pc:docMk/>
            <pc:sldMk cId="4228643713" sldId="2140754016"/>
            <ac:spMk id="80" creationId="{C7C4C1AC-EA62-4C7D-A91F-A48F0A11C1C7}"/>
          </ac:spMkLst>
        </pc:spChg>
        <pc:spChg chg="mod">
          <ac:chgData name="Pamella Cerqueira" userId="9af4b555-6570-4922-b620-bc7bbe463b81" providerId="ADAL" clId="{95A12888-7475-40B4-8971-B017C6438F09}" dt="2023-01-31T13:31:07.501" v="94" actId="1036"/>
          <ac:spMkLst>
            <pc:docMk/>
            <pc:sldMk cId="4228643713" sldId="2140754016"/>
            <ac:spMk id="82" creationId="{E3078836-7EC2-4E6C-AA9F-BDC273991BAF}"/>
          </ac:spMkLst>
        </pc:spChg>
        <pc:spChg chg="mod">
          <ac:chgData name="Pamella Cerqueira" userId="9af4b555-6570-4922-b620-bc7bbe463b81" providerId="ADAL" clId="{95A12888-7475-40B4-8971-B017C6438F09}" dt="2023-01-31T13:31:07.501" v="94" actId="1036"/>
          <ac:spMkLst>
            <pc:docMk/>
            <pc:sldMk cId="4228643713" sldId="2140754016"/>
            <ac:spMk id="83" creationId="{D3141D93-694F-4CEE-8061-AFF768E69949}"/>
          </ac:spMkLst>
        </pc:spChg>
        <pc:spChg chg="mod">
          <ac:chgData name="Pamella Cerqueira" userId="9af4b555-6570-4922-b620-bc7bbe463b81" providerId="ADAL" clId="{95A12888-7475-40B4-8971-B017C6438F09}" dt="2023-01-31T13:31:07.501" v="94" actId="1036"/>
          <ac:spMkLst>
            <pc:docMk/>
            <pc:sldMk cId="4228643713" sldId="2140754016"/>
            <ac:spMk id="84" creationId="{83E02280-55F1-449F-AE82-CDB4D3E126CF}"/>
          </ac:spMkLst>
        </pc:spChg>
        <pc:spChg chg="mod">
          <ac:chgData name="Pamella Cerqueira" userId="9af4b555-6570-4922-b620-bc7bbe463b81" providerId="ADAL" clId="{95A12888-7475-40B4-8971-B017C6438F09}" dt="2023-01-31T13:31:07.501" v="94" actId="1036"/>
          <ac:spMkLst>
            <pc:docMk/>
            <pc:sldMk cId="4228643713" sldId="2140754016"/>
            <ac:spMk id="85" creationId="{3CA8EFB4-40AB-4C07-9F9B-B435F80CC404}"/>
          </ac:spMkLst>
        </pc:spChg>
        <pc:spChg chg="mod">
          <ac:chgData name="Pamella Cerqueira" userId="9af4b555-6570-4922-b620-bc7bbe463b81" providerId="ADAL" clId="{95A12888-7475-40B4-8971-B017C6438F09}" dt="2023-01-31T13:31:07.501" v="94" actId="1036"/>
          <ac:spMkLst>
            <pc:docMk/>
            <pc:sldMk cId="4228643713" sldId="2140754016"/>
            <ac:spMk id="86" creationId="{79675874-C3A7-42F3-ABC4-C3482BE19AF6}"/>
          </ac:spMkLst>
        </pc:spChg>
        <pc:spChg chg="mod">
          <ac:chgData name="Pamella Cerqueira" userId="9af4b555-6570-4922-b620-bc7bbe463b81" providerId="ADAL" clId="{95A12888-7475-40B4-8971-B017C6438F09}" dt="2023-01-31T14:34:39.794" v="2037" actId="1076"/>
          <ac:spMkLst>
            <pc:docMk/>
            <pc:sldMk cId="4228643713" sldId="2140754016"/>
            <ac:spMk id="87" creationId="{0D9D7BD0-25A4-B8FD-B985-0674138BD9C1}"/>
          </ac:spMkLst>
        </pc:spChg>
        <pc:spChg chg="mod">
          <ac:chgData name="Pamella Cerqueira" userId="9af4b555-6570-4922-b620-bc7bbe463b81" providerId="ADAL" clId="{95A12888-7475-40B4-8971-B017C6438F09}" dt="2023-01-31T13:31:07.501" v="94" actId="1036"/>
          <ac:spMkLst>
            <pc:docMk/>
            <pc:sldMk cId="4228643713" sldId="2140754016"/>
            <ac:spMk id="90" creationId="{9F0DE4C8-3BF5-41AD-BEDC-0732B23062A8}"/>
          </ac:spMkLst>
        </pc:spChg>
      </pc:sldChg>
      <pc:sldChg chg="modSp mod">
        <pc:chgData name="Pamella Cerqueira" userId="9af4b555-6570-4922-b620-bc7bbe463b81" providerId="ADAL" clId="{95A12888-7475-40B4-8971-B017C6438F09}" dt="2023-01-31T14:37:57.575" v="2079" actId="20577"/>
        <pc:sldMkLst>
          <pc:docMk/>
          <pc:sldMk cId="2957577715" sldId="2140754036"/>
        </pc:sldMkLst>
        <pc:spChg chg="mod">
          <ac:chgData name="Pamella Cerqueira" userId="9af4b555-6570-4922-b620-bc7bbe463b81" providerId="ADAL" clId="{95A12888-7475-40B4-8971-B017C6438F09}" dt="2023-01-31T14:37:57.575" v="2079" actId="20577"/>
          <ac:spMkLst>
            <pc:docMk/>
            <pc:sldMk cId="2957577715" sldId="2140754036"/>
            <ac:spMk id="11" creationId="{28DE89C1-5E22-46C9-8AD1-89518DE8EFFE}"/>
          </ac:spMkLst>
        </pc:spChg>
        <pc:spChg chg="mod">
          <ac:chgData name="Pamella Cerqueira" userId="9af4b555-6570-4922-b620-bc7bbe463b81" providerId="ADAL" clId="{95A12888-7475-40B4-8971-B017C6438F09}" dt="2023-01-31T14:36:29.341" v="2077" actId="20577"/>
          <ac:spMkLst>
            <pc:docMk/>
            <pc:sldMk cId="2957577715" sldId="2140754036"/>
            <ac:spMk id="19" creationId="{3E30936F-D06D-409E-95CB-3D51332AC48E}"/>
          </ac:spMkLst>
        </pc:spChg>
      </pc:sldChg>
      <pc:sldChg chg="modSp mod">
        <pc:chgData name="Pamella Cerqueira" userId="9af4b555-6570-4922-b620-bc7bbe463b81" providerId="ADAL" clId="{95A12888-7475-40B4-8971-B017C6438F09}" dt="2023-01-31T15:09:46.492" v="2362" actId="20577"/>
        <pc:sldMkLst>
          <pc:docMk/>
          <pc:sldMk cId="4195024989" sldId="2140754043"/>
        </pc:sldMkLst>
        <pc:spChg chg="mod">
          <ac:chgData name="Pamella Cerqueira" userId="9af4b555-6570-4922-b620-bc7bbe463b81" providerId="ADAL" clId="{95A12888-7475-40B4-8971-B017C6438F09}" dt="2023-01-31T15:09:46.492" v="2362" actId="20577"/>
          <ac:spMkLst>
            <pc:docMk/>
            <pc:sldMk cId="4195024989" sldId="2140754043"/>
            <ac:spMk id="11" creationId="{28DE89C1-5E22-46C9-8AD1-89518DE8EFFE}"/>
          </ac:spMkLst>
        </pc:spChg>
      </pc:sldChg>
      <pc:sldChg chg="modSp mod modNotesTx">
        <pc:chgData name="Pamella Cerqueira" userId="9af4b555-6570-4922-b620-bc7bbe463b81" providerId="ADAL" clId="{95A12888-7475-40B4-8971-B017C6438F09}" dt="2023-01-31T14:44:14.323" v="2176" actId="20577"/>
        <pc:sldMkLst>
          <pc:docMk/>
          <pc:sldMk cId="3178393793" sldId="2140754049"/>
        </pc:sldMkLst>
        <pc:spChg chg="mod">
          <ac:chgData name="Pamella Cerqueira" userId="9af4b555-6570-4922-b620-bc7bbe463b81" providerId="ADAL" clId="{95A12888-7475-40B4-8971-B017C6438F09}" dt="2023-01-31T14:44:14.323" v="2176" actId="20577"/>
          <ac:spMkLst>
            <pc:docMk/>
            <pc:sldMk cId="3178393793" sldId="2140754049"/>
            <ac:spMk id="11" creationId="{28DE89C1-5E22-46C9-8AD1-89518DE8EFFE}"/>
          </ac:spMkLst>
        </pc:spChg>
        <pc:spChg chg="mod">
          <ac:chgData name="Pamella Cerqueira" userId="9af4b555-6570-4922-b620-bc7bbe463b81" providerId="ADAL" clId="{95A12888-7475-40B4-8971-B017C6438F09}" dt="2023-01-31T14:42:44.283" v="2170" actId="6549"/>
          <ac:spMkLst>
            <pc:docMk/>
            <pc:sldMk cId="3178393793" sldId="2140754049"/>
            <ac:spMk id="32" creationId="{D296CF2E-1A8F-2089-A39D-D5B08BACADC1}"/>
          </ac:spMkLst>
        </pc:spChg>
      </pc:sldChg>
      <pc:sldChg chg="addSp delSp modSp mod modNotesTx">
        <pc:chgData name="Pamella Cerqueira" userId="9af4b555-6570-4922-b620-bc7bbe463b81" providerId="ADAL" clId="{95A12888-7475-40B4-8971-B017C6438F09}" dt="2023-01-31T14:15:14.060" v="1988" actId="1038"/>
        <pc:sldMkLst>
          <pc:docMk/>
          <pc:sldMk cId="1116830239" sldId="2140754051"/>
        </pc:sldMkLst>
        <pc:spChg chg="del">
          <ac:chgData name="Pamella Cerqueira" userId="9af4b555-6570-4922-b620-bc7bbe463b81" providerId="ADAL" clId="{95A12888-7475-40B4-8971-B017C6438F09}" dt="2023-01-31T14:14:34.847" v="1930" actId="478"/>
          <ac:spMkLst>
            <pc:docMk/>
            <pc:sldMk cId="1116830239" sldId="2140754051"/>
            <ac:spMk id="57" creationId="{16B2D806-FCB1-4BFE-3004-011F7D9D929C}"/>
          </ac:spMkLst>
        </pc:spChg>
        <pc:spChg chg="del">
          <ac:chgData name="Pamella Cerqueira" userId="9af4b555-6570-4922-b620-bc7bbe463b81" providerId="ADAL" clId="{95A12888-7475-40B4-8971-B017C6438F09}" dt="2023-01-31T14:14:31.450" v="1928" actId="478"/>
          <ac:spMkLst>
            <pc:docMk/>
            <pc:sldMk cId="1116830239" sldId="2140754051"/>
            <ac:spMk id="58" creationId="{221FBFAC-07E9-6D43-FA74-C9F6B8525074}"/>
          </ac:spMkLst>
        </pc:spChg>
        <pc:spChg chg="del">
          <ac:chgData name="Pamella Cerqueira" userId="9af4b555-6570-4922-b620-bc7bbe463b81" providerId="ADAL" clId="{95A12888-7475-40B4-8971-B017C6438F09}" dt="2023-01-31T14:14:33.065" v="1929" actId="478"/>
          <ac:spMkLst>
            <pc:docMk/>
            <pc:sldMk cId="1116830239" sldId="2140754051"/>
            <ac:spMk id="59" creationId="{06446EAB-1A99-D0EA-365E-77BDEAECCBCE}"/>
          </ac:spMkLst>
        </pc:spChg>
        <pc:spChg chg="del">
          <ac:chgData name="Pamella Cerqueira" userId="9af4b555-6570-4922-b620-bc7bbe463b81" providerId="ADAL" clId="{95A12888-7475-40B4-8971-B017C6438F09}" dt="2023-01-31T14:14:27.246" v="1927" actId="478"/>
          <ac:spMkLst>
            <pc:docMk/>
            <pc:sldMk cId="1116830239" sldId="2140754051"/>
            <ac:spMk id="60" creationId="{05067E74-2818-911C-AD35-052AF722033C}"/>
          </ac:spMkLst>
        </pc:spChg>
        <pc:spChg chg="mod">
          <ac:chgData name="Pamella Cerqueira" userId="9af4b555-6570-4922-b620-bc7bbe463b81" providerId="ADAL" clId="{95A12888-7475-40B4-8971-B017C6438F09}" dt="2023-01-31T14:13:58.516" v="1801" actId="1037"/>
          <ac:spMkLst>
            <pc:docMk/>
            <pc:sldMk cId="1116830239" sldId="2140754051"/>
            <ac:spMk id="61" creationId="{DA36E702-3103-E0F6-4E15-A61461D03ECF}"/>
          </ac:spMkLst>
        </pc:spChg>
        <pc:spChg chg="mod">
          <ac:chgData name="Pamella Cerqueira" userId="9af4b555-6570-4922-b620-bc7bbe463b81" providerId="ADAL" clId="{95A12888-7475-40B4-8971-B017C6438F09}" dt="2023-01-31T14:14:24.384" v="1926" actId="1036"/>
          <ac:spMkLst>
            <pc:docMk/>
            <pc:sldMk cId="1116830239" sldId="2140754051"/>
            <ac:spMk id="62" creationId="{61627D17-E79E-3EAF-6206-BBFB43ACBB29}"/>
          </ac:spMkLst>
        </pc:spChg>
        <pc:spChg chg="del">
          <ac:chgData name="Pamella Cerqueira" userId="9af4b555-6570-4922-b620-bc7bbe463b81" providerId="ADAL" clId="{95A12888-7475-40B4-8971-B017C6438F09}" dt="2023-01-31T14:14:45.677" v="1936" actId="478"/>
          <ac:spMkLst>
            <pc:docMk/>
            <pc:sldMk cId="1116830239" sldId="2140754051"/>
            <ac:spMk id="64" creationId="{352EF7D6-8978-D170-4C52-B78892C5D78B}"/>
          </ac:spMkLst>
        </pc:spChg>
        <pc:spChg chg="del">
          <ac:chgData name="Pamella Cerqueira" userId="9af4b555-6570-4922-b620-bc7bbe463b81" providerId="ADAL" clId="{95A12888-7475-40B4-8971-B017C6438F09}" dt="2023-01-31T14:14:44.073" v="1935" actId="478"/>
          <ac:spMkLst>
            <pc:docMk/>
            <pc:sldMk cId="1116830239" sldId="2140754051"/>
            <ac:spMk id="65" creationId="{1066735B-4915-B260-8C12-6EDA3CAEAB27}"/>
          </ac:spMkLst>
        </pc:spChg>
        <pc:spChg chg="del">
          <ac:chgData name="Pamella Cerqueira" userId="9af4b555-6570-4922-b620-bc7bbe463b81" providerId="ADAL" clId="{95A12888-7475-40B4-8971-B017C6438F09}" dt="2023-01-31T14:14:38.775" v="1932" actId="478"/>
          <ac:spMkLst>
            <pc:docMk/>
            <pc:sldMk cId="1116830239" sldId="2140754051"/>
            <ac:spMk id="66" creationId="{F2DDCF05-43CB-E55E-B945-CFD35480E4E6}"/>
          </ac:spMkLst>
        </pc:spChg>
        <pc:spChg chg="del mod">
          <ac:chgData name="Pamella Cerqueira" userId="9af4b555-6570-4922-b620-bc7bbe463b81" providerId="ADAL" clId="{95A12888-7475-40B4-8971-B017C6438F09}" dt="2023-01-31T14:14:40.524" v="1934" actId="478"/>
          <ac:spMkLst>
            <pc:docMk/>
            <pc:sldMk cId="1116830239" sldId="2140754051"/>
            <ac:spMk id="67" creationId="{47D2BA20-9B97-A99F-1C39-6EB223935283}"/>
          </ac:spMkLst>
        </pc:spChg>
        <pc:spChg chg="del">
          <ac:chgData name="Pamella Cerqueira" userId="9af4b555-6570-4922-b620-bc7bbe463b81" providerId="ADAL" clId="{95A12888-7475-40B4-8971-B017C6438F09}" dt="2023-01-31T14:14:36.652" v="1931" actId="478"/>
          <ac:spMkLst>
            <pc:docMk/>
            <pc:sldMk cId="1116830239" sldId="2140754051"/>
            <ac:spMk id="68" creationId="{84C3F51D-4695-6125-3BD8-90D779B2C8DB}"/>
          </ac:spMkLst>
        </pc:spChg>
        <pc:spChg chg="mod">
          <ac:chgData name="Pamella Cerqueira" userId="9af4b555-6570-4922-b620-bc7bbe463b81" providerId="ADAL" clId="{95A12888-7475-40B4-8971-B017C6438F09}" dt="2023-01-31T14:15:14.060" v="1988" actId="1038"/>
          <ac:spMkLst>
            <pc:docMk/>
            <pc:sldMk cId="1116830239" sldId="2140754051"/>
            <ac:spMk id="99" creationId="{274EB543-AB8D-F6A4-FC77-464CE49A53CC}"/>
          </ac:spMkLst>
        </pc:spChg>
        <pc:spChg chg="mod">
          <ac:chgData name="Pamella Cerqueira" userId="9af4b555-6570-4922-b620-bc7bbe463b81" providerId="ADAL" clId="{95A12888-7475-40B4-8971-B017C6438F09}" dt="2023-01-31T14:15:14.060" v="1988" actId="1038"/>
          <ac:spMkLst>
            <pc:docMk/>
            <pc:sldMk cId="1116830239" sldId="2140754051"/>
            <ac:spMk id="100" creationId="{B6644B52-BC9C-6E5B-D608-C08B825559D9}"/>
          </ac:spMkLst>
        </pc:spChg>
        <pc:spChg chg="mod">
          <ac:chgData name="Pamella Cerqueira" userId="9af4b555-6570-4922-b620-bc7bbe463b81" providerId="ADAL" clId="{95A12888-7475-40B4-8971-B017C6438F09}" dt="2023-01-31T14:15:14.060" v="1988" actId="1038"/>
          <ac:spMkLst>
            <pc:docMk/>
            <pc:sldMk cId="1116830239" sldId="2140754051"/>
            <ac:spMk id="101" creationId="{60E00E02-83DD-88F3-F504-97569C539CCF}"/>
          </ac:spMkLst>
        </pc:spChg>
        <pc:spChg chg="mod">
          <ac:chgData name="Pamella Cerqueira" userId="9af4b555-6570-4922-b620-bc7bbe463b81" providerId="ADAL" clId="{95A12888-7475-40B4-8971-B017C6438F09}" dt="2023-01-31T14:15:14.060" v="1988" actId="1038"/>
          <ac:spMkLst>
            <pc:docMk/>
            <pc:sldMk cId="1116830239" sldId="2140754051"/>
            <ac:spMk id="102" creationId="{4CB10CDA-7A9D-011E-3188-699FB83F5522}"/>
          </ac:spMkLst>
        </pc:spChg>
        <pc:spChg chg="add del">
          <ac:chgData name="Pamella Cerqueira" userId="9af4b555-6570-4922-b620-bc7bbe463b81" providerId="ADAL" clId="{95A12888-7475-40B4-8971-B017C6438F09}" dt="2023-01-31T14:12:45.565" v="1640" actId="478"/>
          <ac:spMkLst>
            <pc:docMk/>
            <pc:sldMk cId="1116830239" sldId="2140754051"/>
            <ac:spMk id="103" creationId="{CB530F52-D4C3-62C3-3ED0-F6ED03D36B16}"/>
          </ac:spMkLst>
        </pc:spChg>
        <pc:spChg chg="add del">
          <ac:chgData name="Pamella Cerqueira" userId="9af4b555-6570-4922-b620-bc7bbe463b81" providerId="ADAL" clId="{95A12888-7475-40B4-8971-B017C6438F09}" dt="2023-01-31T14:13:02.217" v="1680" actId="478"/>
          <ac:spMkLst>
            <pc:docMk/>
            <pc:sldMk cId="1116830239" sldId="2140754051"/>
            <ac:spMk id="104" creationId="{6E6007AD-AA71-3DF5-E65D-632012AA8FD4}"/>
          </ac:spMkLst>
        </pc:spChg>
        <pc:spChg chg="mod">
          <ac:chgData name="Pamella Cerqueira" userId="9af4b555-6570-4922-b620-bc7bbe463b81" providerId="ADAL" clId="{95A12888-7475-40B4-8971-B017C6438F09}" dt="2023-01-31T14:12:15.807" v="1639" actId="20577"/>
          <ac:spMkLst>
            <pc:docMk/>
            <pc:sldMk cId="1116830239" sldId="2140754051"/>
            <ac:spMk id="117" creationId="{5721B152-9167-94BF-D9B5-07DE426C03FA}"/>
          </ac:spMkLst>
        </pc:spChg>
        <pc:grpChg chg="add del mod">
          <ac:chgData name="Pamella Cerqueira" userId="9af4b555-6570-4922-b620-bc7bbe463b81" providerId="ADAL" clId="{95A12888-7475-40B4-8971-B017C6438F09}" dt="2023-01-31T14:15:14.060" v="1988" actId="1038"/>
          <ac:grpSpMkLst>
            <pc:docMk/>
            <pc:sldMk cId="1116830239" sldId="2140754051"/>
            <ac:grpSpMk id="11" creationId="{F1B63B8C-0180-570B-AAD1-0296C33B44DB}"/>
          </ac:grpSpMkLst>
        </pc:grpChg>
        <pc:grpChg chg="del">
          <ac:chgData name="Pamella Cerqueira" userId="9af4b555-6570-4922-b620-bc7bbe463b81" providerId="ADAL" clId="{95A12888-7475-40B4-8971-B017C6438F09}" dt="2023-01-31T14:14:44.073" v="1935" actId="478"/>
          <ac:grpSpMkLst>
            <pc:docMk/>
            <pc:sldMk cId="1116830239" sldId="2140754051"/>
            <ac:grpSpMk id="63" creationId="{344348F1-7B6A-E735-2975-22917BF7F2B6}"/>
          </ac:grpSpMkLst>
        </pc:grpChg>
        <pc:cxnChg chg="mod">
          <ac:chgData name="Pamella Cerqueira" userId="9af4b555-6570-4922-b620-bc7bbe463b81" providerId="ADAL" clId="{95A12888-7475-40B4-8971-B017C6438F09}" dt="2023-01-31T14:14:55.195" v="1939" actId="14100"/>
          <ac:cxnSpMkLst>
            <pc:docMk/>
            <pc:sldMk cId="1116830239" sldId="2140754051"/>
            <ac:cxnSpMk id="9" creationId="{A3E109ED-14BC-7DA7-604A-37371FF3CF21}"/>
          </ac:cxnSpMkLst>
        </pc:cxnChg>
        <pc:cxnChg chg="add del mod">
          <ac:chgData name="Pamella Cerqueira" userId="9af4b555-6570-4922-b620-bc7bbe463b81" providerId="ADAL" clId="{95A12888-7475-40B4-8971-B017C6438F09}" dt="2023-01-31T14:15:14.060" v="1988" actId="1038"/>
          <ac:cxnSpMkLst>
            <pc:docMk/>
            <pc:sldMk cId="1116830239" sldId="2140754051"/>
            <ac:cxnSpMk id="13" creationId="{94E19342-D48D-8642-D488-C6E514784EF9}"/>
          </ac:cxnSpMkLst>
        </pc:cxnChg>
        <pc:cxnChg chg="mod">
          <ac:chgData name="Pamella Cerqueira" userId="9af4b555-6570-4922-b620-bc7bbe463b81" providerId="ADAL" clId="{95A12888-7475-40B4-8971-B017C6438F09}" dt="2023-01-31T14:15:14.060" v="1988" actId="1038"/>
          <ac:cxnSpMkLst>
            <pc:docMk/>
            <pc:sldMk cId="1116830239" sldId="2140754051"/>
            <ac:cxnSpMk id="107" creationId="{825E737B-A394-6F45-93EB-838B8017A3CF}"/>
          </ac:cxnSpMkLst>
        </pc:cxnChg>
        <pc:cxnChg chg="mod">
          <ac:chgData name="Pamella Cerqueira" userId="9af4b555-6570-4922-b620-bc7bbe463b81" providerId="ADAL" clId="{95A12888-7475-40B4-8971-B017C6438F09}" dt="2023-01-31T14:15:14.060" v="1988" actId="1038"/>
          <ac:cxnSpMkLst>
            <pc:docMk/>
            <pc:sldMk cId="1116830239" sldId="2140754051"/>
            <ac:cxnSpMk id="108" creationId="{DA27A56E-4306-82EA-CC22-4B33AE7D8A62}"/>
          </ac:cxnSpMkLst>
        </pc:cxnChg>
        <pc:cxnChg chg="mod">
          <ac:chgData name="Pamella Cerqueira" userId="9af4b555-6570-4922-b620-bc7bbe463b81" providerId="ADAL" clId="{95A12888-7475-40B4-8971-B017C6438F09}" dt="2023-01-31T14:15:14.060" v="1988" actId="1038"/>
          <ac:cxnSpMkLst>
            <pc:docMk/>
            <pc:sldMk cId="1116830239" sldId="2140754051"/>
            <ac:cxnSpMk id="109" creationId="{50E31B3E-0269-1BF4-BDC5-7CE49DEED179}"/>
          </ac:cxnSpMkLst>
        </pc:cxnChg>
        <pc:cxnChg chg="del">
          <ac:chgData name="Pamella Cerqueira" userId="9af4b555-6570-4922-b620-bc7bbe463b81" providerId="ADAL" clId="{95A12888-7475-40B4-8971-B017C6438F09}" dt="2023-01-31T14:14:46.997" v="1937" actId="478"/>
          <ac:cxnSpMkLst>
            <pc:docMk/>
            <pc:sldMk cId="1116830239" sldId="2140754051"/>
            <ac:cxnSpMk id="110" creationId="{566C2C32-2FCF-297B-3321-748EC822D539}"/>
          </ac:cxnSpMkLst>
        </pc:cxnChg>
        <pc:cxnChg chg="del">
          <ac:chgData name="Pamella Cerqueira" userId="9af4b555-6570-4922-b620-bc7bbe463b81" providerId="ADAL" clId="{95A12888-7475-40B4-8971-B017C6438F09}" dt="2023-01-31T14:14:48.408" v="1938" actId="478"/>
          <ac:cxnSpMkLst>
            <pc:docMk/>
            <pc:sldMk cId="1116830239" sldId="2140754051"/>
            <ac:cxnSpMk id="111" creationId="{9A239D98-B32B-E687-2061-7B43C9E2C666}"/>
          </ac:cxnSpMkLst>
        </pc:cxnChg>
      </pc:sldChg>
      <pc:sldChg chg="addSp delSp modSp mod">
        <pc:chgData name="Pamella Cerqueira" userId="9af4b555-6570-4922-b620-bc7bbe463b81" providerId="ADAL" clId="{95A12888-7475-40B4-8971-B017C6438F09}" dt="2023-01-31T14:34:55.907" v="2059" actId="1035"/>
        <pc:sldMkLst>
          <pc:docMk/>
          <pc:sldMk cId="667189135" sldId="2140754052"/>
        </pc:sldMkLst>
        <pc:spChg chg="add mod">
          <ac:chgData name="Pamella Cerqueira" userId="9af4b555-6570-4922-b620-bc7bbe463b81" providerId="ADAL" clId="{95A12888-7475-40B4-8971-B017C6438F09}" dt="2023-01-31T14:34:55.907" v="2059" actId="1035"/>
          <ac:spMkLst>
            <pc:docMk/>
            <pc:sldMk cId="667189135" sldId="2140754052"/>
            <ac:spMk id="4" creationId="{93033B07-A9D8-FC6B-3A98-832366F78B49}"/>
          </ac:spMkLst>
        </pc:spChg>
        <pc:spChg chg="add mod">
          <ac:chgData name="Pamella Cerqueira" userId="9af4b555-6570-4922-b620-bc7bbe463b81" providerId="ADAL" clId="{95A12888-7475-40B4-8971-B017C6438F09}" dt="2023-01-31T14:34:55.907" v="2059" actId="1035"/>
          <ac:spMkLst>
            <pc:docMk/>
            <pc:sldMk cId="667189135" sldId="2140754052"/>
            <ac:spMk id="5" creationId="{713C4A57-6A86-6DCF-DCF4-BE016C8DA321}"/>
          </ac:spMkLst>
        </pc:spChg>
        <pc:spChg chg="add mod">
          <ac:chgData name="Pamella Cerqueira" userId="9af4b555-6570-4922-b620-bc7bbe463b81" providerId="ADAL" clId="{95A12888-7475-40B4-8971-B017C6438F09}" dt="2023-01-31T14:34:55.907" v="2059" actId="1035"/>
          <ac:spMkLst>
            <pc:docMk/>
            <pc:sldMk cId="667189135" sldId="2140754052"/>
            <ac:spMk id="7" creationId="{EF5777F2-631F-3513-4E1C-C290C14958D6}"/>
          </ac:spMkLst>
        </pc:spChg>
        <pc:spChg chg="add mod">
          <ac:chgData name="Pamella Cerqueira" userId="9af4b555-6570-4922-b620-bc7bbe463b81" providerId="ADAL" clId="{95A12888-7475-40B4-8971-B017C6438F09}" dt="2023-01-31T14:34:55.907" v="2059" actId="1035"/>
          <ac:spMkLst>
            <pc:docMk/>
            <pc:sldMk cId="667189135" sldId="2140754052"/>
            <ac:spMk id="8" creationId="{6621F5D4-0F30-6791-B02D-D323F06E6B65}"/>
          </ac:spMkLst>
        </pc:spChg>
        <pc:spChg chg="add mod">
          <ac:chgData name="Pamella Cerqueira" userId="9af4b555-6570-4922-b620-bc7bbe463b81" providerId="ADAL" clId="{95A12888-7475-40B4-8971-B017C6438F09}" dt="2023-01-31T14:34:55.907" v="2059" actId="1035"/>
          <ac:spMkLst>
            <pc:docMk/>
            <pc:sldMk cId="667189135" sldId="2140754052"/>
            <ac:spMk id="9" creationId="{4DA81DBA-3C2F-8175-F9B4-591D2F5ADD73}"/>
          </ac:spMkLst>
        </pc:spChg>
        <pc:spChg chg="add mod">
          <ac:chgData name="Pamella Cerqueira" userId="9af4b555-6570-4922-b620-bc7bbe463b81" providerId="ADAL" clId="{95A12888-7475-40B4-8971-B017C6438F09}" dt="2023-01-31T14:34:55.907" v="2059" actId="1035"/>
          <ac:spMkLst>
            <pc:docMk/>
            <pc:sldMk cId="667189135" sldId="2140754052"/>
            <ac:spMk id="10" creationId="{BB988515-346F-D035-F56B-489CF66BC86F}"/>
          </ac:spMkLst>
        </pc:spChg>
        <pc:spChg chg="add mod">
          <ac:chgData name="Pamella Cerqueira" userId="9af4b555-6570-4922-b620-bc7bbe463b81" providerId="ADAL" clId="{95A12888-7475-40B4-8971-B017C6438F09}" dt="2023-01-31T14:34:55.907" v="2059" actId="1035"/>
          <ac:spMkLst>
            <pc:docMk/>
            <pc:sldMk cId="667189135" sldId="2140754052"/>
            <ac:spMk id="11" creationId="{7C748646-64DF-5825-42A4-A90AE53B535F}"/>
          </ac:spMkLst>
        </pc:spChg>
        <pc:spChg chg="add mod">
          <ac:chgData name="Pamella Cerqueira" userId="9af4b555-6570-4922-b620-bc7bbe463b81" providerId="ADAL" clId="{95A12888-7475-40B4-8971-B017C6438F09}" dt="2023-01-31T14:34:55.907" v="2059" actId="1035"/>
          <ac:spMkLst>
            <pc:docMk/>
            <pc:sldMk cId="667189135" sldId="2140754052"/>
            <ac:spMk id="12" creationId="{1142FAB2-D68C-3C54-994E-B811AA81D203}"/>
          </ac:spMkLst>
        </pc:spChg>
        <pc:spChg chg="add mod">
          <ac:chgData name="Pamella Cerqueira" userId="9af4b555-6570-4922-b620-bc7bbe463b81" providerId="ADAL" clId="{95A12888-7475-40B4-8971-B017C6438F09}" dt="2023-01-31T14:34:55.907" v="2059" actId="1035"/>
          <ac:spMkLst>
            <pc:docMk/>
            <pc:sldMk cId="667189135" sldId="2140754052"/>
            <ac:spMk id="13" creationId="{011835A2-2D30-A2FD-A781-493A84319245}"/>
          </ac:spMkLst>
        </pc:spChg>
        <pc:spChg chg="add mod">
          <ac:chgData name="Pamella Cerqueira" userId="9af4b555-6570-4922-b620-bc7bbe463b81" providerId="ADAL" clId="{95A12888-7475-40B4-8971-B017C6438F09}" dt="2023-01-31T14:34:55.907" v="2059" actId="1035"/>
          <ac:spMkLst>
            <pc:docMk/>
            <pc:sldMk cId="667189135" sldId="2140754052"/>
            <ac:spMk id="14" creationId="{3DC4FFC8-213A-F398-5D20-BDA0A7E0EE9F}"/>
          </ac:spMkLst>
        </pc:spChg>
        <pc:spChg chg="add mod">
          <ac:chgData name="Pamella Cerqueira" userId="9af4b555-6570-4922-b620-bc7bbe463b81" providerId="ADAL" clId="{95A12888-7475-40B4-8971-B017C6438F09}" dt="2023-01-31T14:34:55.907" v="2059" actId="1035"/>
          <ac:spMkLst>
            <pc:docMk/>
            <pc:sldMk cId="667189135" sldId="2140754052"/>
            <ac:spMk id="15" creationId="{EDB20E7A-FD2B-2EEF-6FBE-48E1A1243225}"/>
          </ac:spMkLst>
        </pc:spChg>
        <pc:spChg chg="add mod">
          <ac:chgData name="Pamella Cerqueira" userId="9af4b555-6570-4922-b620-bc7bbe463b81" providerId="ADAL" clId="{95A12888-7475-40B4-8971-B017C6438F09}" dt="2023-01-31T14:34:55.907" v="2059" actId="1035"/>
          <ac:spMkLst>
            <pc:docMk/>
            <pc:sldMk cId="667189135" sldId="2140754052"/>
            <ac:spMk id="17" creationId="{AB3F073E-3C1A-628F-D14F-26E1EFCF5ACC}"/>
          </ac:spMkLst>
        </pc:spChg>
        <pc:spChg chg="add mod">
          <ac:chgData name="Pamella Cerqueira" userId="9af4b555-6570-4922-b620-bc7bbe463b81" providerId="ADAL" clId="{95A12888-7475-40B4-8971-B017C6438F09}" dt="2023-01-31T14:34:55.907" v="2059" actId="1035"/>
          <ac:spMkLst>
            <pc:docMk/>
            <pc:sldMk cId="667189135" sldId="2140754052"/>
            <ac:spMk id="18" creationId="{149CBF20-EE67-4FB8-7FC2-13D45AF4051D}"/>
          </ac:spMkLst>
        </pc:spChg>
        <pc:spChg chg="add mod">
          <ac:chgData name="Pamella Cerqueira" userId="9af4b555-6570-4922-b620-bc7bbe463b81" providerId="ADAL" clId="{95A12888-7475-40B4-8971-B017C6438F09}" dt="2023-01-31T14:34:55.907" v="2059" actId="1035"/>
          <ac:spMkLst>
            <pc:docMk/>
            <pc:sldMk cId="667189135" sldId="2140754052"/>
            <ac:spMk id="19" creationId="{EC779E37-5EDD-69E1-D9B9-F35754BB4F06}"/>
          </ac:spMkLst>
        </pc:spChg>
        <pc:spChg chg="add mod">
          <ac:chgData name="Pamella Cerqueira" userId="9af4b555-6570-4922-b620-bc7bbe463b81" providerId="ADAL" clId="{95A12888-7475-40B4-8971-B017C6438F09}" dt="2023-01-31T14:34:55.907" v="2059" actId="1035"/>
          <ac:spMkLst>
            <pc:docMk/>
            <pc:sldMk cId="667189135" sldId="2140754052"/>
            <ac:spMk id="20" creationId="{504F5370-91E5-9592-7127-98CE86E404B0}"/>
          </ac:spMkLst>
        </pc:spChg>
        <pc:spChg chg="add mod">
          <ac:chgData name="Pamella Cerqueira" userId="9af4b555-6570-4922-b620-bc7bbe463b81" providerId="ADAL" clId="{95A12888-7475-40B4-8971-B017C6438F09}" dt="2023-01-31T14:34:55.907" v="2059" actId="1035"/>
          <ac:spMkLst>
            <pc:docMk/>
            <pc:sldMk cId="667189135" sldId="2140754052"/>
            <ac:spMk id="21" creationId="{C3C3AA0A-636E-8F7F-2765-5A9DCFEF0717}"/>
          </ac:spMkLst>
        </pc:spChg>
        <pc:spChg chg="add mod">
          <ac:chgData name="Pamella Cerqueira" userId="9af4b555-6570-4922-b620-bc7bbe463b81" providerId="ADAL" clId="{95A12888-7475-40B4-8971-B017C6438F09}" dt="2023-01-31T14:34:55.907" v="2059" actId="1035"/>
          <ac:spMkLst>
            <pc:docMk/>
            <pc:sldMk cId="667189135" sldId="2140754052"/>
            <ac:spMk id="22" creationId="{0630485B-6C5D-7FB2-627D-C3EE8A232921}"/>
          </ac:spMkLst>
        </pc:spChg>
        <pc:spChg chg="add mod">
          <ac:chgData name="Pamella Cerqueira" userId="9af4b555-6570-4922-b620-bc7bbe463b81" providerId="ADAL" clId="{95A12888-7475-40B4-8971-B017C6438F09}" dt="2023-01-31T14:34:55.907" v="2059" actId="1035"/>
          <ac:spMkLst>
            <pc:docMk/>
            <pc:sldMk cId="667189135" sldId="2140754052"/>
            <ac:spMk id="23" creationId="{A736080C-C4D3-C134-EFE7-CC5E32CC9511}"/>
          </ac:spMkLst>
        </pc:spChg>
        <pc:spChg chg="mod">
          <ac:chgData name="Pamella Cerqueira" userId="9af4b555-6570-4922-b620-bc7bbe463b81" providerId="ADAL" clId="{95A12888-7475-40B4-8971-B017C6438F09}" dt="2023-01-31T14:34:17.620" v="2035" actId="1076"/>
          <ac:spMkLst>
            <pc:docMk/>
            <pc:sldMk cId="667189135" sldId="2140754052"/>
            <ac:spMk id="24" creationId="{720940EA-6CAE-AC20-8DD0-4A5A3081E032}"/>
          </ac:spMkLst>
        </pc:spChg>
        <pc:spChg chg="add mod">
          <ac:chgData name="Pamella Cerqueira" userId="9af4b555-6570-4922-b620-bc7bbe463b81" providerId="ADAL" clId="{95A12888-7475-40B4-8971-B017C6438F09}" dt="2023-01-31T14:34:55.907" v="2059" actId="1035"/>
          <ac:spMkLst>
            <pc:docMk/>
            <pc:sldMk cId="667189135" sldId="2140754052"/>
            <ac:spMk id="28" creationId="{68A2667E-6B9B-E5CF-B734-1A28A0476CA8}"/>
          </ac:spMkLst>
        </pc:spChg>
        <pc:spChg chg="del">
          <ac:chgData name="Pamella Cerqueira" userId="9af4b555-6570-4922-b620-bc7bbe463b81" providerId="ADAL" clId="{95A12888-7475-40B4-8971-B017C6438F09}" dt="2023-01-31T14:32:47.989" v="2028" actId="478"/>
          <ac:spMkLst>
            <pc:docMk/>
            <pc:sldMk cId="667189135" sldId="2140754052"/>
            <ac:spMk id="40" creationId="{EA1F1435-DFF3-25C3-9D5B-82633E03EF2C}"/>
          </ac:spMkLst>
        </pc:spChg>
        <pc:spChg chg="del">
          <ac:chgData name="Pamella Cerqueira" userId="9af4b555-6570-4922-b620-bc7bbe463b81" providerId="ADAL" clId="{95A12888-7475-40B4-8971-B017C6438F09}" dt="2023-01-31T14:32:53.464" v="2029" actId="478"/>
          <ac:spMkLst>
            <pc:docMk/>
            <pc:sldMk cId="667189135" sldId="2140754052"/>
            <ac:spMk id="41" creationId="{04089D29-E5D5-1B8A-4610-C8DF5F2DACF2}"/>
          </ac:spMkLst>
        </pc:spChg>
        <pc:spChg chg="del">
          <ac:chgData name="Pamella Cerqueira" userId="9af4b555-6570-4922-b620-bc7bbe463b81" providerId="ADAL" clId="{95A12888-7475-40B4-8971-B017C6438F09}" dt="2023-01-31T14:32:53.464" v="2029" actId="478"/>
          <ac:spMkLst>
            <pc:docMk/>
            <pc:sldMk cId="667189135" sldId="2140754052"/>
            <ac:spMk id="42" creationId="{7E259ED1-8983-14F0-A610-4CFBFE2F0918}"/>
          </ac:spMkLst>
        </pc:spChg>
        <pc:spChg chg="del">
          <ac:chgData name="Pamella Cerqueira" userId="9af4b555-6570-4922-b620-bc7bbe463b81" providerId="ADAL" clId="{95A12888-7475-40B4-8971-B017C6438F09}" dt="2023-01-31T14:32:53.464" v="2029" actId="478"/>
          <ac:spMkLst>
            <pc:docMk/>
            <pc:sldMk cId="667189135" sldId="2140754052"/>
            <ac:spMk id="43" creationId="{9B1F137A-1114-252D-B732-B7058B530A00}"/>
          </ac:spMkLst>
        </pc:spChg>
        <pc:spChg chg="del">
          <ac:chgData name="Pamella Cerqueira" userId="9af4b555-6570-4922-b620-bc7bbe463b81" providerId="ADAL" clId="{95A12888-7475-40B4-8971-B017C6438F09}" dt="2023-01-31T14:32:53.464" v="2029" actId="478"/>
          <ac:spMkLst>
            <pc:docMk/>
            <pc:sldMk cId="667189135" sldId="2140754052"/>
            <ac:spMk id="44" creationId="{91E40FBC-1AE9-95E4-34DD-9A3DC4EAD9E1}"/>
          </ac:spMkLst>
        </pc:spChg>
        <pc:spChg chg="del">
          <ac:chgData name="Pamella Cerqueira" userId="9af4b555-6570-4922-b620-bc7bbe463b81" providerId="ADAL" clId="{95A12888-7475-40B4-8971-B017C6438F09}" dt="2023-01-31T14:32:53.464" v="2029" actId="478"/>
          <ac:spMkLst>
            <pc:docMk/>
            <pc:sldMk cId="667189135" sldId="2140754052"/>
            <ac:spMk id="45" creationId="{2D03ADC5-C3CF-6465-58C6-44613D4C111F}"/>
          </ac:spMkLst>
        </pc:spChg>
        <pc:spChg chg="mod">
          <ac:chgData name="Pamella Cerqueira" userId="9af4b555-6570-4922-b620-bc7bbe463b81" providerId="ADAL" clId="{95A12888-7475-40B4-8971-B017C6438F09}" dt="2023-01-31T14:33:06.864" v="2030" actId="207"/>
          <ac:spMkLst>
            <pc:docMk/>
            <pc:sldMk cId="667189135" sldId="2140754052"/>
            <ac:spMk id="50" creationId="{CCBD45C2-2D08-B0B6-60E7-311D641BB858}"/>
          </ac:spMkLst>
        </pc:spChg>
        <pc:spChg chg="mod">
          <ac:chgData name="Pamella Cerqueira" userId="9af4b555-6570-4922-b620-bc7bbe463b81" providerId="ADAL" clId="{95A12888-7475-40B4-8971-B017C6438F09}" dt="2023-01-31T14:33:12.510" v="2031" actId="207"/>
          <ac:spMkLst>
            <pc:docMk/>
            <pc:sldMk cId="667189135" sldId="2140754052"/>
            <ac:spMk id="54" creationId="{0B9C8E6A-DB76-3628-CD8A-C85B2B6E5E5A}"/>
          </ac:spMkLst>
        </pc:spChg>
        <pc:spChg chg="mod">
          <ac:chgData name="Pamella Cerqueira" userId="9af4b555-6570-4922-b620-bc7bbe463b81" providerId="ADAL" clId="{95A12888-7475-40B4-8971-B017C6438F09}" dt="2023-01-31T14:33:20.580" v="2032" actId="207"/>
          <ac:spMkLst>
            <pc:docMk/>
            <pc:sldMk cId="667189135" sldId="2140754052"/>
            <ac:spMk id="56" creationId="{2B79002F-6AA2-747B-1071-216A25EFF9C3}"/>
          </ac:spMkLst>
        </pc:spChg>
        <pc:spChg chg="mod">
          <ac:chgData name="Pamella Cerqueira" userId="9af4b555-6570-4922-b620-bc7bbe463b81" providerId="ADAL" clId="{95A12888-7475-40B4-8971-B017C6438F09}" dt="2023-01-31T14:33:20.580" v="2032" actId="207"/>
          <ac:spMkLst>
            <pc:docMk/>
            <pc:sldMk cId="667189135" sldId="2140754052"/>
            <ac:spMk id="57" creationId="{D95CF46E-09DE-9630-83CD-D98384CBBEBB}"/>
          </ac:spMkLst>
        </pc:spChg>
        <pc:spChg chg="mod">
          <ac:chgData name="Pamella Cerqueira" userId="9af4b555-6570-4922-b620-bc7bbe463b81" providerId="ADAL" clId="{95A12888-7475-40B4-8971-B017C6438F09}" dt="2023-01-31T14:33:28.528" v="2033" actId="207"/>
          <ac:spMkLst>
            <pc:docMk/>
            <pc:sldMk cId="667189135" sldId="2140754052"/>
            <ac:spMk id="62" creationId="{76E60A84-8E3A-BE00-9940-E306DEA11E79}"/>
          </ac:spMkLst>
        </pc:spChg>
        <pc:spChg chg="mod">
          <ac:chgData name="Pamella Cerqueira" userId="9af4b555-6570-4922-b620-bc7bbe463b81" providerId="ADAL" clId="{95A12888-7475-40B4-8971-B017C6438F09}" dt="2023-01-31T14:33:37.580" v="2034" actId="207"/>
          <ac:spMkLst>
            <pc:docMk/>
            <pc:sldMk cId="667189135" sldId="2140754052"/>
            <ac:spMk id="67" creationId="{D17ABF7F-C0EE-E440-C2E5-012F65CDBB78}"/>
          </ac:spMkLst>
        </pc:spChg>
        <pc:spChg chg="add mod">
          <ac:chgData name="Pamella Cerqueira" userId="9af4b555-6570-4922-b620-bc7bbe463b81" providerId="ADAL" clId="{95A12888-7475-40B4-8971-B017C6438F09}" dt="2023-01-31T14:34:55.907" v="2059" actId="1035"/>
          <ac:spMkLst>
            <pc:docMk/>
            <pc:sldMk cId="667189135" sldId="2140754052"/>
            <ac:spMk id="78" creationId="{DCBA4681-F70A-716C-0F27-695FE63C7F64}"/>
          </ac:spMkLst>
        </pc:spChg>
        <pc:spChg chg="add mod">
          <ac:chgData name="Pamella Cerqueira" userId="9af4b555-6570-4922-b620-bc7bbe463b81" providerId="ADAL" clId="{95A12888-7475-40B4-8971-B017C6438F09}" dt="2023-01-31T14:34:55.907" v="2059" actId="1035"/>
          <ac:spMkLst>
            <pc:docMk/>
            <pc:sldMk cId="667189135" sldId="2140754052"/>
            <ac:spMk id="87" creationId="{5D994489-E0E6-67C1-1189-C8A211CFAF78}"/>
          </ac:spMkLst>
        </pc:spChg>
        <pc:spChg chg="add mod">
          <ac:chgData name="Pamella Cerqueira" userId="9af4b555-6570-4922-b620-bc7bbe463b81" providerId="ADAL" clId="{95A12888-7475-40B4-8971-B017C6438F09}" dt="2023-01-31T14:34:55.907" v="2059" actId="1035"/>
          <ac:spMkLst>
            <pc:docMk/>
            <pc:sldMk cId="667189135" sldId="2140754052"/>
            <ac:spMk id="88" creationId="{5D3656FB-E6AB-B1B1-2DDA-62B5D6AE1C42}"/>
          </ac:spMkLst>
        </pc:spChg>
        <pc:spChg chg="add mod">
          <ac:chgData name="Pamella Cerqueira" userId="9af4b555-6570-4922-b620-bc7bbe463b81" providerId="ADAL" clId="{95A12888-7475-40B4-8971-B017C6438F09}" dt="2023-01-31T14:34:55.907" v="2059" actId="1035"/>
          <ac:spMkLst>
            <pc:docMk/>
            <pc:sldMk cId="667189135" sldId="2140754052"/>
            <ac:spMk id="89" creationId="{71977796-1621-75AF-110B-EC9AA70F8E78}"/>
          </ac:spMkLst>
        </pc:spChg>
        <pc:spChg chg="add mod">
          <ac:chgData name="Pamella Cerqueira" userId="9af4b555-6570-4922-b620-bc7bbe463b81" providerId="ADAL" clId="{95A12888-7475-40B4-8971-B017C6438F09}" dt="2023-01-31T14:34:55.907" v="2059" actId="1035"/>
          <ac:spMkLst>
            <pc:docMk/>
            <pc:sldMk cId="667189135" sldId="2140754052"/>
            <ac:spMk id="90" creationId="{6CF8CAD1-3BF4-33F6-DBBD-DDC9EE7CFD81}"/>
          </ac:spMkLst>
        </pc:spChg>
        <pc:spChg chg="add mod">
          <ac:chgData name="Pamella Cerqueira" userId="9af4b555-6570-4922-b620-bc7bbe463b81" providerId="ADAL" clId="{95A12888-7475-40B4-8971-B017C6438F09}" dt="2023-01-31T14:34:55.907" v="2059" actId="1035"/>
          <ac:spMkLst>
            <pc:docMk/>
            <pc:sldMk cId="667189135" sldId="2140754052"/>
            <ac:spMk id="91" creationId="{EB43AEA7-4E63-58FC-9DB3-BDC234D81788}"/>
          </ac:spMkLst>
        </pc:spChg>
        <pc:spChg chg="add mod">
          <ac:chgData name="Pamella Cerqueira" userId="9af4b555-6570-4922-b620-bc7bbe463b81" providerId="ADAL" clId="{95A12888-7475-40B4-8971-B017C6438F09}" dt="2023-01-31T14:34:55.907" v="2059" actId="1035"/>
          <ac:spMkLst>
            <pc:docMk/>
            <pc:sldMk cId="667189135" sldId="2140754052"/>
            <ac:spMk id="92" creationId="{954719D8-B3B8-A7D6-6D4A-810D5B23FFE1}"/>
          </ac:spMkLst>
        </pc:spChg>
        <pc:spChg chg="add mod">
          <ac:chgData name="Pamella Cerqueira" userId="9af4b555-6570-4922-b620-bc7bbe463b81" providerId="ADAL" clId="{95A12888-7475-40B4-8971-B017C6438F09}" dt="2023-01-31T14:34:55.907" v="2059" actId="1035"/>
          <ac:spMkLst>
            <pc:docMk/>
            <pc:sldMk cId="667189135" sldId="2140754052"/>
            <ac:spMk id="93" creationId="{FDDF7EA0-0AE2-633C-C20B-D1F3F4C03F7D}"/>
          </ac:spMkLst>
        </pc:spChg>
        <pc:spChg chg="add mod">
          <ac:chgData name="Pamella Cerqueira" userId="9af4b555-6570-4922-b620-bc7bbe463b81" providerId="ADAL" clId="{95A12888-7475-40B4-8971-B017C6438F09}" dt="2023-01-31T14:34:55.907" v="2059" actId="1035"/>
          <ac:spMkLst>
            <pc:docMk/>
            <pc:sldMk cId="667189135" sldId="2140754052"/>
            <ac:spMk id="94" creationId="{9F1BCF81-35BD-DEA0-6AF9-21F27F94B74C}"/>
          </ac:spMkLst>
        </pc:spChg>
        <pc:spChg chg="add mod">
          <ac:chgData name="Pamella Cerqueira" userId="9af4b555-6570-4922-b620-bc7bbe463b81" providerId="ADAL" clId="{95A12888-7475-40B4-8971-B017C6438F09}" dt="2023-01-31T14:34:55.907" v="2059" actId="1035"/>
          <ac:spMkLst>
            <pc:docMk/>
            <pc:sldMk cId="667189135" sldId="2140754052"/>
            <ac:spMk id="95" creationId="{EC3A11E1-EA57-61C4-D79C-B478AE81739B}"/>
          </ac:spMkLst>
        </pc:spChg>
        <pc:spChg chg="add mod">
          <ac:chgData name="Pamella Cerqueira" userId="9af4b555-6570-4922-b620-bc7bbe463b81" providerId="ADAL" clId="{95A12888-7475-40B4-8971-B017C6438F09}" dt="2023-01-31T14:34:55.907" v="2059" actId="1035"/>
          <ac:spMkLst>
            <pc:docMk/>
            <pc:sldMk cId="667189135" sldId="2140754052"/>
            <ac:spMk id="96" creationId="{B25172BE-82F7-A6E8-3577-DE8C4BA2C05C}"/>
          </ac:spMkLst>
        </pc:spChg>
        <pc:spChg chg="add mod">
          <ac:chgData name="Pamella Cerqueira" userId="9af4b555-6570-4922-b620-bc7bbe463b81" providerId="ADAL" clId="{95A12888-7475-40B4-8971-B017C6438F09}" dt="2023-01-31T14:34:55.907" v="2059" actId="1035"/>
          <ac:spMkLst>
            <pc:docMk/>
            <pc:sldMk cId="667189135" sldId="2140754052"/>
            <ac:spMk id="97" creationId="{4A4A8516-3AAF-F426-0EC2-2F8A41F45781}"/>
          </ac:spMkLst>
        </pc:spChg>
        <pc:spChg chg="add mod">
          <ac:chgData name="Pamella Cerqueira" userId="9af4b555-6570-4922-b620-bc7bbe463b81" providerId="ADAL" clId="{95A12888-7475-40B4-8971-B017C6438F09}" dt="2023-01-31T14:34:55.907" v="2059" actId="1035"/>
          <ac:spMkLst>
            <pc:docMk/>
            <pc:sldMk cId="667189135" sldId="2140754052"/>
            <ac:spMk id="98" creationId="{F4146EED-3F70-5000-49AE-AE139EF27B19}"/>
          </ac:spMkLst>
        </pc:spChg>
        <pc:spChg chg="add mod">
          <ac:chgData name="Pamella Cerqueira" userId="9af4b555-6570-4922-b620-bc7bbe463b81" providerId="ADAL" clId="{95A12888-7475-40B4-8971-B017C6438F09}" dt="2023-01-31T14:34:55.907" v="2059" actId="1035"/>
          <ac:spMkLst>
            <pc:docMk/>
            <pc:sldMk cId="667189135" sldId="2140754052"/>
            <ac:spMk id="99" creationId="{55CFDAAF-0615-3078-41B1-0D4562D5BB45}"/>
          </ac:spMkLst>
        </pc:spChg>
        <pc:spChg chg="add mod">
          <ac:chgData name="Pamella Cerqueira" userId="9af4b555-6570-4922-b620-bc7bbe463b81" providerId="ADAL" clId="{95A12888-7475-40B4-8971-B017C6438F09}" dt="2023-01-31T14:34:55.907" v="2059" actId="1035"/>
          <ac:spMkLst>
            <pc:docMk/>
            <pc:sldMk cId="667189135" sldId="2140754052"/>
            <ac:spMk id="100" creationId="{0F09280F-FBC7-3F2E-2F49-F31B77E4D364}"/>
          </ac:spMkLst>
        </pc:spChg>
        <pc:spChg chg="add mod">
          <ac:chgData name="Pamella Cerqueira" userId="9af4b555-6570-4922-b620-bc7bbe463b81" providerId="ADAL" clId="{95A12888-7475-40B4-8971-B017C6438F09}" dt="2023-01-31T14:34:55.907" v="2059" actId="1035"/>
          <ac:spMkLst>
            <pc:docMk/>
            <pc:sldMk cId="667189135" sldId="2140754052"/>
            <ac:spMk id="101" creationId="{1E0A2606-D8DB-0CE6-A39A-50748DDAD9F6}"/>
          </ac:spMkLst>
        </pc:spChg>
        <pc:spChg chg="add mod">
          <ac:chgData name="Pamella Cerqueira" userId="9af4b555-6570-4922-b620-bc7bbe463b81" providerId="ADAL" clId="{95A12888-7475-40B4-8971-B017C6438F09}" dt="2023-01-31T14:34:55.907" v="2059" actId="1035"/>
          <ac:spMkLst>
            <pc:docMk/>
            <pc:sldMk cId="667189135" sldId="2140754052"/>
            <ac:spMk id="102" creationId="{C91724ED-5640-7FA4-36BB-FE571D9EF08E}"/>
          </ac:spMkLst>
        </pc:spChg>
        <pc:spChg chg="add mod">
          <ac:chgData name="Pamella Cerqueira" userId="9af4b555-6570-4922-b620-bc7bbe463b81" providerId="ADAL" clId="{95A12888-7475-40B4-8971-B017C6438F09}" dt="2023-01-31T14:34:55.907" v="2059" actId="1035"/>
          <ac:spMkLst>
            <pc:docMk/>
            <pc:sldMk cId="667189135" sldId="2140754052"/>
            <ac:spMk id="103" creationId="{8E51F45C-E62F-FFFF-93E2-595D86EAD59E}"/>
          </ac:spMkLst>
        </pc:spChg>
        <pc:spChg chg="add mod">
          <ac:chgData name="Pamella Cerqueira" userId="9af4b555-6570-4922-b620-bc7bbe463b81" providerId="ADAL" clId="{95A12888-7475-40B4-8971-B017C6438F09}" dt="2023-01-31T14:34:55.907" v="2059" actId="1035"/>
          <ac:spMkLst>
            <pc:docMk/>
            <pc:sldMk cId="667189135" sldId="2140754052"/>
            <ac:spMk id="104" creationId="{31A1B051-03CC-1A39-95E0-DA1888D08D77}"/>
          </ac:spMkLst>
        </pc:spChg>
        <pc:spChg chg="add mod">
          <ac:chgData name="Pamella Cerqueira" userId="9af4b555-6570-4922-b620-bc7bbe463b81" providerId="ADAL" clId="{95A12888-7475-40B4-8971-B017C6438F09}" dt="2023-01-31T14:34:55.907" v="2059" actId="1035"/>
          <ac:spMkLst>
            <pc:docMk/>
            <pc:sldMk cId="667189135" sldId="2140754052"/>
            <ac:spMk id="105" creationId="{4D015CF0-2AC6-E86F-6602-3FF6E319F4FA}"/>
          </ac:spMkLst>
        </pc:spChg>
        <pc:spChg chg="add mod">
          <ac:chgData name="Pamella Cerqueira" userId="9af4b555-6570-4922-b620-bc7bbe463b81" providerId="ADAL" clId="{95A12888-7475-40B4-8971-B017C6438F09}" dt="2023-01-31T14:34:55.907" v="2059" actId="1035"/>
          <ac:spMkLst>
            <pc:docMk/>
            <pc:sldMk cId="667189135" sldId="2140754052"/>
            <ac:spMk id="106" creationId="{67BB22B2-F997-6E59-F632-90AF22056AE0}"/>
          </ac:spMkLst>
        </pc:spChg>
        <pc:spChg chg="add mod">
          <ac:chgData name="Pamella Cerqueira" userId="9af4b555-6570-4922-b620-bc7bbe463b81" providerId="ADAL" clId="{95A12888-7475-40B4-8971-B017C6438F09}" dt="2023-01-31T14:34:55.907" v="2059" actId="1035"/>
          <ac:spMkLst>
            <pc:docMk/>
            <pc:sldMk cId="667189135" sldId="2140754052"/>
            <ac:spMk id="107" creationId="{15DEEBB0-748A-07B4-5693-5A6EDD0F616D}"/>
          </ac:spMkLst>
        </pc:spChg>
        <pc:spChg chg="add mod">
          <ac:chgData name="Pamella Cerqueira" userId="9af4b555-6570-4922-b620-bc7bbe463b81" providerId="ADAL" clId="{95A12888-7475-40B4-8971-B017C6438F09}" dt="2023-01-31T14:34:55.907" v="2059" actId="1035"/>
          <ac:spMkLst>
            <pc:docMk/>
            <pc:sldMk cId="667189135" sldId="2140754052"/>
            <ac:spMk id="108" creationId="{D2BBB125-FABC-DBCE-2B9C-9B08C9919E34}"/>
          </ac:spMkLst>
        </pc:spChg>
        <pc:spChg chg="add mod">
          <ac:chgData name="Pamella Cerqueira" userId="9af4b555-6570-4922-b620-bc7bbe463b81" providerId="ADAL" clId="{95A12888-7475-40B4-8971-B017C6438F09}" dt="2023-01-31T14:34:55.907" v="2059" actId="1035"/>
          <ac:spMkLst>
            <pc:docMk/>
            <pc:sldMk cId="667189135" sldId="2140754052"/>
            <ac:spMk id="109" creationId="{2079E18A-518D-4649-3D22-5C6122FC1A5B}"/>
          </ac:spMkLst>
        </pc:spChg>
        <pc:spChg chg="add mod">
          <ac:chgData name="Pamella Cerqueira" userId="9af4b555-6570-4922-b620-bc7bbe463b81" providerId="ADAL" clId="{95A12888-7475-40B4-8971-B017C6438F09}" dt="2023-01-31T14:34:55.907" v="2059" actId="1035"/>
          <ac:spMkLst>
            <pc:docMk/>
            <pc:sldMk cId="667189135" sldId="2140754052"/>
            <ac:spMk id="110" creationId="{DB1AB5E4-C4D4-0B82-C68B-9408008AD205}"/>
          </ac:spMkLst>
        </pc:spChg>
        <pc:spChg chg="add mod">
          <ac:chgData name="Pamella Cerqueira" userId="9af4b555-6570-4922-b620-bc7bbe463b81" providerId="ADAL" clId="{95A12888-7475-40B4-8971-B017C6438F09}" dt="2023-01-31T14:34:55.907" v="2059" actId="1035"/>
          <ac:spMkLst>
            <pc:docMk/>
            <pc:sldMk cId="667189135" sldId="2140754052"/>
            <ac:spMk id="111" creationId="{E36A6EFD-0EA3-9990-E115-8E3534F2F756}"/>
          </ac:spMkLst>
        </pc:spChg>
        <pc:spChg chg="add mod">
          <ac:chgData name="Pamella Cerqueira" userId="9af4b555-6570-4922-b620-bc7bbe463b81" providerId="ADAL" clId="{95A12888-7475-40B4-8971-B017C6438F09}" dt="2023-01-31T14:34:55.907" v="2059" actId="1035"/>
          <ac:spMkLst>
            <pc:docMk/>
            <pc:sldMk cId="667189135" sldId="2140754052"/>
            <ac:spMk id="112" creationId="{5A44F731-DE32-A45F-B79E-46522CE23868}"/>
          </ac:spMkLst>
        </pc:spChg>
        <pc:grpChg chg="del">
          <ac:chgData name="Pamella Cerqueira" userId="9af4b555-6570-4922-b620-bc7bbe463b81" providerId="ADAL" clId="{95A12888-7475-40B4-8971-B017C6438F09}" dt="2023-01-31T14:34:32.394" v="2036" actId="478"/>
          <ac:grpSpMkLst>
            <pc:docMk/>
            <pc:sldMk cId="667189135" sldId="2140754052"/>
            <ac:grpSpMk id="30" creationId="{D6F75DEA-0E59-3683-88A0-37954BC30A32}"/>
          </ac:grpSpMkLst>
        </pc:grpChg>
        <pc:cxnChg chg="add mod">
          <ac:chgData name="Pamella Cerqueira" userId="9af4b555-6570-4922-b620-bc7bbe463b81" providerId="ADAL" clId="{95A12888-7475-40B4-8971-B017C6438F09}" dt="2023-01-31T14:34:55.907" v="2059" actId="1035"/>
          <ac:cxnSpMkLst>
            <pc:docMk/>
            <pc:sldMk cId="667189135" sldId="2140754052"/>
            <ac:cxnSpMk id="2" creationId="{3F656F8A-8C8D-0A02-B706-00CDC7EB5B6D}"/>
          </ac:cxnSpMkLst>
        </pc:cxnChg>
        <pc:cxnChg chg="add mod">
          <ac:chgData name="Pamella Cerqueira" userId="9af4b555-6570-4922-b620-bc7bbe463b81" providerId="ADAL" clId="{95A12888-7475-40B4-8971-B017C6438F09}" dt="2023-01-31T14:34:55.907" v="2059" actId="1035"/>
          <ac:cxnSpMkLst>
            <pc:docMk/>
            <pc:sldMk cId="667189135" sldId="2140754052"/>
            <ac:cxnSpMk id="3" creationId="{1853B69B-1CF7-2559-E90B-1E14400912B4}"/>
          </ac:cxnSpMkLst>
        </pc:cxnChg>
      </pc:sldChg>
      <pc:sldChg chg="addSp delSp modSp mod">
        <pc:chgData name="Pamella Cerqueira" userId="9af4b555-6570-4922-b620-bc7bbe463b81" providerId="ADAL" clId="{95A12888-7475-40B4-8971-B017C6438F09}" dt="2023-01-31T13:41:04.165" v="305" actId="14100"/>
        <pc:sldMkLst>
          <pc:docMk/>
          <pc:sldMk cId="3445620044" sldId="2140754054"/>
        </pc:sldMkLst>
        <pc:spChg chg="add mod">
          <ac:chgData name="Pamella Cerqueira" userId="9af4b555-6570-4922-b620-bc7bbe463b81" providerId="ADAL" clId="{95A12888-7475-40B4-8971-B017C6438F09}" dt="2023-01-31T13:41:04.165" v="305" actId="14100"/>
          <ac:spMkLst>
            <pc:docMk/>
            <pc:sldMk cId="3445620044" sldId="2140754054"/>
            <ac:spMk id="4" creationId="{15D4685C-BC17-0604-F5A2-3F949CB2D55E}"/>
          </ac:spMkLst>
        </pc:spChg>
        <pc:spChg chg="add mod">
          <ac:chgData name="Pamella Cerqueira" userId="9af4b555-6570-4922-b620-bc7bbe463b81" providerId="ADAL" clId="{95A12888-7475-40B4-8971-B017C6438F09}" dt="2023-01-31T13:41:04.165" v="305" actId="14100"/>
          <ac:spMkLst>
            <pc:docMk/>
            <pc:sldMk cId="3445620044" sldId="2140754054"/>
            <ac:spMk id="5" creationId="{AC7D5DAF-A567-B419-A6D5-732C89B007BB}"/>
          </ac:spMkLst>
        </pc:spChg>
        <pc:spChg chg="add mod">
          <ac:chgData name="Pamella Cerqueira" userId="9af4b555-6570-4922-b620-bc7bbe463b81" providerId="ADAL" clId="{95A12888-7475-40B4-8971-B017C6438F09}" dt="2023-01-31T13:41:04.165" v="305" actId="14100"/>
          <ac:spMkLst>
            <pc:docMk/>
            <pc:sldMk cId="3445620044" sldId="2140754054"/>
            <ac:spMk id="6" creationId="{3A27B64D-3EFF-BBA0-FC39-288AC53B172D}"/>
          </ac:spMkLst>
        </pc:spChg>
        <pc:spChg chg="add mod">
          <ac:chgData name="Pamella Cerqueira" userId="9af4b555-6570-4922-b620-bc7bbe463b81" providerId="ADAL" clId="{95A12888-7475-40B4-8971-B017C6438F09}" dt="2023-01-31T13:41:04.165" v="305" actId="14100"/>
          <ac:spMkLst>
            <pc:docMk/>
            <pc:sldMk cId="3445620044" sldId="2140754054"/>
            <ac:spMk id="7" creationId="{40EE4CCE-DD7E-11F3-842E-B3F34B9A1F4D}"/>
          </ac:spMkLst>
        </pc:spChg>
        <pc:spChg chg="add mod">
          <ac:chgData name="Pamella Cerqueira" userId="9af4b555-6570-4922-b620-bc7bbe463b81" providerId="ADAL" clId="{95A12888-7475-40B4-8971-B017C6438F09}" dt="2023-01-31T13:41:04.165" v="305" actId="14100"/>
          <ac:spMkLst>
            <pc:docMk/>
            <pc:sldMk cId="3445620044" sldId="2140754054"/>
            <ac:spMk id="8" creationId="{B38B63E7-3F86-E898-2494-A8F3F878B452}"/>
          </ac:spMkLst>
        </pc:spChg>
        <pc:spChg chg="del">
          <ac:chgData name="Pamella Cerqueira" userId="9af4b555-6570-4922-b620-bc7bbe463b81" providerId="ADAL" clId="{95A12888-7475-40B4-8971-B017C6438F09}" dt="2023-01-31T13:40:21.646" v="271" actId="478"/>
          <ac:spMkLst>
            <pc:docMk/>
            <pc:sldMk cId="3445620044" sldId="2140754054"/>
            <ac:spMk id="11" creationId="{A7DCED79-A042-9B7A-CCF5-8AE25090FB2A}"/>
          </ac:spMkLst>
        </pc:spChg>
        <pc:spChg chg="add mod">
          <ac:chgData name="Pamella Cerqueira" userId="9af4b555-6570-4922-b620-bc7bbe463b81" providerId="ADAL" clId="{95A12888-7475-40B4-8971-B017C6438F09}" dt="2023-01-31T13:41:04.165" v="305" actId="14100"/>
          <ac:spMkLst>
            <pc:docMk/>
            <pc:sldMk cId="3445620044" sldId="2140754054"/>
            <ac:spMk id="12" creationId="{BDF8E4AE-8762-C6A1-FA58-38A2546CD2CA}"/>
          </ac:spMkLst>
        </pc:spChg>
        <pc:spChg chg="del">
          <ac:chgData name="Pamella Cerqueira" userId="9af4b555-6570-4922-b620-bc7bbe463b81" providerId="ADAL" clId="{95A12888-7475-40B4-8971-B017C6438F09}" dt="2023-01-31T13:40:23.298" v="272" actId="478"/>
          <ac:spMkLst>
            <pc:docMk/>
            <pc:sldMk cId="3445620044" sldId="2140754054"/>
            <ac:spMk id="13" creationId="{5E7799A5-889C-1386-8B12-DA5CB98B74E2}"/>
          </ac:spMkLst>
        </pc:spChg>
        <pc:spChg chg="add mod">
          <ac:chgData name="Pamella Cerqueira" userId="9af4b555-6570-4922-b620-bc7bbe463b81" providerId="ADAL" clId="{95A12888-7475-40B4-8971-B017C6438F09}" dt="2023-01-31T13:41:04.165" v="305" actId="14100"/>
          <ac:spMkLst>
            <pc:docMk/>
            <pc:sldMk cId="3445620044" sldId="2140754054"/>
            <ac:spMk id="14" creationId="{CF22AD37-11F4-EF5D-4F9A-91B2E30171D1}"/>
          </ac:spMkLst>
        </pc:spChg>
        <pc:spChg chg="add mod">
          <ac:chgData name="Pamella Cerqueira" userId="9af4b555-6570-4922-b620-bc7bbe463b81" providerId="ADAL" clId="{95A12888-7475-40B4-8971-B017C6438F09}" dt="2023-01-31T13:41:04.165" v="305" actId="14100"/>
          <ac:spMkLst>
            <pc:docMk/>
            <pc:sldMk cId="3445620044" sldId="2140754054"/>
            <ac:spMk id="15" creationId="{72B2F4D2-D95A-9351-EB11-A7D6A541041C}"/>
          </ac:spMkLst>
        </pc:spChg>
        <pc:spChg chg="add mod">
          <ac:chgData name="Pamella Cerqueira" userId="9af4b555-6570-4922-b620-bc7bbe463b81" providerId="ADAL" clId="{95A12888-7475-40B4-8971-B017C6438F09}" dt="2023-01-31T13:41:04.165" v="305" actId="14100"/>
          <ac:spMkLst>
            <pc:docMk/>
            <pc:sldMk cId="3445620044" sldId="2140754054"/>
            <ac:spMk id="16" creationId="{C35645B6-598D-D202-3124-733738D1E8C8}"/>
          </ac:spMkLst>
        </pc:spChg>
        <pc:spChg chg="add mod">
          <ac:chgData name="Pamella Cerqueira" userId="9af4b555-6570-4922-b620-bc7bbe463b81" providerId="ADAL" clId="{95A12888-7475-40B4-8971-B017C6438F09}" dt="2023-01-31T13:41:04.165" v="305" actId="14100"/>
          <ac:spMkLst>
            <pc:docMk/>
            <pc:sldMk cId="3445620044" sldId="2140754054"/>
            <ac:spMk id="17" creationId="{A4E30D45-2BD4-DD45-644C-17ECABE3F212}"/>
          </ac:spMkLst>
        </pc:spChg>
        <pc:spChg chg="add mod">
          <ac:chgData name="Pamella Cerqueira" userId="9af4b555-6570-4922-b620-bc7bbe463b81" providerId="ADAL" clId="{95A12888-7475-40B4-8971-B017C6438F09}" dt="2023-01-31T13:41:04.165" v="305" actId="14100"/>
          <ac:spMkLst>
            <pc:docMk/>
            <pc:sldMk cId="3445620044" sldId="2140754054"/>
            <ac:spMk id="18" creationId="{4DF80E56-6807-1944-F2E6-2C309EF7D79C}"/>
          </ac:spMkLst>
        </pc:spChg>
        <pc:spChg chg="add mod">
          <ac:chgData name="Pamella Cerqueira" userId="9af4b555-6570-4922-b620-bc7bbe463b81" providerId="ADAL" clId="{95A12888-7475-40B4-8971-B017C6438F09}" dt="2023-01-31T13:41:04.165" v="305" actId="14100"/>
          <ac:spMkLst>
            <pc:docMk/>
            <pc:sldMk cId="3445620044" sldId="2140754054"/>
            <ac:spMk id="19" creationId="{65D27AAF-32E8-D97D-49E4-6A35FAF6307C}"/>
          </ac:spMkLst>
        </pc:spChg>
        <pc:spChg chg="add mod">
          <ac:chgData name="Pamella Cerqueira" userId="9af4b555-6570-4922-b620-bc7bbe463b81" providerId="ADAL" clId="{95A12888-7475-40B4-8971-B017C6438F09}" dt="2023-01-31T13:41:04.165" v="305" actId="14100"/>
          <ac:spMkLst>
            <pc:docMk/>
            <pc:sldMk cId="3445620044" sldId="2140754054"/>
            <ac:spMk id="21" creationId="{3E6E3A7A-DD92-7E43-5588-74AB6044DE1F}"/>
          </ac:spMkLst>
        </pc:spChg>
        <pc:graphicFrameChg chg="add mod">
          <ac:chgData name="Pamella Cerqueira" userId="9af4b555-6570-4922-b620-bc7bbe463b81" providerId="ADAL" clId="{95A12888-7475-40B4-8971-B017C6438F09}" dt="2023-01-31T13:41:04.165" v="305" actId="14100"/>
          <ac:graphicFrameMkLst>
            <pc:docMk/>
            <pc:sldMk cId="3445620044" sldId="2140754054"/>
            <ac:graphicFrameMk id="2" creationId="{9E9DB1B5-B660-7985-E033-E2BB2B339353}"/>
          </ac:graphicFrameMkLst>
        </pc:graphicFrameChg>
        <pc:picChg chg="del">
          <ac:chgData name="Pamella Cerqueira" userId="9af4b555-6570-4922-b620-bc7bbe463b81" providerId="ADAL" clId="{95A12888-7475-40B4-8971-B017C6438F09}" dt="2023-01-31T13:40:18.909" v="270" actId="478"/>
          <ac:picMkLst>
            <pc:docMk/>
            <pc:sldMk cId="3445620044" sldId="2140754054"/>
            <ac:picMk id="3" creationId="{8AF50120-2ED5-51BC-64EF-C230ECC61AB0}"/>
          </ac:picMkLst>
        </pc:picChg>
      </pc:sldChg>
      <pc:sldChg chg="modNotesTx">
        <pc:chgData name="Pamella Cerqueira" userId="9af4b555-6570-4922-b620-bc7bbe463b81" providerId="ADAL" clId="{95A12888-7475-40B4-8971-B017C6438F09}" dt="2023-01-31T14:26:37.557" v="2021" actId="20577"/>
        <pc:sldMkLst>
          <pc:docMk/>
          <pc:sldMk cId="3730999015" sldId="2140754055"/>
        </pc:sldMkLst>
      </pc:sldChg>
      <pc:sldChg chg="modNotesTx">
        <pc:chgData name="Pamella Cerqueira" userId="9af4b555-6570-4922-b620-bc7bbe463b81" providerId="ADAL" clId="{95A12888-7475-40B4-8971-B017C6438F09}" dt="2023-01-31T14:26:25.331" v="2009" actId="20577"/>
        <pc:sldMkLst>
          <pc:docMk/>
          <pc:sldMk cId="3541682852" sldId="2140754056"/>
        </pc:sldMkLst>
      </pc:sldChg>
      <pc:sldChg chg="modSp mod">
        <pc:chgData name="Pamella Cerqueira" userId="9af4b555-6570-4922-b620-bc7bbe463b81" providerId="ADAL" clId="{95A12888-7475-40B4-8971-B017C6438F09}" dt="2023-01-31T14:44:20.715" v="2178" actId="20577"/>
        <pc:sldMkLst>
          <pc:docMk/>
          <pc:sldMk cId="2436524177" sldId="2140754058"/>
        </pc:sldMkLst>
        <pc:spChg chg="mod">
          <ac:chgData name="Pamella Cerqueira" userId="9af4b555-6570-4922-b620-bc7bbe463b81" providerId="ADAL" clId="{95A12888-7475-40B4-8971-B017C6438F09}" dt="2023-01-31T14:44:20.715" v="2178" actId="20577"/>
          <ac:spMkLst>
            <pc:docMk/>
            <pc:sldMk cId="2436524177" sldId="2140754058"/>
            <ac:spMk id="11" creationId="{28DE89C1-5E22-46C9-8AD1-89518DE8EFFE}"/>
          </ac:spMkLst>
        </pc:spChg>
      </pc:sldChg>
      <pc:sldChg chg="modSp mod modNotesTx">
        <pc:chgData name="Pamella Cerqueira" userId="9af4b555-6570-4922-b620-bc7bbe463b81" providerId="ADAL" clId="{95A12888-7475-40B4-8971-B017C6438F09}" dt="2023-01-31T14:55:11.548" v="2302" actId="20577"/>
        <pc:sldMkLst>
          <pc:docMk/>
          <pc:sldMk cId="1950014400" sldId="2140754059"/>
        </pc:sldMkLst>
        <pc:spChg chg="mod">
          <ac:chgData name="Pamella Cerqueira" userId="9af4b555-6570-4922-b620-bc7bbe463b81" providerId="ADAL" clId="{95A12888-7475-40B4-8971-B017C6438F09}" dt="2023-01-31T14:45:16.770" v="2196" actId="20577"/>
          <ac:spMkLst>
            <pc:docMk/>
            <pc:sldMk cId="1950014400" sldId="2140754059"/>
            <ac:spMk id="32" creationId="{D296CF2E-1A8F-2089-A39D-D5B08BACADC1}"/>
          </ac:spMkLst>
        </pc:spChg>
        <pc:graphicFrameChg chg="modGraphic">
          <ac:chgData name="Pamella Cerqueira" userId="9af4b555-6570-4922-b620-bc7bbe463b81" providerId="ADAL" clId="{95A12888-7475-40B4-8971-B017C6438F09}" dt="2023-01-31T14:54:39.608" v="2298" actId="20577"/>
          <ac:graphicFrameMkLst>
            <pc:docMk/>
            <pc:sldMk cId="1950014400" sldId="2140754059"/>
            <ac:graphicFrameMk id="3" creationId="{EB48D5D1-FF4E-2D34-8BE7-DB09B350E2B2}"/>
          </ac:graphicFrameMkLst>
        </pc:graphicFrameChg>
      </pc:sldChg>
      <pc:sldChg chg="modSp mod">
        <pc:chgData name="Pamella Cerqueira" userId="9af4b555-6570-4922-b620-bc7bbe463b81" providerId="ADAL" clId="{95A12888-7475-40B4-8971-B017C6438F09}" dt="2023-01-31T14:55:30.936" v="2306" actId="20577"/>
        <pc:sldMkLst>
          <pc:docMk/>
          <pc:sldMk cId="2566887750" sldId="2140754060"/>
        </pc:sldMkLst>
        <pc:spChg chg="mod">
          <ac:chgData name="Pamella Cerqueira" userId="9af4b555-6570-4922-b620-bc7bbe463b81" providerId="ADAL" clId="{95A12888-7475-40B4-8971-B017C6438F09}" dt="2023-01-31T14:55:30.936" v="2306" actId="20577"/>
          <ac:spMkLst>
            <pc:docMk/>
            <pc:sldMk cId="2566887750" sldId="2140754060"/>
            <ac:spMk id="11" creationId="{28DE89C1-5E22-46C9-8AD1-89518DE8EFFE}"/>
          </ac:spMkLst>
        </pc:spChg>
      </pc:sldChg>
      <pc:sldChg chg="modSp mod modNotesTx">
        <pc:chgData name="Pamella Cerqueira" userId="9af4b555-6570-4922-b620-bc7bbe463b81" providerId="ADAL" clId="{95A12888-7475-40B4-8971-B017C6438F09}" dt="2023-01-31T15:09:39.646" v="2360" actId="20577"/>
        <pc:sldMkLst>
          <pc:docMk/>
          <pc:sldMk cId="12277623" sldId="2140754061"/>
        </pc:sldMkLst>
        <pc:graphicFrameChg chg="modGraphic">
          <ac:chgData name="Pamella Cerqueira" userId="9af4b555-6570-4922-b620-bc7bbe463b81" providerId="ADAL" clId="{95A12888-7475-40B4-8971-B017C6438F09}" dt="2023-01-31T14:56:11.376" v="2324" actId="20577"/>
          <ac:graphicFrameMkLst>
            <pc:docMk/>
            <pc:sldMk cId="12277623" sldId="2140754061"/>
            <ac:graphicFrameMk id="12" creationId="{94D7F2EF-E522-72EF-BCC4-B07C28DA4673}"/>
          </ac:graphicFrameMkLst>
        </pc:graphicFrameChg>
      </pc:sldChg>
      <pc:sldChg chg="addSp delSp modSp new del mod">
        <pc:chgData name="Pamella Cerqueira" userId="9af4b555-6570-4922-b620-bc7bbe463b81" providerId="ADAL" clId="{95A12888-7475-40B4-8971-B017C6438F09}" dt="2023-01-31T14:15:20.372" v="1989" actId="47"/>
        <pc:sldMkLst>
          <pc:docMk/>
          <pc:sldMk cId="2140945622" sldId="2140754062"/>
        </pc:sldMkLst>
        <pc:cxnChg chg="add del mod">
          <ac:chgData name="Pamella Cerqueira" userId="9af4b555-6570-4922-b620-bc7bbe463b81" providerId="ADAL" clId="{95A12888-7475-40B4-8971-B017C6438F09}" dt="2023-01-31T14:13:20.242" v="1683" actId="478"/>
          <ac:cxnSpMkLst>
            <pc:docMk/>
            <pc:sldMk cId="2140945622" sldId="2140754062"/>
            <ac:cxnSpMk id="2" creationId="{2665D682-46C6-DEAE-FDA7-223A47350605}"/>
          </ac:cxnSpMkLst>
        </pc:cxn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3BC1BEE-F2E6-4D31-A9D5-7485222143FC}" type="doc">
      <dgm:prSet loTypeId="urn:microsoft.com/office/officeart/2005/8/layout/pyramid1" loCatId="pyramid" qsTypeId="urn:microsoft.com/office/officeart/2005/8/quickstyle/simple1" qsCatId="simple" csTypeId="urn:microsoft.com/office/officeart/2005/8/colors/accent1_2" csCatId="accent1" phldr="1"/>
      <dgm:spPr/>
    </dgm:pt>
    <dgm:pt modelId="{E3314436-96E1-4E29-ABAC-99D0F34A6379}">
      <dgm:prSet phldrT="[Texto]"/>
      <dgm:spPr>
        <a:solidFill>
          <a:schemeClr val="tx1">
            <a:lumMod val="65000"/>
            <a:lumOff val="35000"/>
          </a:schemeClr>
        </a:solidFill>
      </dgm:spPr>
      <dgm:t>
        <a:bodyPr/>
        <a:lstStyle/>
        <a:p>
          <a:endParaRPr lang="pt-BR" dirty="0"/>
        </a:p>
      </dgm:t>
    </dgm:pt>
    <dgm:pt modelId="{2D954AED-7A37-4009-B4EA-AB841E2186C3}" type="parTrans" cxnId="{8238438A-AF03-44E2-96F8-71013D838ED4}">
      <dgm:prSet/>
      <dgm:spPr/>
      <dgm:t>
        <a:bodyPr/>
        <a:lstStyle/>
        <a:p>
          <a:endParaRPr lang="pt-BR"/>
        </a:p>
      </dgm:t>
    </dgm:pt>
    <dgm:pt modelId="{091C1E05-D0EB-45BE-946A-40BBDBAD51BC}" type="sibTrans" cxnId="{8238438A-AF03-44E2-96F8-71013D838ED4}">
      <dgm:prSet/>
      <dgm:spPr/>
      <dgm:t>
        <a:bodyPr/>
        <a:lstStyle/>
        <a:p>
          <a:endParaRPr lang="pt-BR"/>
        </a:p>
      </dgm:t>
    </dgm:pt>
    <dgm:pt modelId="{3F10A06B-EF80-47F5-A4BC-90AB4091D53C}">
      <dgm:prSet phldrT="[Texto]" custT="1"/>
      <dgm:spPr>
        <a:solidFill>
          <a:srgbClr val="057C78"/>
        </a:solidFill>
      </dgm:spPr>
      <dgm:t>
        <a:bodyPr/>
        <a:lstStyle/>
        <a:p>
          <a:r>
            <a:rPr lang="pt-BR" sz="1500" dirty="0"/>
            <a:t>6</a:t>
          </a:r>
        </a:p>
      </dgm:t>
    </dgm:pt>
    <dgm:pt modelId="{DC2E1E25-BD6C-4592-8401-50F7C7DAC456}" type="parTrans" cxnId="{C0A7CC9C-3F0D-43C0-902E-D9D23C3A17CC}">
      <dgm:prSet/>
      <dgm:spPr/>
      <dgm:t>
        <a:bodyPr/>
        <a:lstStyle/>
        <a:p>
          <a:endParaRPr lang="pt-BR"/>
        </a:p>
      </dgm:t>
    </dgm:pt>
    <dgm:pt modelId="{5260BBA4-1456-4C9E-9649-1313B00857FF}" type="sibTrans" cxnId="{C0A7CC9C-3F0D-43C0-902E-D9D23C3A17CC}">
      <dgm:prSet/>
      <dgm:spPr/>
      <dgm:t>
        <a:bodyPr/>
        <a:lstStyle/>
        <a:p>
          <a:endParaRPr lang="pt-BR"/>
        </a:p>
      </dgm:t>
    </dgm:pt>
    <dgm:pt modelId="{70D29FCC-D358-4650-86A9-04ECD9BB781A}">
      <dgm:prSet phldrT="[Texto]"/>
      <dgm:spPr>
        <a:solidFill>
          <a:schemeClr val="tx1">
            <a:lumMod val="65000"/>
            <a:lumOff val="35000"/>
          </a:schemeClr>
        </a:solidFill>
      </dgm:spPr>
      <dgm:t>
        <a:bodyPr/>
        <a:lstStyle/>
        <a:p>
          <a:endParaRPr lang="pt-BR" dirty="0"/>
        </a:p>
      </dgm:t>
    </dgm:pt>
    <dgm:pt modelId="{5417BAB9-A442-4C46-B269-D42D0E0535FE}" type="parTrans" cxnId="{AAD7CED3-7403-4822-BA09-09916DCA4B1C}">
      <dgm:prSet/>
      <dgm:spPr/>
      <dgm:t>
        <a:bodyPr/>
        <a:lstStyle/>
        <a:p>
          <a:endParaRPr lang="pt-BR"/>
        </a:p>
      </dgm:t>
    </dgm:pt>
    <dgm:pt modelId="{8E701EC0-E0B5-4DBB-9305-BF003C846C81}" type="sibTrans" cxnId="{AAD7CED3-7403-4822-BA09-09916DCA4B1C}">
      <dgm:prSet/>
      <dgm:spPr/>
      <dgm:t>
        <a:bodyPr/>
        <a:lstStyle/>
        <a:p>
          <a:endParaRPr lang="pt-BR"/>
        </a:p>
      </dgm:t>
    </dgm:pt>
    <dgm:pt modelId="{588BC2F9-12D9-48EC-8912-3B24851CF60F}" type="pres">
      <dgm:prSet presAssocID="{13BC1BEE-F2E6-4D31-A9D5-7485222143FC}" presName="Name0" presStyleCnt="0">
        <dgm:presLayoutVars>
          <dgm:dir/>
          <dgm:animLvl val="lvl"/>
          <dgm:resizeHandles val="exact"/>
        </dgm:presLayoutVars>
      </dgm:prSet>
      <dgm:spPr/>
    </dgm:pt>
    <dgm:pt modelId="{727EFD9C-2776-4646-8D4F-C094060F456F}" type="pres">
      <dgm:prSet presAssocID="{3F10A06B-EF80-47F5-A4BC-90AB4091D53C}" presName="Name8" presStyleCnt="0"/>
      <dgm:spPr/>
    </dgm:pt>
    <dgm:pt modelId="{60E036FE-440F-43E9-AAFC-97ADE6DA56AF}" type="pres">
      <dgm:prSet presAssocID="{3F10A06B-EF80-47F5-A4BC-90AB4091D53C}" presName="level" presStyleLbl="node1" presStyleIdx="0" presStyleCnt="3">
        <dgm:presLayoutVars>
          <dgm:chMax val="1"/>
          <dgm:bulletEnabled val="1"/>
        </dgm:presLayoutVars>
      </dgm:prSet>
      <dgm:spPr/>
    </dgm:pt>
    <dgm:pt modelId="{0419DCF2-93A2-44A1-B331-57B0319CC70F}" type="pres">
      <dgm:prSet presAssocID="{3F10A06B-EF80-47F5-A4BC-90AB4091D53C}" presName="levelTx" presStyleLbl="revTx" presStyleIdx="0" presStyleCnt="0">
        <dgm:presLayoutVars>
          <dgm:chMax val="1"/>
          <dgm:bulletEnabled val="1"/>
        </dgm:presLayoutVars>
      </dgm:prSet>
      <dgm:spPr/>
    </dgm:pt>
    <dgm:pt modelId="{ACC6340A-B5FD-4E0A-A968-9708F71929E2}" type="pres">
      <dgm:prSet presAssocID="{E3314436-96E1-4E29-ABAC-99D0F34A6379}" presName="Name8" presStyleCnt="0"/>
      <dgm:spPr/>
    </dgm:pt>
    <dgm:pt modelId="{3B056495-4DD0-4C22-9B85-36EA988A0054}" type="pres">
      <dgm:prSet presAssocID="{E3314436-96E1-4E29-ABAC-99D0F34A6379}" presName="level" presStyleLbl="node1" presStyleIdx="1" presStyleCnt="3">
        <dgm:presLayoutVars>
          <dgm:chMax val="1"/>
          <dgm:bulletEnabled val="1"/>
        </dgm:presLayoutVars>
      </dgm:prSet>
      <dgm:spPr/>
    </dgm:pt>
    <dgm:pt modelId="{35C4C09D-E7AA-494D-8518-7767517B61BB}" type="pres">
      <dgm:prSet presAssocID="{E3314436-96E1-4E29-ABAC-99D0F34A6379}" presName="levelTx" presStyleLbl="revTx" presStyleIdx="0" presStyleCnt="0">
        <dgm:presLayoutVars>
          <dgm:chMax val="1"/>
          <dgm:bulletEnabled val="1"/>
        </dgm:presLayoutVars>
      </dgm:prSet>
      <dgm:spPr/>
    </dgm:pt>
    <dgm:pt modelId="{A621DE7E-3347-46F9-9B28-EB1F500582F3}" type="pres">
      <dgm:prSet presAssocID="{70D29FCC-D358-4650-86A9-04ECD9BB781A}" presName="Name8" presStyleCnt="0"/>
      <dgm:spPr/>
    </dgm:pt>
    <dgm:pt modelId="{4A8F67AA-7A6A-44B8-A16F-1C7031E86233}" type="pres">
      <dgm:prSet presAssocID="{70D29FCC-D358-4650-86A9-04ECD9BB781A}" presName="level" presStyleLbl="node1" presStyleIdx="2" presStyleCnt="3">
        <dgm:presLayoutVars>
          <dgm:chMax val="1"/>
          <dgm:bulletEnabled val="1"/>
        </dgm:presLayoutVars>
      </dgm:prSet>
      <dgm:spPr/>
    </dgm:pt>
    <dgm:pt modelId="{C8E755A1-DFC1-401D-8656-517D7FE39446}" type="pres">
      <dgm:prSet presAssocID="{70D29FCC-D358-4650-86A9-04ECD9BB781A}" presName="levelTx" presStyleLbl="revTx" presStyleIdx="0" presStyleCnt="0">
        <dgm:presLayoutVars>
          <dgm:chMax val="1"/>
          <dgm:bulletEnabled val="1"/>
        </dgm:presLayoutVars>
      </dgm:prSet>
      <dgm:spPr/>
    </dgm:pt>
  </dgm:ptLst>
  <dgm:cxnLst>
    <dgm:cxn modelId="{3824C613-4CC4-4AE0-B434-AD5B1351310C}" type="presOf" srcId="{3F10A06B-EF80-47F5-A4BC-90AB4091D53C}" destId="{0419DCF2-93A2-44A1-B331-57B0319CC70F}" srcOrd="1" destOrd="0" presId="urn:microsoft.com/office/officeart/2005/8/layout/pyramid1"/>
    <dgm:cxn modelId="{EC9F0965-498B-425B-BF63-7C0FAF6408D6}" type="presOf" srcId="{13BC1BEE-F2E6-4D31-A9D5-7485222143FC}" destId="{588BC2F9-12D9-48EC-8912-3B24851CF60F}" srcOrd="0" destOrd="0" presId="urn:microsoft.com/office/officeart/2005/8/layout/pyramid1"/>
    <dgm:cxn modelId="{03F9686C-BE63-490C-932D-49B75CBEB444}" type="presOf" srcId="{E3314436-96E1-4E29-ABAC-99D0F34A6379}" destId="{3B056495-4DD0-4C22-9B85-36EA988A0054}" srcOrd="0" destOrd="0" presId="urn:microsoft.com/office/officeart/2005/8/layout/pyramid1"/>
    <dgm:cxn modelId="{0B964C6E-5175-4D35-BEAB-0157A18620B4}" type="presOf" srcId="{70D29FCC-D358-4650-86A9-04ECD9BB781A}" destId="{C8E755A1-DFC1-401D-8656-517D7FE39446}" srcOrd="1" destOrd="0" presId="urn:microsoft.com/office/officeart/2005/8/layout/pyramid1"/>
    <dgm:cxn modelId="{B1068871-7F39-42D4-8A64-B9F8A9459489}" type="presOf" srcId="{E3314436-96E1-4E29-ABAC-99D0F34A6379}" destId="{35C4C09D-E7AA-494D-8518-7767517B61BB}" srcOrd="1" destOrd="0" presId="urn:microsoft.com/office/officeart/2005/8/layout/pyramid1"/>
    <dgm:cxn modelId="{8238438A-AF03-44E2-96F8-71013D838ED4}" srcId="{13BC1BEE-F2E6-4D31-A9D5-7485222143FC}" destId="{E3314436-96E1-4E29-ABAC-99D0F34A6379}" srcOrd="1" destOrd="0" parTransId="{2D954AED-7A37-4009-B4EA-AB841E2186C3}" sibTransId="{091C1E05-D0EB-45BE-946A-40BBDBAD51BC}"/>
    <dgm:cxn modelId="{C0A7CC9C-3F0D-43C0-902E-D9D23C3A17CC}" srcId="{13BC1BEE-F2E6-4D31-A9D5-7485222143FC}" destId="{3F10A06B-EF80-47F5-A4BC-90AB4091D53C}" srcOrd="0" destOrd="0" parTransId="{DC2E1E25-BD6C-4592-8401-50F7C7DAC456}" sibTransId="{5260BBA4-1456-4C9E-9649-1313B00857FF}"/>
    <dgm:cxn modelId="{AAD7CED3-7403-4822-BA09-09916DCA4B1C}" srcId="{13BC1BEE-F2E6-4D31-A9D5-7485222143FC}" destId="{70D29FCC-D358-4650-86A9-04ECD9BB781A}" srcOrd="2" destOrd="0" parTransId="{5417BAB9-A442-4C46-B269-D42D0E0535FE}" sibTransId="{8E701EC0-E0B5-4DBB-9305-BF003C846C81}"/>
    <dgm:cxn modelId="{6E61D6E1-BC62-48FB-A9FF-B1A38DE5232F}" type="presOf" srcId="{3F10A06B-EF80-47F5-A4BC-90AB4091D53C}" destId="{60E036FE-440F-43E9-AAFC-97ADE6DA56AF}" srcOrd="0" destOrd="0" presId="urn:microsoft.com/office/officeart/2005/8/layout/pyramid1"/>
    <dgm:cxn modelId="{36ED5CF7-064F-4BA6-B76E-71539FC9436B}" type="presOf" srcId="{70D29FCC-D358-4650-86A9-04ECD9BB781A}" destId="{4A8F67AA-7A6A-44B8-A16F-1C7031E86233}" srcOrd="0" destOrd="0" presId="urn:microsoft.com/office/officeart/2005/8/layout/pyramid1"/>
    <dgm:cxn modelId="{82527A27-AA36-4C0D-A25F-6C76B8F67F17}" type="presParOf" srcId="{588BC2F9-12D9-48EC-8912-3B24851CF60F}" destId="{727EFD9C-2776-4646-8D4F-C094060F456F}" srcOrd="0" destOrd="0" presId="urn:microsoft.com/office/officeart/2005/8/layout/pyramid1"/>
    <dgm:cxn modelId="{7EB3CEF0-E38E-4A9E-A822-3C224AFE8ABC}" type="presParOf" srcId="{727EFD9C-2776-4646-8D4F-C094060F456F}" destId="{60E036FE-440F-43E9-AAFC-97ADE6DA56AF}" srcOrd="0" destOrd="0" presId="urn:microsoft.com/office/officeart/2005/8/layout/pyramid1"/>
    <dgm:cxn modelId="{298E096E-AFBA-430C-B6B5-484498794FA1}" type="presParOf" srcId="{727EFD9C-2776-4646-8D4F-C094060F456F}" destId="{0419DCF2-93A2-44A1-B331-57B0319CC70F}" srcOrd="1" destOrd="0" presId="urn:microsoft.com/office/officeart/2005/8/layout/pyramid1"/>
    <dgm:cxn modelId="{4C10DCF6-8FF5-4047-B9DE-263600CBA963}" type="presParOf" srcId="{588BC2F9-12D9-48EC-8912-3B24851CF60F}" destId="{ACC6340A-B5FD-4E0A-A968-9708F71929E2}" srcOrd="1" destOrd="0" presId="urn:microsoft.com/office/officeart/2005/8/layout/pyramid1"/>
    <dgm:cxn modelId="{BD201324-F052-496A-A3CB-D7000A013A0D}" type="presParOf" srcId="{ACC6340A-B5FD-4E0A-A968-9708F71929E2}" destId="{3B056495-4DD0-4C22-9B85-36EA988A0054}" srcOrd="0" destOrd="0" presId="urn:microsoft.com/office/officeart/2005/8/layout/pyramid1"/>
    <dgm:cxn modelId="{BA360070-1778-4E9C-9F85-6AFD030F3E6E}" type="presParOf" srcId="{ACC6340A-B5FD-4E0A-A968-9708F71929E2}" destId="{35C4C09D-E7AA-494D-8518-7767517B61BB}" srcOrd="1" destOrd="0" presId="urn:microsoft.com/office/officeart/2005/8/layout/pyramid1"/>
    <dgm:cxn modelId="{9A5FD7F3-5F0F-4A05-9201-1ABD3153A482}" type="presParOf" srcId="{588BC2F9-12D9-48EC-8912-3B24851CF60F}" destId="{A621DE7E-3347-46F9-9B28-EB1F500582F3}" srcOrd="2" destOrd="0" presId="urn:microsoft.com/office/officeart/2005/8/layout/pyramid1"/>
    <dgm:cxn modelId="{E2DF9747-1704-4EFC-A298-F5D7A6D5F3A3}" type="presParOf" srcId="{A621DE7E-3347-46F9-9B28-EB1F500582F3}" destId="{4A8F67AA-7A6A-44B8-A16F-1C7031E86233}" srcOrd="0" destOrd="0" presId="urn:microsoft.com/office/officeart/2005/8/layout/pyramid1"/>
    <dgm:cxn modelId="{01856A38-1A58-47AF-AD63-E894DFCD8539}" type="presParOf" srcId="{A621DE7E-3347-46F9-9B28-EB1F500582F3}" destId="{C8E755A1-DFC1-401D-8656-517D7FE39446}" srcOrd="1" destOrd="0" presId="urn:microsoft.com/office/officeart/2005/8/layout/pyramid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3BC1BEE-F2E6-4D31-A9D5-7485222143FC}" type="doc">
      <dgm:prSet loTypeId="urn:microsoft.com/office/officeart/2005/8/layout/pyramid1" loCatId="pyramid" qsTypeId="urn:microsoft.com/office/officeart/2005/8/quickstyle/simple1" qsCatId="simple" csTypeId="urn:microsoft.com/office/officeart/2005/8/colors/accent1_2" csCatId="accent1" phldr="1"/>
      <dgm:spPr/>
    </dgm:pt>
    <dgm:pt modelId="{E3314436-96E1-4E29-ABAC-99D0F34A6379}">
      <dgm:prSet phldrT="[Texto]" custT="1"/>
      <dgm:spPr>
        <a:solidFill>
          <a:srgbClr val="ECB11F"/>
        </a:solidFill>
      </dgm:spPr>
      <dgm:t>
        <a:bodyPr/>
        <a:lstStyle/>
        <a:p>
          <a:endParaRPr lang="pt-BR" sz="1500" dirty="0">
            <a:solidFill>
              <a:schemeClr val="bg1"/>
            </a:solidFill>
          </a:endParaRPr>
        </a:p>
      </dgm:t>
    </dgm:pt>
    <dgm:pt modelId="{2D954AED-7A37-4009-B4EA-AB841E2186C3}" type="parTrans" cxnId="{8238438A-AF03-44E2-96F8-71013D838ED4}">
      <dgm:prSet/>
      <dgm:spPr/>
      <dgm:t>
        <a:bodyPr/>
        <a:lstStyle/>
        <a:p>
          <a:endParaRPr lang="pt-BR" sz="1500">
            <a:solidFill>
              <a:schemeClr val="bg1"/>
            </a:solidFill>
          </a:endParaRPr>
        </a:p>
      </dgm:t>
    </dgm:pt>
    <dgm:pt modelId="{091C1E05-D0EB-45BE-946A-40BBDBAD51BC}" type="sibTrans" cxnId="{8238438A-AF03-44E2-96F8-71013D838ED4}">
      <dgm:prSet/>
      <dgm:spPr/>
      <dgm:t>
        <a:bodyPr/>
        <a:lstStyle/>
        <a:p>
          <a:endParaRPr lang="pt-BR" sz="1500">
            <a:solidFill>
              <a:schemeClr val="bg1"/>
            </a:solidFill>
          </a:endParaRPr>
        </a:p>
      </dgm:t>
    </dgm:pt>
    <dgm:pt modelId="{3F10A06B-EF80-47F5-A4BC-90AB4091D53C}">
      <dgm:prSet phldrT="[Texto]" custT="1"/>
      <dgm:spPr>
        <a:noFill/>
        <a:ln>
          <a:noFill/>
        </a:ln>
      </dgm:spPr>
      <dgm:t>
        <a:bodyPr/>
        <a:lstStyle/>
        <a:p>
          <a:endParaRPr lang="pt-BR" sz="1500" dirty="0">
            <a:solidFill>
              <a:schemeClr val="bg1"/>
            </a:solidFill>
          </a:endParaRPr>
        </a:p>
      </dgm:t>
    </dgm:pt>
    <dgm:pt modelId="{5260BBA4-1456-4C9E-9649-1313B00857FF}" type="sibTrans" cxnId="{C0A7CC9C-3F0D-43C0-902E-D9D23C3A17CC}">
      <dgm:prSet/>
      <dgm:spPr/>
      <dgm:t>
        <a:bodyPr/>
        <a:lstStyle/>
        <a:p>
          <a:endParaRPr lang="pt-BR" sz="1500">
            <a:solidFill>
              <a:schemeClr val="bg1"/>
            </a:solidFill>
          </a:endParaRPr>
        </a:p>
      </dgm:t>
    </dgm:pt>
    <dgm:pt modelId="{DC2E1E25-BD6C-4592-8401-50F7C7DAC456}" type="parTrans" cxnId="{C0A7CC9C-3F0D-43C0-902E-D9D23C3A17CC}">
      <dgm:prSet/>
      <dgm:spPr/>
      <dgm:t>
        <a:bodyPr/>
        <a:lstStyle/>
        <a:p>
          <a:endParaRPr lang="pt-BR" sz="1500">
            <a:solidFill>
              <a:schemeClr val="bg1"/>
            </a:solidFill>
          </a:endParaRPr>
        </a:p>
      </dgm:t>
    </dgm:pt>
    <dgm:pt modelId="{70D29FCC-D358-4650-86A9-04ECD9BB781A}">
      <dgm:prSet phldrT="[Texto]" custT="1"/>
      <dgm:spPr>
        <a:solidFill>
          <a:srgbClr val="ECB11F"/>
        </a:solidFill>
      </dgm:spPr>
      <dgm:t>
        <a:bodyPr/>
        <a:lstStyle/>
        <a:p>
          <a:endParaRPr lang="pt-BR" sz="1500" b="1" dirty="0">
            <a:solidFill>
              <a:schemeClr val="bg1"/>
            </a:solidFill>
          </a:endParaRPr>
        </a:p>
      </dgm:t>
    </dgm:pt>
    <dgm:pt modelId="{8E701EC0-E0B5-4DBB-9305-BF003C846C81}" type="sibTrans" cxnId="{AAD7CED3-7403-4822-BA09-09916DCA4B1C}">
      <dgm:prSet/>
      <dgm:spPr/>
      <dgm:t>
        <a:bodyPr/>
        <a:lstStyle/>
        <a:p>
          <a:endParaRPr lang="pt-BR" sz="1500">
            <a:solidFill>
              <a:schemeClr val="bg1"/>
            </a:solidFill>
          </a:endParaRPr>
        </a:p>
      </dgm:t>
    </dgm:pt>
    <dgm:pt modelId="{5417BAB9-A442-4C46-B269-D42D0E0535FE}" type="parTrans" cxnId="{AAD7CED3-7403-4822-BA09-09916DCA4B1C}">
      <dgm:prSet/>
      <dgm:spPr/>
      <dgm:t>
        <a:bodyPr/>
        <a:lstStyle/>
        <a:p>
          <a:endParaRPr lang="pt-BR" sz="1500">
            <a:solidFill>
              <a:schemeClr val="bg1"/>
            </a:solidFill>
          </a:endParaRPr>
        </a:p>
      </dgm:t>
    </dgm:pt>
    <dgm:pt modelId="{588BC2F9-12D9-48EC-8912-3B24851CF60F}" type="pres">
      <dgm:prSet presAssocID="{13BC1BEE-F2E6-4D31-A9D5-7485222143FC}" presName="Name0" presStyleCnt="0">
        <dgm:presLayoutVars>
          <dgm:dir/>
          <dgm:animLvl val="lvl"/>
          <dgm:resizeHandles val="exact"/>
        </dgm:presLayoutVars>
      </dgm:prSet>
      <dgm:spPr/>
    </dgm:pt>
    <dgm:pt modelId="{727EFD9C-2776-4646-8D4F-C094060F456F}" type="pres">
      <dgm:prSet presAssocID="{3F10A06B-EF80-47F5-A4BC-90AB4091D53C}" presName="Name8" presStyleCnt="0"/>
      <dgm:spPr/>
    </dgm:pt>
    <dgm:pt modelId="{60E036FE-440F-43E9-AAFC-97ADE6DA56AF}" type="pres">
      <dgm:prSet presAssocID="{3F10A06B-EF80-47F5-A4BC-90AB4091D53C}" presName="level" presStyleLbl="node1" presStyleIdx="0" presStyleCnt="3">
        <dgm:presLayoutVars>
          <dgm:chMax val="1"/>
          <dgm:bulletEnabled val="1"/>
        </dgm:presLayoutVars>
      </dgm:prSet>
      <dgm:spPr/>
    </dgm:pt>
    <dgm:pt modelId="{0419DCF2-93A2-44A1-B331-57B0319CC70F}" type="pres">
      <dgm:prSet presAssocID="{3F10A06B-EF80-47F5-A4BC-90AB4091D53C}" presName="levelTx" presStyleLbl="revTx" presStyleIdx="0" presStyleCnt="0">
        <dgm:presLayoutVars>
          <dgm:chMax val="1"/>
          <dgm:bulletEnabled val="1"/>
        </dgm:presLayoutVars>
      </dgm:prSet>
      <dgm:spPr/>
    </dgm:pt>
    <dgm:pt modelId="{ACC6340A-B5FD-4E0A-A968-9708F71929E2}" type="pres">
      <dgm:prSet presAssocID="{E3314436-96E1-4E29-ABAC-99D0F34A6379}" presName="Name8" presStyleCnt="0"/>
      <dgm:spPr/>
    </dgm:pt>
    <dgm:pt modelId="{3B056495-4DD0-4C22-9B85-36EA988A0054}" type="pres">
      <dgm:prSet presAssocID="{E3314436-96E1-4E29-ABAC-99D0F34A6379}" presName="level" presStyleLbl="node1" presStyleIdx="1" presStyleCnt="3">
        <dgm:presLayoutVars>
          <dgm:chMax val="1"/>
          <dgm:bulletEnabled val="1"/>
        </dgm:presLayoutVars>
      </dgm:prSet>
      <dgm:spPr/>
    </dgm:pt>
    <dgm:pt modelId="{35C4C09D-E7AA-494D-8518-7767517B61BB}" type="pres">
      <dgm:prSet presAssocID="{E3314436-96E1-4E29-ABAC-99D0F34A6379}" presName="levelTx" presStyleLbl="revTx" presStyleIdx="0" presStyleCnt="0">
        <dgm:presLayoutVars>
          <dgm:chMax val="1"/>
          <dgm:bulletEnabled val="1"/>
        </dgm:presLayoutVars>
      </dgm:prSet>
      <dgm:spPr/>
    </dgm:pt>
    <dgm:pt modelId="{A621DE7E-3347-46F9-9B28-EB1F500582F3}" type="pres">
      <dgm:prSet presAssocID="{70D29FCC-D358-4650-86A9-04ECD9BB781A}" presName="Name8" presStyleCnt="0"/>
      <dgm:spPr/>
    </dgm:pt>
    <dgm:pt modelId="{4A8F67AA-7A6A-44B8-A16F-1C7031E86233}" type="pres">
      <dgm:prSet presAssocID="{70D29FCC-D358-4650-86A9-04ECD9BB781A}" presName="level" presStyleLbl="node1" presStyleIdx="2" presStyleCnt="3">
        <dgm:presLayoutVars>
          <dgm:chMax val="1"/>
          <dgm:bulletEnabled val="1"/>
        </dgm:presLayoutVars>
      </dgm:prSet>
      <dgm:spPr/>
    </dgm:pt>
    <dgm:pt modelId="{C8E755A1-DFC1-401D-8656-517D7FE39446}" type="pres">
      <dgm:prSet presAssocID="{70D29FCC-D358-4650-86A9-04ECD9BB781A}" presName="levelTx" presStyleLbl="revTx" presStyleIdx="0" presStyleCnt="0">
        <dgm:presLayoutVars>
          <dgm:chMax val="1"/>
          <dgm:bulletEnabled val="1"/>
        </dgm:presLayoutVars>
      </dgm:prSet>
      <dgm:spPr/>
    </dgm:pt>
  </dgm:ptLst>
  <dgm:cxnLst>
    <dgm:cxn modelId="{3824C613-4CC4-4AE0-B434-AD5B1351310C}" type="presOf" srcId="{3F10A06B-EF80-47F5-A4BC-90AB4091D53C}" destId="{0419DCF2-93A2-44A1-B331-57B0319CC70F}" srcOrd="1" destOrd="0" presId="urn:microsoft.com/office/officeart/2005/8/layout/pyramid1"/>
    <dgm:cxn modelId="{EC9F0965-498B-425B-BF63-7C0FAF6408D6}" type="presOf" srcId="{13BC1BEE-F2E6-4D31-A9D5-7485222143FC}" destId="{588BC2F9-12D9-48EC-8912-3B24851CF60F}" srcOrd="0" destOrd="0" presId="urn:microsoft.com/office/officeart/2005/8/layout/pyramid1"/>
    <dgm:cxn modelId="{03F9686C-BE63-490C-932D-49B75CBEB444}" type="presOf" srcId="{E3314436-96E1-4E29-ABAC-99D0F34A6379}" destId="{3B056495-4DD0-4C22-9B85-36EA988A0054}" srcOrd="0" destOrd="0" presId="urn:microsoft.com/office/officeart/2005/8/layout/pyramid1"/>
    <dgm:cxn modelId="{0B964C6E-5175-4D35-BEAB-0157A18620B4}" type="presOf" srcId="{70D29FCC-D358-4650-86A9-04ECD9BB781A}" destId="{C8E755A1-DFC1-401D-8656-517D7FE39446}" srcOrd="1" destOrd="0" presId="urn:microsoft.com/office/officeart/2005/8/layout/pyramid1"/>
    <dgm:cxn modelId="{B1068871-7F39-42D4-8A64-B9F8A9459489}" type="presOf" srcId="{E3314436-96E1-4E29-ABAC-99D0F34A6379}" destId="{35C4C09D-E7AA-494D-8518-7767517B61BB}" srcOrd="1" destOrd="0" presId="urn:microsoft.com/office/officeart/2005/8/layout/pyramid1"/>
    <dgm:cxn modelId="{8238438A-AF03-44E2-96F8-71013D838ED4}" srcId="{13BC1BEE-F2E6-4D31-A9D5-7485222143FC}" destId="{E3314436-96E1-4E29-ABAC-99D0F34A6379}" srcOrd="1" destOrd="0" parTransId="{2D954AED-7A37-4009-B4EA-AB841E2186C3}" sibTransId="{091C1E05-D0EB-45BE-946A-40BBDBAD51BC}"/>
    <dgm:cxn modelId="{C0A7CC9C-3F0D-43C0-902E-D9D23C3A17CC}" srcId="{13BC1BEE-F2E6-4D31-A9D5-7485222143FC}" destId="{3F10A06B-EF80-47F5-A4BC-90AB4091D53C}" srcOrd="0" destOrd="0" parTransId="{DC2E1E25-BD6C-4592-8401-50F7C7DAC456}" sibTransId="{5260BBA4-1456-4C9E-9649-1313B00857FF}"/>
    <dgm:cxn modelId="{AAD7CED3-7403-4822-BA09-09916DCA4B1C}" srcId="{13BC1BEE-F2E6-4D31-A9D5-7485222143FC}" destId="{70D29FCC-D358-4650-86A9-04ECD9BB781A}" srcOrd="2" destOrd="0" parTransId="{5417BAB9-A442-4C46-B269-D42D0E0535FE}" sibTransId="{8E701EC0-E0B5-4DBB-9305-BF003C846C81}"/>
    <dgm:cxn modelId="{6E61D6E1-BC62-48FB-A9FF-B1A38DE5232F}" type="presOf" srcId="{3F10A06B-EF80-47F5-A4BC-90AB4091D53C}" destId="{60E036FE-440F-43E9-AAFC-97ADE6DA56AF}" srcOrd="0" destOrd="0" presId="urn:microsoft.com/office/officeart/2005/8/layout/pyramid1"/>
    <dgm:cxn modelId="{36ED5CF7-064F-4BA6-B76E-71539FC9436B}" type="presOf" srcId="{70D29FCC-D358-4650-86A9-04ECD9BB781A}" destId="{4A8F67AA-7A6A-44B8-A16F-1C7031E86233}" srcOrd="0" destOrd="0" presId="urn:microsoft.com/office/officeart/2005/8/layout/pyramid1"/>
    <dgm:cxn modelId="{82527A27-AA36-4C0D-A25F-6C76B8F67F17}" type="presParOf" srcId="{588BC2F9-12D9-48EC-8912-3B24851CF60F}" destId="{727EFD9C-2776-4646-8D4F-C094060F456F}" srcOrd="0" destOrd="0" presId="urn:microsoft.com/office/officeart/2005/8/layout/pyramid1"/>
    <dgm:cxn modelId="{7EB3CEF0-E38E-4A9E-A822-3C224AFE8ABC}" type="presParOf" srcId="{727EFD9C-2776-4646-8D4F-C094060F456F}" destId="{60E036FE-440F-43E9-AAFC-97ADE6DA56AF}" srcOrd="0" destOrd="0" presId="urn:microsoft.com/office/officeart/2005/8/layout/pyramid1"/>
    <dgm:cxn modelId="{298E096E-AFBA-430C-B6B5-484498794FA1}" type="presParOf" srcId="{727EFD9C-2776-4646-8D4F-C094060F456F}" destId="{0419DCF2-93A2-44A1-B331-57B0319CC70F}" srcOrd="1" destOrd="0" presId="urn:microsoft.com/office/officeart/2005/8/layout/pyramid1"/>
    <dgm:cxn modelId="{4C10DCF6-8FF5-4047-B9DE-263600CBA963}" type="presParOf" srcId="{588BC2F9-12D9-48EC-8912-3B24851CF60F}" destId="{ACC6340A-B5FD-4E0A-A968-9708F71929E2}" srcOrd="1" destOrd="0" presId="urn:microsoft.com/office/officeart/2005/8/layout/pyramid1"/>
    <dgm:cxn modelId="{BD201324-F052-496A-A3CB-D7000A013A0D}" type="presParOf" srcId="{ACC6340A-B5FD-4E0A-A968-9708F71929E2}" destId="{3B056495-4DD0-4C22-9B85-36EA988A0054}" srcOrd="0" destOrd="0" presId="urn:microsoft.com/office/officeart/2005/8/layout/pyramid1"/>
    <dgm:cxn modelId="{BA360070-1778-4E9C-9F85-6AFD030F3E6E}" type="presParOf" srcId="{ACC6340A-B5FD-4E0A-A968-9708F71929E2}" destId="{35C4C09D-E7AA-494D-8518-7767517B61BB}" srcOrd="1" destOrd="0" presId="urn:microsoft.com/office/officeart/2005/8/layout/pyramid1"/>
    <dgm:cxn modelId="{9A5FD7F3-5F0F-4A05-9201-1ABD3153A482}" type="presParOf" srcId="{588BC2F9-12D9-48EC-8912-3B24851CF60F}" destId="{A621DE7E-3347-46F9-9B28-EB1F500582F3}" srcOrd="2" destOrd="0" presId="urn:microsoft.com/office/officeart/2005/8/layout/pyramid1"/>
    <dgm:cxn modelId="{E2DF9747-1704-4EFC-A298-F5D7A6D5F3A3}" type="presParOf" srcId="{A621DE7E-3347-46F9-9B28-EB1F500582F3}" destId="{4A8F67AA-7A6A-44B8-A16F-1C7031E86233}" srcOrd="0" destOrd="0" presId="urn:microsoft.com/office/officeart/2005/8/layout/pyramid1"/>
    <dgm:cxn modelId="{01856A38-1A58-47AF-AD63-E894DFCD8539}" type="presParOf" srcId="{A621DE7E-3347-46F9-9B28-EB1F500582F3}" destId="{C8E755A1-DFC1-401D-8656-517D7FE39446}" srcOrd="1" destOrd="0" presId="urn:microsoft.com/office/officeart/2005/8/layout/pyramid1"/>
  </dgm:cxnLst>
  <dgm:bg>
    <a:noFill/>
  </dgm:bg>
  <dgm:whole/>
  <dgm:extLst>
    <a:ext uri="http://schemas.microsoft.com/office/drawing/2008/diagram">
      <dsp:dataModelExt xmlns:dsp="http://schemas.microsoft.com/office/drawing/2008/diagram" relId="rId14"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382CD16-838E-49BE-AD42-769171C03C03}" type="doc">
      <dgm:prSet loTypeId="urn:microsoft.com/office/officeart/2005/8/layout/chevron1" loCatId="process" qsTypeId="urn:microsoft.com/office/officeart/2005/8/quickstyle/simple1" qsCatId="simple" csTypeId="urn:microsoft.com/office/officeart/2005/8/colors/accent1_2" csCatId="accent1" phldr="1"/>
      <dgm:spPr/>
    </dgm:pt>
    <dgm:pt modelId="{73737A43-825F-4A10-AEB0-E36747840F34}">
      <dgm:prSet phldrT="[Texto]"/>
      <dgm:spPr>
        <a:solidFill>
          <a:srgbClr val="017F7B"/>
        </a:solidFill>
      </dgm:spPr>
      <dgm:t>
        <a:bodyPr/>
        <a:lstStyle/>
        <a:p>
          <a:r>
            <a:rPr lang="pt-BR" dirty="0"/>
            <a:t>Etapa 1</a:t>
          </a:r>
        </a:p>
      </dgm:t>
    </dgm:pt>
    <dgm:pt modelId="{4383C757-7EE3-4B93-A273-0408AB095AC9}" type="parTrans" cxnId="{02C038B4-20F3-4962-A688-9CF442BCC5D7}">
      <dgm:prSet/>
      <dgm:spPr/>
      <dgm:t>
        <a:bodyPr/>
        <a:lstStyle/>
        <a:p>
          <a:endParaRPr lang="pt-BR"/>
        </a:p>
      </dgm:t>
    </dgm:pt>
    <dgm:pt modelId="{A7C10FBF-AD51-47CD-872B-B3617F0D8D8B}" type="sibTrans" cxnId="{02C038B4-20F3-4962-A688-9CF442BCC5D7}">
      <dgm:prSet/>
      <dgm:spPr/>
      <dgm:t>
        <a:bodyPr/>
        <a:lstStyle/>
        <a:p>
          <a:endParaRPr lang="pt-BR"/>
        </a:p>
      </dgm:t>
    </dgm:pt>
    <dgm:pt modelId="{B321F4D5-21E5-46B7-86B3-0788F2271B05}">
      <dgm:prSet phldrT="[Texto]"/>
      <dgm:spPr>
        <a:solidFill>
          <a:srgbClr val="017F7B"/>
        </a:solidFill>
      </dgm:spPr>
      <dgm:t>
        <a:bodyPr/>
        <a:lstStyle/>
        <a:p>
          <a:r>
            <a:rPr lang="pt-BR" dirty="0"/>
            <a:t>Etapa 2</a:t>
          </a:r>
        </a:p>
      </dgm:t>
    </dgm:pt>
    <dgm:pt modelId="{DEC6C07E-2DEC-4F9F-B38A-3D2A9E1F54B3}" type="parTrans" cxnId="{595476B4-49C6-46C8-AAF6-43AEBE121A0A}">
      <dgm:prSet/>
      <dgm:spPr/>
      <dgm:t>
        <a:bodyPr/>
        <a:lstStyle/>
        <a:p>
          <a:endParaRPr lang="pt-BR"/>
        </a:p>
      </dgm:t>
    </dgm:pt>
    <dgm:pt modelId="{3A2B3FD5-45D3-4561-B9BD-301AB26B6CEC}" type="sibTrans" cxnId="{595476B4-49C6-46C8-AAF6-43AEBE121A0A}">
      <dgm:prSet/>
      <dgm:spPr/>
      <dgm:t>
        <a:bodyPr/>
        <a:lstStyle/>
        <a:p>
          <a:endParaRPr lang="pt-BR"/>
        </a:p>
      </dgm:t>
    </dgm:pt>
    <dgm:pt modelId="{9C639E5D-A84C-4A32-BEE1-86BFD4F56FA1}">
      <dgm:prSet phldrT="[Texto]"/>
      <dgm:spPr>
        <a:solidFill>
          <a:srgbClr val="017F7B"/>
        </a:solidFill>
      </dgm:spPr>
      <dgm:t>
        <a:bodyPr/>
        <a:lstStyle/>
        <a:p>
          <a:r>
            <a:rPr lang="pt-BR" dirty="0"/>
            <a:t>Etapa 3</a:t>
          </a:r>
        </a:p>
      </dgm:t>
    </dgm:pt>
    <dgm:pt modelId="{39E9F6AE-4310-4C23-9D93-05301F429F79}" type="sibTrans" cxnId="{FB397F57-4780-4CCA-93F3-EE5C912FE4DB}">
      <dgm:prSet/>
      <dgm:spPr/>
      <dgm:t>
        <a:bodyPr/>
        <a:lstStyle/>
        <a:p>
          <a:endParaRPr lang="pt-BR"/>
        </a:p>
      </dgm:t>
    </dgm:pt>
    <dgm:pt modelId="{B5CCCDAB-6CD5-4150-92E7-8A258EDF769D}" type="parTrans" cxnId="{FB397F57-4780-4CCA-93F3-EE5C912FE4DB}">
      <dgm:prSet/>
      <dgm:spPr/>
      <dgm:t>
        <a:bodyPr/>
        <a:lstStyle/>
        <a:p>
          <a:endParaRPr lang="pt-BR"/>
        </a:p>
      </dgm:t>
    </dgm:pt>
    <dgm:pt modelId="{EE1F9B59-2534-4ED2-81C6-F878095B227C}" type="pres">
      <dgm:prSet presAssocID="{A382CD16-838E-49BE-AD42-769171C03C03}" presName="Name0" presStyleCnt="0">
        <dgm:presLayoutVars>
          <dgm:dir/>
          <dgm:animLvl val="lvl"/>
          <dgm:resizeHandles val="exact"/>
        </dgm:presLayoutVars>
      </dgm:prSet>
      <dgm:spPr/>
    </dgm:pt>
    <dgm:pt modelId="{5E7959B7-DAFE-482C-A576-4EC126954C0A}" type="pres">
      <dgm:prSet presAssocID="{73737A43-825F-4A10-AEB0-E36747840F34}" presName="parTxOnly" presStyleLbl="node1" presStyleIdx="0" presStyleCnt="3" custLinFactX="5116" custLinFactNeighborX="100000" custLinFactNeighborY="3750">
        <dgm:presLayoutVars>
          <dgm:chMax val="0"/>
          <dgm:chPref val="0"/>
          <dgm:bulletEnabled val="1"/>
        </dgm:presLayoutVars>
      </dgm:prSet>
      <dgm:spPr/>
    </dgm:pt>
    <dgm:pt modelId="{C9A215C2-F28B-4D9C-963D-C3CE748F8009}" type="pres">
      <dgm:prSet presAssocID="{A7C10FBF-AD51-47CD-872B-B3617F0D8D8B}" presName="parTxOnlySpace" presStyleCnt="0"/>
      <dgm:spPr/>
    </dgm:pt>
    <dgm:pt modelId="{8326F021-98D2-47D2-8228-94983B173D43}" type="pres">
      <dgm:prSet presAssocID="{B321F4D5-21E5-46B7-86B3-0788F2271B05}" presName="parTxOnly" presStyleLbl="node1" presStyleIdx="1" presStyleCnt="3" custLinFactX="5116" custLinFactNeighborX="100000" custLinFactNeighborY="-5329">
        <dgm:presLayoutVars>
          <dgm:chMax val="0"/>
          <dgm:chPref val="0"/>
          <dgm:bulletEnabled val="1"/>
        </dgm:presLayoutVars>
      </dgm:prSet>
      <dgm:spPr/>
    </dgm:pt>
    <dgm:pt modelId="{DE8CFD6F-9691-4F40-A149-DD80E84D3A0F}" type="pres">
      <dgm:prSet presAssocID="{3A2B3FD5-45D3-4561-B9BD-301AB26B6CEC}" presName="parTxOnlySpace" presStyleCnt="0"/>
      <dgm:spPr/>
    </dgm:pt>
    <dgm:pt modelId="{A7491880-77A7-4D1C-9C36-C479FFB74044}" type="pres">
      <dgm:prSet presAssocID="{9C639E5D-A84C-4A32-BEE1-86BFD4F56FA1}" presName="parTxOnly" presStyleLbl="node1" presStyleIdx="2" presStyleCnt="3" custLinFactX="5116" custLinFactNeighborX="100000" custLinFactNeighborY="-5329">
        <dgm:presLayoutVars>
          <dgm:chMax val="0"/>
          <dgm:chPref val="0"/>
          <dgm:bulletEnabled val="1"/>
        </dgm:presLayoutVars>
      </dgm:prSet>
      <dgm:spPr/>
    </dgm:pt>
  </dgm:ptLst>
  <dgm:cxnLst>
    <dgm:cxn modelId="{B117DC44-8B46-4889-8A39-667C8BDF65B5}" type="presOf" srcId="{9C639E5D-A84C-4A32-BEE1-86BFD4F56FA1}" destId="{A7491880-77A7-4D1C-9C36-C479FFB74044}" srcOrd="0" destOrd="0" presId="urn:microsoft.com/office/officeart/2005/8/layout/chevron1"/>
    <dgm:cxn modelId="{B575BC66-E9C5-4F70-B921-501451AD5367}" type="presOf" srcId="{A382CD16-838E-49BE-AD42-769171C03C03}" destId="{EE1F9B59-2534-4ED2-81C6-F878095B227C}" srcOrd="0" destOrd="0" presId="urn:microsoft.com/office/officeart/2005/8/layout/chevron1"/>
    <dgm:cxn modelId="{CA1CD271-AE28-4BE6-B0D7-242069C148EF}" type="presOf" srcId="{73737A43-825F-4A10-AEB0-E36747840F34}" destId="{5E7959B7-DAFE-482C-A576-4EC126954C0A}" srcOrd="0" destOrd="0" presId="urn:microsoft.com/office/officeart/2005/8/layout/chevron1"/>
    <dgm:cxn modelId="{FB397F57-4780-4CCA-93F3-EE5C912FE4DB}" srcId="{A382CD16-838E-49BE-AD42-769171C03C03}" destId="{9C639E5D-A84C-4A32-BEE1-86BFD4F56FA1}" srcOrd="2" destOrd="0" parTransId="{B5CCCDAB-6CD5-4150-92E7-8A258EDF769D}" sibTransId="{39E9F6AE-4310-4C23-9D93-05301F429F79}"/>
    <dgm:cxn modelId="{02C038B4-20F3-4962-A688-9CF442BCC5D7}" srcId="{A382CD16-838E-49BE-AD42-769171C03C03}" destId="{73737A43-825F-4A10-AEB0-E36747840F34}" srcOrd="0" destOrd="0" parTransId="{4383C757-7EE3-4B93-A273-0408AB095AC9}" sibTransId="{A7C10FBF-AD51-47CD-872B-B3617F0D8D8B}"/>
    <dgm:cxn modelId="{595476B4-49C6-46C8-AAF6-43AEBE121A0A}" srcId="{A382CD16-838E-49BE-AD42-769171C03C03}" destId="{B321F4D5-21E5-46B7-86B3-0788F2271B05}" srcOrd="1" destOrd="0" parTransId="{DEC6C07E-2DEC-4F9F-B38A-3D2A9E1F54B3}" sibTransId="{3A2B3FD5-45D3-4561-B9BD-301AB26B6CEC}"/>
    <dgm:cxn modelId="{71E971FE-F6C7-4FBB-B770-D8F3B85876D9}" type="presOf" srcId="{B321F4D5-21E5-46B7-86B3-0788F2271B05}" destId="{8326F021-98D2-47D2-8228-94983B173D43}" srcOrd="0" destOrd="0" presId="urn:microsoft.com/office/officeart/2005/8/layout/chevron1"/>
    <dgm:cxn modelId="{DD10A893-8F97-4520-9A8E-46EDE2ADBA9D}" type="presParOf" srcId="{EE1F9B59-2534-4ED2-81C6-F878095B227C}" destId="{5E7959B7-DAFE-482C-A576-4EC126954C0A}" srcOrd="0" destOrd="0" presId="urn:microsoft.com/office/officeart/2005/8/layout/chevron1"/>
    <dgm:cxn modelId="{3F160A8C-39D4-4D96-8A69-A562FD71D828}" type="presParOf" srcId="{EE1F9B59-2534-4ED2-81C6-F878095B227C}" destId="{C9A215C2-F28B-4D9C-963D-C3CE748F8009}" srcOrd="1" destOrd="0" presId="urn:microsoft.com/office/officeart/2005/8/layout/chevron1"/>
    <dgm:cxn modelId="{C3461F29-BE67-4071-A228-BEA316B8EA75}" type="presParOf" srcId="{EE1F9B59-2534-4ED2-81C6-F878095B227C}" destId="{8326F021-98D2-47D2-8228-94983B173D43}" srcOrd="2" destOrd="0" presId="urn:microsoft.com/office/officeart/2005/8/layout/chevron1"/>
    <dgm:cxn modelId="{8AE6B329-A499-48FB-A404-3D8C4714BAC2}" type="presParOf" srcId="{EE1F9B59-2534-4ED2-81C6-F878095B227C}" destId="{DE8CFD6F-9691-4F40-A149-DD80E84D3A0F}" srcOrd="3" destOrd="0" presId="urn:microsoft.com/office/officeart/2005/8/layout/chevron1"/>
    <dgm:cxn modelId="{18DAFDFA-115F-440A-9CE4-BF1E9DA100F9}" type="presParOf" srcId="{EE1F9B59-2534-4ED2-81C6-F878095B227C}" destId="{A7491880-77A7-4D1C-9C36-C479FFB74044}" srcOrd="4" destOrd="0" presId="urn:microsoft.com/office/officeart/2005/8/layout/chevron1"/>
  </dgm:cxnLst>
  <dgm:bg>
    <a:noFill/>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E036FE-440F-43E9-AAFC-97ADE6DA56AF}">
      <dsp:nvSpPr>
        <dsp:cNvPr id="0" name=""/>
        <dsp:cNvSpPr/>
      </dsp:nvSpPr>
      <dsp:spPr>
        <a:xfrm>
          <a:off x="1626181" y="0"/>
          <a:ext cx="1626181" cy="933197"/>
        </a:xfrm>
        <a:prstGeom prst="trapezoid">
          <a:avLst>
            <a:gd name="adj" fmla="val 87129"/>
          </a:avLst>
        </a:prstGeom>
        <a:solidFill>
          <a:srgbClr val="057C7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pt-BR" sz="1500" kern="1200" dirty="0"/>
            <a:t>6</a:t>
          </a:r>
        </a:p>
      </dsp:txBody>
      <dsp:txXfrm>
        <a:off x="1626181" y="0"/>
        <a:ext cx="1626181" cy="933197"/>
      </dsp:txXfrm>
    </dsp:sp>
    <dsp:sp modelId="{3B056495-4DD0-4C22-9B85-36EA988A0054}">
      <dsp:nvSpPr>
        <dsp:cNvPr id="0" name=""/>
        <dsp:cNvSpPr/>
      </dsp:nvSpPr>
      <dsp:spPr>
        <a:xfrm>
          <a:off x="813090" y="933197"/>
          <a:ext cx="3252362" cy="933197"/>
        </a:xfrm>
        <a:prstGeom prst="trapezoid">
          <a:avLst>
            <a:gd name="adj" fmla="val 87129"/>
          </a:avLst>
        </a:prstGeom>
        <a:solidFill>
          <a:schemeClr val="tx1">
            <a:lumMod val="65000"/>
            <a:lumOff val="3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pt-BR" sz="5600" kern="1200" dirty="0"/>
        </a:p>
      </dsp:txBody>
      <dsp:txXfrm>
        <a:off x="1382254" y="933197"/>
        <a:ext cx="2114035" cy="933197"/>
      </dsp:txXfrm>
    </dsp:sp>
    <dsp:sp modelId="{4A8F67AA-7A6A-44B8-A16F-1C7031E86233}">
      <dsp:nvSpPr>
        <dsp:cNvPr id="0" name=""/>
        <dsp:cNvSpPr/>
      </dsp:nvSpPr>
      <dsp:spPr>
        <a:xfrm>
          <a:off x="0" y="1866395"/>
          <a:ext cx="4878543" cy="933197"/>
        </a:xfrm>
        <a:prstGeom prst="trapezoid">
          <a:avLst>
            <a:gd name="adj" fmla="val 87129"/>
          </a:avLst>
        </a:prstGeom>
        <a:solidFill>
          <a:schemeClr val="tx1">
            <a:lumMod val="65000"/>
            <a:lumOff val="3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pt-BR" sz="5600" kern="1200" dirty="0"/>
        </a:p>
      </dsp:txBody>
      <dsp:txXfrm>
        <a:off x="853745" y="1866395"/>
        <a:ext cx="3171053" cy="9331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E036FE-440F-43E9-AAFC-97ADE6DA56AF}">
      <dsp:nvSpPr>
        <dsp:cNvPr id="0" name=""/>
        <dsp:cNvSpPr/>
      </dsp:nvSpPr>
      <dsp:spPr>
        <a:xfrm>
          <a:off x="615372" y="0"/>
          <a:ext cx="615372" cy="933199"/>
        </a:xfrm>
        <a:prstGeom prst="trapezoid">
          <a:avLst>
            <a:gd name="adj" fmla="val 50000"/>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endParaRPr lang="pt-BR" sz="1500" kern="1200" dirty="0">
            <a:solidFill>
              <a:schemeClr val="bg1"/>
            </a:solidFill>
          </a:endParaRPr>
        </a:p>
      </dsp:txBody>
      <dsp:txXfrm>
        <a:off x="615372" y="0"/>
        <a:ext cx="615372" cy="933199"/>
      </dsp:txXfrm>
    </dsp:sp>
    <dsp:sp modelId="{3B056495-4DD0-4C22-9B85-36EA988A0054}">
      <dsp:nvSpPr>
        <dsp:cNvPr id="0" name=""/>
        <dsp:cNvSpPr/>
      </dsp:nvSpPr>
      <dsp:spPr>
        <a:xfrm>
          <a:off x="307686" y="933199"/>
          <a:ext cx="1230745" cy="933199"/>
        </a:xfrm>
        <a:prstGeom prst="trapezoid">
          <a:avLst>
            <a:gd name="adj" fmla="val 32971"/>
          </a:avLst>
        </a:prstGeom>
        <a:solidFill>
          <a:srgbClr val="ECB11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endParaRPr lang="pt-BR" sz="1500" kern="1200" dirty="0">
            <a:solidFill>
              <a:schemeClr val="bg1"/>
            </a:solidFill>
          </a:endParaRPr>
        </a:p>
      </dsp:txBody>
      <dsp:txXfrm>
        <a:off x="523066" y="933199"/>
        <a:ext cx="799984" cy="933199"/>
      </dsp:txXfrm>
    </dsp:sp>
    <dsp:sp modelId="{4A8F67AA-7A6A-44B8-A16F-1C7031E86233}">
      <dsp:nvSpPr>
        <dsp:cNvPr id="0" name=""/>
        <dsp:cNvSpPr/>
      </dsp:nvSpPr>
      <dsp:spPr>
        <a:xfrm>
          <a:off x="0" y="1866398"/>
          <a:ext cx="1846118" cy="933199"/>
        </a:xfrm>
        <a:prstGeom prst="trapezoid">
          <a:avLst>
            <a:gd name="adj" fmla="val 32971"/>
          </a:avLst>
        </a:prstGeom>
        <a:solidFill>
          <a:srgbClr val="ECB11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endParaRPr lang="pt-BR" sz="1500" b="1" kern="1200" dirty="0">
            <a:solidFill>
              <a:schemeClr val="bg1"/>
            </a:solidFill>
          </a:endParaRPr>
        </a:p>
      </dsp:txBody>
      <dsp:txXfrm>
        <a:off x="323070" y="1866398"/>
        <a:ext cx="1199976" cy="93319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7959B7-DAFE-482C-A576-4EC126954C0A}">
      <dsp:nvSpPr>
        <dsp:cNvPr id="0" name=""/>
        <dsp:cNvSpPr/>
      </dsp:nvSpPr>
      <dsp:spPr>
        <a:xfrm>
          <a:off x="336789" y="0"/>
          <a:ext cx="2216002" cy="355097"/>
        </a:xfrm>
        <a:prstGeom prst="chevron">
          <a:avLst/>
        </a:prstGeom>
        <a:solidFill>
          <a:srgbClr val="017F7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28004" rIns="28004" bIns="28004" numCol="1" spcCol="1270" anchor="ctr" anchorCtr="0">
          <a:noAutofit/>
        </a:bodyPr>
        <a:lstStyle/>
        <a:p>
          <a:pPr marL="0" lvl="0" indent="0" algn="ctr" defTabSz="933450">
            <a:lnSpc>
              <a:spcPct val="90000"/>
            </a:lnSpc>
            <a:spcBef>
              <a:spcPct val="0"/>
            </a:spcBef>
            <a:spcAft>
              <a:spcPct val="35000"/>
            </a:spcAft>
            <a:buNone/>
          </a:pPr>
          <a:r>
            <a:rPr lang="pt-BR" sz="2100" kern="1200" dirty="0"/>
            <a:t>Etapa 1</a:t>
          </a:r>
        </a:p>
      </dsp:txBody>
      <dsp:txXfrm>
        <a:off x="514338" y="0"/>
        <a:ext cx="1860905" cy="355097"/>
      </dsp:txXfrm>
    </dsp:sp>
    <dsp:sp modelId="{8326F021-98D2-47D2-8228-94983B173D43}">
      <dsp:nvSpPr>
        <dsp:cNvPr id="0" name=""/>
        <dsp:cNvSpPr/>
      </dsp:nvSpPr>
      <dsp:spPr>
        <a:xfrm>
          <a:off x="2331192" y="0"/>
          <a:ext cx="2216002" cy="355097"/>
        </a:xfrm>
        <a:prstGeom prst="chevron">
          <a:avLst/>
        </a:prstGeom>
        <a:solidFill>
          <a:srgbClr val="017F7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28004" rIns="28004" bIns="28004" numCol="1" spcCol="1270" anchor="ctr" anchorCtr="0">
          <a:noAutofit/>
        </a:bodyPr>
        <a:lstStyle/>
        <a:p>
          <a:pPr marL="0" lvl="0" indent="0" algn="ctr" defTabSz="933450">
            <a:lnSpc>
              <a:spcPct val="90000"/>
            </a:lnSpc>
            <a:spcBef>
              <a:spcPct val="0"/>
            </a:spcBef>
            <a:spcAft>
              <a:spcPct val="35000"/>
            </a:spcAft>
            <a:buNone/>
          </a:pPr>
          <a:r>
            <a:rPr lang="pt-BR" sz="2100" kern="1200" dirty="0"/>
            <a:t>Etapa 2</a:t>
          </a:r>
        </a:p>
      </dsp:txBody>
      <dsp:txXfrm>
        <a:off x="2508741" y="0"/>
        <a:ext cx="1860905" cy="355097"/>
      </dsp:txXfrm>
    </dsp:sp>
    <dsp:sp modelId="{A7491880-77A7-4D1C-9C36-C479FFB74044}">
      <dsp:nvSpPr>
        <dsp:cNvPr id="0" name=""/>
        <dsp:cNvSpPr/>
      </dsp:nvSpPr>
      <dsp:spPr>
        <a:xfrm>
          <a:off x="3992442" y="0"/>
          <a:ext cx="2216002" cy="355097"/>
        </a:xfrm>
        <a:prstGeom prst="chevron">
          <a:avLst/>
        </a:prstGeom>
        <a:solidFill>
          <a:srgbClr val="017F7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28004" rIns="28004" bIns="28004" numCol="1" spcCol="1270" anchor="ctr" anchorCtr="0">
          <a:noAutofit/>
        </a:bodyPr>
        <a:lstStyle/>
        <a:p>
          <a:pPr marL="0" lvl="0" indent="0" algn="ctr" defTabSz="933450">
            <a:lnSpc>
              <a:spcPct val="90000"/>
            </a:lnSpc>
            <a:spcBef>
              <a:spcPct val="0"/>
            </a:spcBef>
            <a:spcAft>
              <a:spcPct val="35000"/>
            </a:spcAft>
            <a:buNone/>
          </a:pPr>
          <a:r>
            <a:rPr lang="pt-BR" sz="2100" kern="1200" dirty="0"/>
            <a:t>Etapa 3</a:t>
          </a:r>
        </a:p>
      </dsp:txBody>
      <dsp:txXfrm>
        <a:off x="4169991" y="0"/>
        <a:ext cx="1860905" cy="355097"/>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6A2800-D9BC-4E0B-A1AE-C6F26547A2EC}" type="datetimeFigureOut">
              <a:rPr lang="pt-BR" smtClean="0"/>
              <a:t>01/02/2023</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99E7CE-7ED8-40F8-ACF5-C0DD934392E3}" type="slidenum">
              <a:rPr lang="pt-BR" smtClean="0"/>
              <a:t>‹nº›</a:t>
            </a:fld>
            <a:endParaRPr lang="pt-BR"/>
          </a:p>
        </p:txBody>
      </p:sp>
    </p:spTree>
    <p:extLst>
      <p:ext uri="{BB962C8B-B14F-4D97-AF65-F5344CB8AC3E}">
        <p14:creationId xmlns:p14="http://schemas.microsoft.com/office/powerpoint/2010/main" val="23010375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ags" Target="../tags/tag3.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notesMaster" Target="../notesMasters/notesMaster1.xml"/><Relationship Id="rId1" Type="http://schemas.openxmlformats.org/officeDocument/2006/relationships/tags" Target="../tags/tag5.xml"/></Relationships>
</file>

<file path=ppt/notesSlides/_rels/notesSlide37.xml.rels><?xml version="1.0" encoding="UTF-8" standalone="yes"?>
<Relationships xmlns="http://schemas.openxmlformats.org/package/2006/relationships"><Relationship Id="rId3" Type="http://schemas.openxmlformats.org/officeDocument/2006/relationships/slide" Target="../slides/slide38.xml"/><Relationship Id="rId2" Type="http://schemas.openxmlformats.org/officeDocument/2006/relationships/notesMaster" Target="../notesMasters/notesMaster1.xml"/><Relationship Id="rId1" Type="http://schemas.openxmlformats.org/officeDocument/2006/relationships/tags" Target="../tags/tag6.xml"/></Relationships>
</file>

<file path=ppt/notesSlides/_rels/notesSlide38.xml.rels><?xml version="1.0" encoding="UTF-8" standalone="yes"?>
<Relationships xmlns="http://schemas.openxmlformats.org/package/2006/relationships"><Relationship Id="rId3" Type="http://schemas.openxmlformats.org/officeDocument/2006/relationships/slide" Target="../slides/slide39.xml"/><Relationship Id="rId2" Type="http://schemas.openxmlformats.org/officeDocument/2006/relationships/notesMaster" Target="../notesMasters/notesMaster1.xml"/><Relationship Id="rId1" Type="http://schemas.openxmlformats.org/officeDocument/2006/relationships/tags" Target="../tags/tag7.xml"/></Relationships>
</file>

<file path=ppt/notesSlides/_rels/notesSlide39.xml.rels><?xml version="1.0" encoding="UTF-8" standalone="yes"?>
<Relationships xmlns="http://schemas.openxmlformats.org/package/2006/relationships"><Relationship Id="rId3" Type="http://schemas.openxmlformats.org/officeDocument/2006/relationships/slide" Target="../slides/slide40.xml"/><Relationship Id="rId2" Type="http://schemas.openxmlformats.org/officeDocument/2006/relationships/notesMaster" Target="../notesMasters/notesMaster1.xml"/><Relationship Id="rId1" Type="http://schemas.openxmlformats.org/officeDocument/2006/relationships/tags" Target="../tags/tag8.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slide" Target="../slides/slide41.xml"/><Relationship Id="rId2" Type="http://schemas.openxmlformats.org/officeDocument/2006/relationships/notesMaster" Target="../notesMasters/notesMaster1.xml"/><Relationship Id="rId1" Type="http://schemas.openxmlformats.org/officeDocument/2006/relationships/tags" Target="../tags/tag9.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slide" Target="../slides/slide43.xml"/><Relationship Id="rId2" Type="http://schemas.openxmlformats.org/officeDocument/2006/relationships/notesMaster" Target="../notesMasters/notesMaster1.xml"/><Relationship Id="rId1" Type="http://schemas.openxmlformats.org/officeDocument/2006/relationships/tags" Target="../tags/tag10.xml"/></Relationships>
</file>

<file path=ppt/notesSlides/_rels/notesSlide43.xml.rels><?xml version="1.0" encoding="UTF-8" standalone="yes"?>
<Relationships xmlns="http://schemas.openxmlformats.org/package/2006/relationships"><Relationship Id="rId3" Type="http://schemas.openxmlformats.org/officeDocument/2006/relationships/slide" Target="../slides/slide44.xml"/><Relationship Id="rId2" Type="http://schemas.openxmlformats.org/officeDocument/2006/relationships/notesMaster" Target="../notesMasters/notesMaster1.xml"/><Relationship Id="rId1" Type="http://schemas.openxmlformats.org/officeDocument/2006/relationships/tags" Target="../tags/tag1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slide" Target="../slides/slide47.xml"/><Relationship Id="rId2" Type="http://schemas.openxmlformats.org/officeDocument/2006/relationships/notesMaster" Target="../notesMasters/notesMaster1.xml"/><Relationship Id="rId1" Type="http://schemas.openxmlformats.org/officeDocument/2006/relationships/tags" Target="../tags/tag12.xml"/></Relationships>
</file>

<file path=ppt/notesSlides/_rels/notesSlide47.xml.rels><?xml version="1.0" encoding="UTF-8" standalone="yes"?>
<Relationships xmlns="http://schemas.openxmlformats.org/package/2006/relationships"><Relationship Id="rId3" Type="http://schemas.openxmlformats.org/officeDocument/2006/relationships/slide" Target="../slides/slide48.xml"/><Relationship Id="rId2" Type="http://schemas.openxmlformats.org/officeDocument/2006/relationships/notesMaster" Target="../notesMasters/notesMaster1.xml"/><Relationship Id="rId1" Type="http://schemas.openxmlformats.org/officeDocument/2006/relationships/tags" Target="../tags/tag13.xml"/></Relationships>
</file>

<file path=ppt/notesSlides/_rels/notesSlide48.xml.rels><?xml version="1.0" encoding="UTF-8" standalone="yes"?>
<Relationships xmlns="http://schemas.openxmlformats.org/package/2006/relationships"><Relationship Id="rId3" Type="http://schemas.openxmlformats.org/officeDocument/2006/relationships/slide" Target="../slides/slide49.xml"/><Relationship Id="rId2" Type="http://schemas.openxmlformats.org/officeDocument/2006/relationships/notesMaster" Target="../notesMasters/notesMaster1.xml"/><Relationship Id="rId1" Type="http://schemas.openxmlformats.org/officeDocument/2006/relationships/tags" Target="../tags/tag14.xml"/></Relationships>
</file>

<file path=ppt/notesSlides/_rels/notesSlide49.xml.rels><?xml version="1.0" encoding="UTF-8" standalone="yes"?>
<Relationships xmlns="http://schemas.openxmlformats.org/package/2006/relationships"><Relationship Id="rId3" Type="http://schemas.openxmlformats.org/officeDocument/2006/relationships/slide" Target="../slides/slide50.xml"/><Relationship Id="rId2" Type="http://schemas.openxmlformats.org/officeDocument/2006/relationships/notesMaster" Target="../notesMasters/notesMaster1.xml"/><Relationship Id="rId1" Type="http://schemas.openxmlformats.org/officeDocument/2006/relationships/tags" Target="../tags/tag15.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slide" Target="../slides/slide51.xml"/><Relationship Id="rId2" Type="http://schemas.openxmlformats.org/officeDocument/2006/relationships/notesMaster" Target="../notesMasters/notesMaster1.xml"/><Relationship Id="rId1" Type="http://schemas.openxmlformats.org/officeDocument/2006/relationships/tags" Target="../tags/tag16.xml"/></Relationships>
</file>

<file path=ppt/notesSlides/_rels/notesSlide51.xml.rels><?xml version="1.0" encoding="UTF-8" standalone="yes"?>
<Relationships xmlns="http://schemas.openxmlformats.org/package/2006/relationships"><Relationship Id="rId3" Type="http://schemas.openxmlformats.org/officeDocument/2006/relationships/slide" Target="../slides/slide52.xml"/><Relationship Id="rId2" Type="http://schemas.openxmlformats.org/officeDocument/2006/relationships/notesMaster" Target="../notesMasters/notesMaster1.xml"/><Relationship Id="rId1" Type="http://schemas.openxmlformats.org/officeDocument/2006/relationships/tags" Target="../tags/tag17.xml"/></Relationships>
</file>

<file path=ppt/notesSlides/_rels/notesSlide52.xml.rels><?xml version="1.0" encoding="UTF-8" standalone="yes"?>
<Relationships xmlns="http://schemas.openxmlformats.org/package/2006/relationships"><Relationship Id="rId3" Type="http://schemas.openxmlformats.org/officeDocument/2006/relationships/slide" Target="../slides/slide53.xml"/><Relationship Id="rId2" Type="http://schemas.openxmlformats.org/officeDocument/2006/relationships/notesMaster" Target="../notesMasters/notesMaster1.xml"/><Relationship Id="rId1" Type="http://schemas.openxmlformats.org/officeDocument/2006/relationships/tags" Target="../tags/tag18.xml"/></Relationships>
</file>

<file path=ppt/notesSlides/_rels/notesSlide53.xml.rels><?xml version="1.0" encoding="UTF-8" standalone="yes"?>
<Relationships xmlns="http://schemas.openxmlformats.org/package/2006/relationships"><Relationship Id="rId3" Type="http://schemas.openxmlformats.org/officeDocument/2006/relationships/slide" Target="../slides/slide54.xml"/><Relationship Id="rId2" Type="http://schemas.openxmlformats.org/officeDocument/2006/relationships/notesMaster" Target="../notesMasters/notesMaster1.xml"/><Relationship Id="rId1" Type="http://schemas.openxmlformats.org/officeDocument/2006/relationships/tags" Target="../tags/tag19.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slide" Target="../slides/slide57.xml"/><Relationship Id="rId2" Type="http://schemas.openxmlformats.org/officeDocument/2006/relationships/notesMaster" Target="../notesMasters/notesMaster1.xml"/><Relationship Id="rId1" Type="http://schemas.openxmlformats.org/officeDocument/2006/relationships/tags" Target="../tags/tag20.xml"/></Relationships>
</file>

<file path=ppt/notesSlides/_rels/notesSlide57.xml.rels><?xml version="1.0" encoding="UTF-8" standalone="yes"?>
<Relationships xmlns="http://schemas.openxmlformats.org/package/2006/relationships"><Relationship Id="rId3" Type="http://schemas.openxmlformats.org/officeDocument/2006/relationships/slide" Target="../slides/slide58.xml"/><Relationship Id="rId2" Type="http://schemas.openxmlformats.org/officeDocument/2006/relationships/notesMaster" Target="../notesMasters/notesMaster1.xml"/><Relationship Id="rId1" Type="http://schemas.openxmlformats.org/officeDocument/2006/relationships/tags" Target="../tags/tag2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slide" Target="../slides/slide61.xml"/><Relationship Id="rId2" Type="http://schemas.openxmlformats.org/officeDocument/2006/relationships/notesMaster" Target="../notesMasters/notesMaster1.xml"/><Relationship Id="rId1" Type="http://schemas.openxmlformats.org/officeDocument/2006/relationships/tags" Target="../tags/tag22.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slide" Target="../slides/slide63.xml"/><Relationship Id="rId2" Type="http://schemas.openxmlformats.org/officeDocument/2006/relationships/notesMaster" Target="../notesMasters/notesMaster1.xml"/><Relationship Id="rId1" Type="http://schemas.openxmlformats.org/officeDocument/2006/relationships/tags" Target="../tags/tag23.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slide" Target="../slides/slide65.xml"/><Relationship Id="rId2" Type="http://schemas.openxmlformats.org/officeDocument/2006/relationships/notesMaster" Target="../notesMasters/notesMaster1.xml"/><Relationship Id="rId1" Type="http://schemas.openxmlformats.org/officeDocument/2006/relationships/tags" Target="../tags/tag24.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slide" Target="../slides/slide67.xml"/><Relationship Id="rId2" Type="http://schemas.openxmlformats.org/officeDocument/2006/relationships/notesMaster" Target="../notesMasters/notesMaster1.xml"/><Relationship Id="rId1" Type="http://schemas.openxmlformats.org/officeDocument/2006/relationships/tags" Target="../tags/tag25.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slide" Target="../slides/slide69.xml"/><Relationship Id="rId2" Type="http://schemas.openxmlformats.org/officeDocument/2006/relationships/notesMaster" Target="../notesMasters/notesMaster1.xml"/><Relationship Id="rId1" Type="http://schemas.openxmlformats.org/officeDocument/2006/relationships/tags" Target="../tags/tag26.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Prezado</a:t>
            </a:r>
            <a:r>
              <a:rPr lang="pt-BR" baseline="0" dirty="0"/>
              <a:t> Facilitador, seja bem-vindo ao treinamento de </a:t>
            </a:r>
            <a:r>
              <a:rPr lang="pt-BR" b="1" baseline="0" dirty="0"/>
              <a:t>Análise de Risco da Tarefa (ART)</a:t>
            </a:r>
            <a:r>
              <a:rPr lang="pt-BR" baseline="0" dirty="0"/>
              <a:t>.</a:t>
            </a:r>
          </a:p>
          <a:p>
            <a:endParaRPr lang="pt-BR" baseline="0" dirty="0"/>
          </a:p>
          <a:p>
            <a:r>
              <a:rPr lang="pt-BR" baseline="0" dirty="0"/>
              <a:t>O objetivo deste treinamento é capacitar os Elaboradores a executarem corretamente todo o processo de ART, de acordo com o PNR 68.</a:t>
            </a:r>
          </a:p>
          <a:p>
            <a:endParaRPr lang="pt-BR" baseline="0" dirty="0"/>
          </a:p>
          <a:p>
            <a:r>
              <a:rPr lang="pt-BR" baseline="0" dirty="0"/>
              <a:t>Como Facilitador, sua missão é:</a:t>
            </a:r>
          </a:p>
          <a:p>
            <a:endParaRPr lang="pt-BR" baseline="0" dirty="0"/>
          </a:p>
          <a:p>
            <a:pPr marL="171450" indent="-171450">
              <a:buFontTx/>
              <a:buChar char="-"/>
            </a:pPr>
            <a:r>
              <a:rPr lang="pt-BR" dirty="0"/>
              <a:t>Despertar o interesse e favorecer a participação de todos;</a:t>
            </a:r>
          </a:p>
          <a:p>
            <a:pPr marL="171450" indent="-171450">
              <a:buFontTx/>
              <a:buChar char="-"/>
            </a:pPr>
            <a:r>
              <a:rPr lang="pt-BR" dirty="0"/>
              <a:t>Auxiliar na compreensão das questões e respectivas instruções de participação;</a:t>
            </a:r>
          </a:p>
          <a:p>
            <a:pPr marL="171450" indent="-171450">
              <a:buFontTx/>
              <a:buChar char="-"/>
            </a:pPr>
            <a:r>
              <a:rPr lang="pt-BR" dirty="0"/>
              <a:t>Conduzir as atividades, auxiliando os participantes a realizarem a descoberta e a apropriação das mensagens, sem influenciá-los em suas respostas;</a:t>
            </a:r>
          </a:p>
          <a:p>
            <a:pPr marL="171450" indent="-171450">
              <a:buFontTx/>
              <a:buChar char="-"/>
            </a:pPr>
            <a:r>
              <a:rPr lang="pt-BR" dirty="0"/>
              <a:t>Gerir o tempo de forma equilibrada, para que todas as atividades sejam desenvolvidas no prazo estimado.</a:t>
            </a:r>
          </a:p>
          <a:p>
            <a:pPr marL="0" indent="0">
              <a:buFontTx/>
              <a:buNone/>
            </a:pPr>
            <a:endParaRPr lang="pt-BR" dirty="0"/>
          </a:p>
          <a:p>
            <a:pPr marL="0" indent="0">
              <a:buFontTx/>
              <a:buNone/>
            </a:pPr>
            <a:r>
              <a:rPr lang="pt-BR" dirty="0"/>
              <a:t>Para tanto, é fundamental</a:t>
            </a:r>
            <a:r>
              <a:rPr lang="pt-BR" baseline="0" dirty="0"/>
              <a:t> se preparar, estudar com dedicação a apresentação, se apropriar do conteúdo e ficar </a:t>
            </a:r>
            <a:r>
              <a:rPr lang="pt-BR" dirty="0"/>
              <a:t>atento</a:t>
            </a:r>
            <a:r>
              <a:rPr lang="pt-BR" baseline="0" dirty="0"/>
              <a:t> às dicas e informações contidas nesse Guia, promovendo uma excelente experiência de aprendizagem a todos os participantes!</a:t>
            </a:r>
          </a:p>
          <a:p>
            <a:endParaRPr lang="pt-BR"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1</a:t>
            </a:fld>
            <a:endParaRPr lang="pt-BR"/>
          </a:p>
        </p:txBody>
      </p:sp>
    </p:spTree>
    <p:extLst>
      <p:ext uri="{BB962C8B-B14F-4D97-AF65-F5344CB8AC3E}">
        <p14:creationId xmlns:p14="http://schemas.microsoft.com/office/powerpoint/2010/main" val="5891408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Diferencie riscos de processo de riscos de tarefa:</a:t>
            </a:r>
          </a:p>
          <a:p>
            <a:endParaRPr lang="pt-BR" dirty="0"/>
          </a:p>
          <a:p>
            <a:pPr algn="just">
              <a:lnSpc>
                <a:spcPts val="2000"/>
              </a:lnSpc>
              <a:spcAft>
                <a:spcPts val="1200"/>
              </a:spcAft>
            </a:pPr>
            <a:r>
              <a:rPr lang="pt-BR" b="1" dirty="0"/>
              <a:t>Riscos de Processo: </a:t>
            </a: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Têm origem no processo produtivo da empresa. Normalmente estão relacionadas com a falha de integridade física de equipamentos de processos e são caracterizadas por rupturas e vazamentos, levando à perda de contenção. </a:t>
            </a:r>
            <a:r>
              <a:rPr lang="pt-BR" sz="1200" b="1" dirty="0">
                <a:solidFill>
                  <a:srgbClr val="6F7070"/>
                </a:solidFill>
                <a:latin typeface="Arial" panose="020B0604020202020204" pitchFamily="34" charset="0"/>
                <a:ea typeface="Calibri" panose="020F0502020204030204" pitchFamily="34" charset="0"/>
                <a:cs typeface="Arial" panose="020B0604020202020204" pitchFamily="34" charset="0"/>
              </a:rPr>
              <a:t>Exemplos: </a:t>
            </a:r>
            <a:r>
              <a:rPr lang="en-CA" dirty="0" err="1"/>
              <a:t>ruptura</a:t>
            </a:r>
            <a:r>
              <a:rPr lang="en-CA" dirty="0"/>
              <a:t> ou </a:t>
            </a:r>
            <a:r>
              <a:rPr lang="en-CA" dirty="0" err="1"/>
              <a:t>explosão</a:t>
            </a:r>
            <a:r>
              <a:rPr lang="en-CA" dirty="0"/>
              <a:t> de </a:t>
            </a:r>
            <a:r>
              <a:rPr lang="en-CA" dirty="0" err="1"/>
              <a:t>tubulações</a:t>
            </a:r>
            <a:r>
              <a:rPr lang="en-CA" dirty="0"/>
              <a:t>, </a:t>
            </a:r>
            <a:r>
              <a:rPr lang="en-CA" dirty="0" err="1"/>
              <a:t>explosão</a:t>
            </a:r>
            <a:r>
              <a:rPr lang="en-CA" dirty="0"/>
              <a:t> de </a:t>
            </a:r>
            <a:r>
              <a:rPr lang="en-CA" dirty="0" err="1"/>
              <a:t>fornos</a:t>
            </a:r>
            <a:r>
              <a:rPr lang="en-CA" dirty="0"/>
              <a:t>, </a:t>
            </a:r>
            <a:r>
              <a:rPr lang="en-CA" dirty="0" err="1"/>
              <a:t>explosão</a:t>
            </a:r>
            <a:r>
              <a:rPr lang="en-CA" dirty="0"/>
              <a:t> de </a:t>
            </a:r>
            <a:r>
              <a:rPr lang="en-CA" dirty="0" err="1"/>
              <a:t>caldeiras</a:t>
            </a:r>
            <a:r>
              <a:rPr lang="en-CA" dirty="0"/>
              <a:t>, </a:t>
            </a:r>
            <a:r>
              <a:rPr lang="en-CA" dirty="0" err="1"/>
              <a:t>rompimento</a:t>
            </a:r>
            <a:r>
              <a:rPr lang="en-CA" dirty="0"/>
              <a:t> de </a:t>
            </a:r>
            <a:r>
              <a:rPr lang="en-CA" dirty="0" err="1"/>
              <a:t>barragens</a:t>
            </a:r>
            <a:r>
              <a:rPr lang="en-CA" dirty="0"/>
              <a:t>.</a:t>
            </a: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algn="just">
              <a:lnSpc>
                <a:spcPts val="2000"/>
              </a:lnSpc>
              <a:spcAft>
                <a:spcPts val="1200"/>
              </a:spcAft>
            </a:pPr>
            <a:endParaRPr lang="pt-BR" sz="1200" dirty="0">
              <a:solidFill>
                <a:srgbClr val="6F7070"/>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just" defTabSz="914400" rtl="0" eaLnBrk="1" fontAlgn="auto" latinLnBrk="0" hangingPunct="1">
              <a:lnSpc>
                <a:spcPts val="2000"/>
              </a:lnSpc>
              <a:spcBef>
                <a:spcPts val="0"/>
              </a:spcBef>
              <a:spcAft>
                <a:spcPts val="1200"/>
              </a:spcAft>
              <a:buClrTx/>
              <a:buSzTx/>
              <a:buFontTx/>
              <a:buNone/>
              <a:tabLst/>
              <a:defRPr/>
            </a:pPr>
            <a:r>
              <a:rPr lang="pt-BR" sz="1200" b="1" dirty="0">
                <a:solidFill>
                  <a:srgbClr val="6F7070"/>
                </a:solidFill>
                <a:effectLst/>
                <a:latin typeface="Arial" panose="020B0604020202020204" pitchFamily="34" charset="0"/>
                <a:ea typeface="Calibri" panose="020F0502020204030204" pitchFamily="34" charset="0"/>
                <a:cs typeface="Arial" panose="020B0604020202020204" pitchFamily="34" charset="0"/>
              </a:rPr>
              <a:t>Riscos de Tarefa: </a:t>
            </a: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Associados à segurança do trabalho, que têm origem na execução de tarefas. O gerenciamento de riscos ocupacionais foca o trabalhador e pretende evitar situações típicas de acidentes de trabalho. </a:t>
            </a:r>
            <a:r>
              <a:rPr lang="pt-BR" sz="1200" b="1" dirty="0">
                <a:solidFill>
                  <a:srgbClr val="6F7070"/>
                </a:solidFill>
                <a:latin typeface="Arial" panose="020B0604020202020204" pitchFamily="34" charset="0"/>
                <a:ea typeface="Calibri" panose="020F0502020204030204" pitchFamily="34" charset="0"/>
                <a:cs typeface="Arial" panose="020B0604020202020204" pitchFamily="34" charset="0"/>
              </a:rPr>
              <a:t>Exemplos: </a:t>
            </a:r>
            <a:r>
              <a:rPr lang="en-CA" dirty="0" err="1"/>
              <a:t>queda</a:t>
            </a:r>
            <a:r>
              <a:rPr lang="en-CA" dirty="0"/>
              <a:t> </a:t>
            </a:r>
            <a:r>
              <a:rPr lang="en-CA" dirty="0" err="1"/>
              <a:t>durante</a:t>
            </a:r>
            <a:r>
              <a:rPr lang="en-CA" dirty="0"/>
              <a:t> </a:t>
            </a:r>
            <a:r>
              <a:rPr lang="en-CA" dirty="0" err="1"/>
              <a:t>trabalho</a:t>
            </a:r>
            <a:r>
              <a:rPr lang="en-CA" dirty="0"/>
              <a:t> em </a:t>
            </a:r>
            <a:r>
              <a:rPr lang="en-CA" dirty="0" err="1"/>
              <a:t>altura</a:t>
            </a:r>
            <a:r>
              <a:rPr lang="en-CA" dirty="0"/>
              <a:t>, </a:t>
            </a:r>
            <a:r>
              <a:rPr lang="en-CA" dirty="0" err="1"/>
              <a:t>queda</a:t>
            </a:r>
            <a:r>
              <a:rPr lang="en-CA" dirty="0"/>
              <a:t> da carga </a:t>
            </a:r>
            <a:r>
              <a:rPr lang="en-CA" dirty="0" err="1"/>
              <a:t>durante</a:t>
            </a:r>
            <a:r>
              <a:rPr lang="en-CA" dirty="0"/>
              <a:t> içamento, </a:t>
            </a:r>
            <a:r>
              <a:rPr lang="en-CA" dirty="0" err="1"/>
              <a:t>choque</a:t>
            </a:r>
            <a:r>
              <a:rPr lang="en-CA" dirty="0"/>
              <a:t> </a:t>
            </a:r>
            <a:r>
              <a:rPr lang="en-CA" dirty="0" err="1"/>
              <a:t>elétrico</a:t>
            </a:r>
            <a:r>
              <a:rPr lang="en-CA" dirty="0"/>
              <a:t> </a:t>
            </a:r>
            <a:r>
              <a:rPr lang="en-CA" dirty="0" err="1"/>
              <a:t>durante</a:t>
            </a:r>
            <a:r>
              <a:rPr lang="en-CA" dirty="0"/>
              <a:t> </a:t>
            </a:r>
            <a:r>
              <a:rPr lang="en-CA" dirty="0" err="1"/>
              <a:t>trabalho</a:t>
            </a:r>
            <a:r>
              <a:rPr lang="en-CA" dirty="0"/>
              <a:t> com </a:t>
            </a:r>
            <a:r>
              <a:rPr lang="en-CA" dirty="0" err="1"/>
              <a:t>eletricidade</a:t>
            </a:r>
            <a:r>
              <a:rPr lang="en-CA" dirty="0"/>
              <a:t>, </a:t>
            </a:r>
            <a:r>
              <a:rPr lang="en-CA" dirty="0" err="1"/>
              <a:t>prensamento</a:t>
            </a:r>
            <a:r>
              <a:rPr lang="en-CA" dirty="0"/>
              <a:t> </a:t>
            </a:r>
            <a:r>
              <a:rPr lang="en-CA" dirty="0" err="1"/>
              <a:t>durante</a:t>
            </a:r>
            <a:r>
              <a:rPr lang="en-CA" dirty="0"/>
              <a:t> </a:t>
            </a:r>
            <a:r>
              <a:rPr lang="en-CA" dirty="0" err="1"/>
              <a:t>manutenção</a:t>
            </a:r>
            <a:r>
              <a:rPr lang="en-CA" dirty="0"/>
              <a:t>. </a:t>
            </a:r>
          </a:p>
          <a:p>
            <a:pPr algn="just">
              <a:lnSpc>
                <a:spcPts val="2000"/>
              </a:lnSpc>
              <a:spcAft>
                <a:spcPts val="1200"/>
              </a:spcAft>
            </a:pPr>
            <a:endParaRPr lang="pt-BR" sz="1200" b="1" dirty="0">
              <a:solidFill>
                <a:srgbClr val="6F7070"/>
              </a:solidFill>
              <a:effectLst/>
              <a:latin typeface="Arial" panose="020B0604020202020204" pitchFamily="34" charset="0"/>
              <a:ea typeface="Calibri" panose="020F0502020204030204" pitchFamily="34" charset="0"/>
              <a:cs typeface="Arial" panose="020B0604020202020204" pitchFamily="34" charset="0"/>
            </a:endParaRPr>
          </a:p>
          <a:p>
            <a:r>
              <a:rPr lang="en-CA" dirty="0" err="1"/>
              <a:t>Explicar</a:t>
            </a:r>
            <a:r>
              <a:rPr lang="en-CA" dirty="0"/>
              <a:t> que, via de </a:t>
            </a:r>
            <a:r>
              <a:rPr lang="en-CA" dirty="0" err="1"/>
              <a:t>regra</a:t>
            </a:r>
            <a:r>
              <a:rPr lang="en-CA" dirty="0"/>
              <a:t>, </a:t>
            </a:r>
            <a:r>
              <a:rPr lang="en-CA" dirty="0" err="1"/>
              <a:t>os</a:t>
            </a:r>
            <a:r>
              <a:rPr lang="en-CA" dirty="0"/>
              <a:t> </a:t>
            </a:r>
            <a:r>
              <a:rPr lang="en-CA" dirty="0" err="1"/>
              <a:t>riscos</a:t>
            </a:r>
            <a:r>
              <a:rPr lang="en-CA" dirty="0"/>
              <a:t> </a:t>
            </a:r>
            <a:r>
              <a:rPr lang="en-CA" dirty="0" err="1"/>
              <a:t>associados</a:t>
            </a:r>
            <a:r>
              <a:rPr lang="en-CA" dirty="0"/>
              <a:t> </a:t>
            </a:r>
            <a:r>
              <a:rPr lang="en-CA" dirty="0" err="1"/>
              <a:t>aos</a:t>
            </a:r>
            <a:r>
              <a:rPr lang="en-CA" dirty="0"/>
              <a:t> </a:t>
            </a:r>
            <a:r>
              <a:rPr lang="en-CA" dirty="0" err="1"/>
              <a:t>processos</a:t>
            </a:r>
            <a:r>
              <a:rPr lang="en-CA" dirty="0"/>
              <a:t> </a:t>
            </a:r>
            <a:r>
              <a:rPr lang="en-CA" dirty="0" err="1"/>
              <a:t>possuem</a:t>
            </a:r>
            <a:r>
              <a:rPr lang="en-CA" dirty="0"/>
              <a:t> </a:t>
            </a:r>
            <a:r>
              <a:rPr lang="en-CA" dirty="0" err="1"/>
              <a:t>baixa</a:t>
            </a:r>
            <a:r>
              <a:rPr lang="en-CA" dirty="0"/>
              <a:t> </a:t>
            </a:r>
            <a:r>
              <a:rPr lang="en-CA" dirty="0" err="1"/>
              <a:t>probabilidade</a:t>
            </a:r>
            <a:r>
              <a:rPr lang="en-CA" dirty="0"/>
              <a:t>, mas </a:t>
            </a:r>
            <a:r>
              <a:rPr lang="en-CA" dirty="0" err="1"/>
              <a:t>alta</a:t>
            </a:r>
            <a:r>
              <a:rPr lang="en-CA" dirty="0"/>
              <a:t> </a:t>
            </a:r>
            <a:r>
              <a:rPr lang="en-CA" dirty="0" err="1"/>
              <a:t>severidade</a:t>
            </a:r>
            <a:r>
              <a:rPr lang="en-CA" dirty="0"/>
              <a:t>, e </a:t>
            </a:r>
            <a:r>
              <a:rPr lang="en-CA" dirty="0" err="1"/>
              <a:t>os</a:t>
            </a:r>
            <a:r>
              <a:rPr lang="en-CA" dirty="0"/>
              <a:t> </a:t>
            </a:r>
            <a:r>
              <a:rPr lang="en-CA" dirty="0" err="1"/>
              <a:t>riscos</a:t>
            </a:r>
            <a:r>
              <a:rPr lang="en-CA" dirty="0"/>
              <a:t> </a:t>
            </a:r>
            <a:r>
              <a:rPr lang="en-CA" dirty="0" err="1"/>
              <a:t>associados</a:t>
            </a:r>
            <a:r>
              <a:rPr lang="en-CA" dirty="0"/>
              <a:t> </a:t>
            </a:r>
            <a:r>
              <a:rPr lang="en-CA" dirty="0" err="1"/>
              <a:t>às</a:t>
            </a:r>
            <a:r>
              <a:rPr lang="en-CA" dirty="0"/>
              <a:t> </a:t>
            </a:r>
            <a:r>
              <a:rPr lang="en-CA" dirty="0" err="1"/>
              <a:t>tarefas</a:t>
            </a:r>
            <a:r>
              <a:rPr lang="en-CA" dirty="0"/>
              <a:t> </a:t>
            </a:r>
            <a:r>
              <a:rPr lang="en-CA" dirty="0" err="1"/>
              <a:t>possuem</a:t>
            </a:r>
            <a:r>
              <a:rPr lang="en-CA" dirty="0"/>
              <a:t> </a:t>
            </a:r>
            <a:r>
              <a:rPr lang="en-CA" dirty="0" err="1"/>
              <a:t>alta</a:t>
            </a:r>
            <a:r>
              <a:rPr lang="en-CA" dirty="0"/>
              <a:t> </a:t>
            </a:r>
            <a:r>
              <a:rPr lang="en-CA" dirty="0" err="1"/>
              <a:t>probabilidade</a:t>
            </a:r>
            <a:r>
              <a:rPr lang="en-CA" dirty="0"/>
              <a:t> e </a:t>
            </a:r>
            <a:r>
              <a:rPr lang="en-CA" dirty="0" err="1"/>
              <a:t>menor</a:t>
            </a:r>
            <a:r>
              <a:rPr lang="en-CA" dirty="0"/>
              <a:t> </a:t>
            </a:r>
            <a:r>
              <a:rPr lang="en-CA" dirty="0" err="1"/>
              <a:t>severidade</a:t>
            </a:r>
            <a:r>
              <a:rPr lang="en-CA" dirty="0"/>
              <a:t>. </a:t>
            </a:r>
            <a:r>
              <a:rPr lang="en-CA" dirty="0" err="1"/>
              <a:t>Mencionar</a:t>
            </a:r>
            <a:r>
              <a:rPr lang="en-CA" dirty="0"/>
              <a:t> </a:t>
            </a:r>
            <a:r>
              <a:rPr lang="en-CA" dirty="0" err="1"/>
              <a:t>exemplos</a:t>
            </a:r>
            <a:r>
              <a:rPr lang="en-CA" dirty="0"/>
              <a:t> de </a:t>
            </a:r>
            <a:r>
              <a:rPr lang="en-CA" dirty="0" err="1"/>
              <a:t>acidentes</a:t>
            </a:r>
            <a:r>
              <a:rPr lang="en-CA" dirty="0"/>
              <a:t> </a:t>
            </a:r>
            <a:r>
              <a:rPr lang="en-CA" dirty="0" err="1"/>
              <a:t>associados</a:t>
            </a:r>
            <a:r>
              <a:rPr lang="en-CA" dirty="0"/>
              <a:t> </a:t>
            </a:r>
            <a:r>
              <a:rPr lang="en-CA" dirty="0" err="1"/>
              <a:t>aos</a:t>
            </a:r>
            <a:r>
              <a:rPr lang="en-CA" dirty="0"/>
              <a:t> </a:t>
            </a:r>
            <a:r>
              <a:rPr lang="en-CA" dirty="0" err="1"/>
              <a:t>processos</a:t>
            </a:r>
            <a:r>
              <a:rPr lang="en-CA" dirty="0"/>
              <a:t> e </a:t>
            </a:r>
            <a:r>
              <a:rPr lang="en-CA" dirty="0" err="1"/>
              <a:t>dizer</a:t>
            </a:r>
            <a:r>
              <a:rPr lang="en-CA" dirty="0"/>
              <a:t> que </a:t>
            </a:r>
            <a:r>
              <a:rPr lang="en-CA" dirty="0" err="1"/>
              <a:t>normalmente</a:t>
            </a:r>
            <a:r>
              <a:rPr lang="en-CA" dirty="0"/>
              <a:t> o </a:t>
            </a:r>
            <a:r>
              <a:rPr lang="en-CA" dirty="0" err="1"/>
              <a:t>número</a:t>
            </a:r>
            <a:r>
              <a:rPr lang="en-CA" dirty="0"/>
              <a:t> de </a:t>
            </a:r>
            <a:r>
              <a:rPr lang="en-CA" dirty="0" err="1"/>
              <a:t>vítimas</a:t>
            </a:r>
            <a:r>
              <a:rPr lang="en-CA" dirty="0"/>
              <a:t> é </a:t>
            </a:r>
            <a:r>
              <a:rPr lang="en-CA" dirty="0" err="1"/>
              <a:t>enorme</a:t>
            </a:r>
            <a:r>
              <a:rPr lang="en-CA" dirty="0"/>
              <a:t>, </a:t>
            </a:r>
            <a:r>
              <a:rPr lang="en-CA" dirty="0" err="1"/>
              <a:t>apesar</a:t>
            </a:r>
            <a:r>
              <a:rPr lang="en-CA" dirty="0"/>
              <a:t> de </a:t>
            </a:r>
            <a:r>
              <a:rPr lang="en-CA" dirty="0" err="1"/>
              <a:t>esses</a:t>
            </a:r>
            <a:r>
              <a:rPr lang="en-CA" dirty="0"/>
              <a:t> </a:t>
            </a:r>
            <a:r>
              <a:rPr lang="en-CA" dirty="0" err="1"/>
              <a:t>eventos</a:t>
            </a:r>
            <a:r>
              <a:rPr lang="en-CA" dirty="0"/>
              <a:t> </a:t>
            </a:r>
            <a:r>
              <a:rPr lang="en-CA" dirty="0" err="1"/>
              <a:t>serem</a:t>
            </a:r>
            <a:r>
              <a:rPr lang="en-CA" dirty="0"/>
              <a:t> </a:t>
            </a:r>
            <a:r>
              <a:rPr lang="en-CA" dirty="0" err="1"/>
              <a:t>mais</a:t>
            </a:r>
            <a:r>
              <a:rPr lang="en-CA" dirty="0"/>
              <a:t> </a:t>
            </a:r>
            <a:r>
              <a:rPr lang="en-CA" dirty="0" err="1"/>
              <a:t>raros</a:t>
            </a:r>
            <a:r>
              <a:rPr lang="en-CA" dirty="0"/>
              <a:t> de </a:t>
            </a:r>
            <a:r>
              <a:rPr lang="en-CA" dirty="0" err="1"/>
              <a:t>acontecer</a:t>
            </a:r>
            <a:r>
              <a:rPr lang="en-CA" dirty="0"/>
              <a:t>. </a:t>
            </a:r>
          </a:p>
          <a:p>
            <a:endParaRPr lang="en-CA" dirty="0"/>
          </a:p>
          <a:p>
            <a:r>
              <a:rPr lang="en-CA" b="1" dirty="0" err="1"/>
              <a:t>Exemplo</a:t>
            </a:r>
            <a:r>
              <a:rPr lang="en-CA" b="1" dirty="0"/>
              <a:t>: </a:t>
            </a:r>
            <a:r>
              <a:rPr lang="en-CA" dirty="0" err="1"/>
              <a:t>acidente</a:t>
            </a:r>
            <a:r>
              <a:rPr lang="en-CA" dirty="0"/>
              <a:t> de Macondo, que </a:t>
            </a:r>
            <a:r>
              <a:rPr lang="en-CA" dirty="0" err="1"/>
              <a:t>gerou</a:t>
            </a:r>
            <a:r>
              <a:rPr lang="en-CA" dirty="0"/>
              <a:t> 11 </a:t>
            </a:r>
            <a:r>
              <a:rPr lang="en-CA" dirty="0" err="1"/>
              <a:t>vítimas</a:t>
            </a:r>
            <a:r>
              <a:rPr lang="en-CA" dirty="0"/>
              <a:t> e </a:t>
            </a:r>
            <a:r>
              <a:rPr lang="en-CA" dirty="0" err="1"/>
              <a:t>impactos</a:t>
            </a:r>
            <a:r>
              <a:rPr lang="en-CA" dirty="0"/>
              <a:t> </a:t>
            </a:r>
            <a:r>
              <a:rPr lang="en-CA" dirty="0" err="1"/>
              <a:t>ambientais</a:t>
            </a:r>
            <a:r>
              <a:rPr lang="en-CA" dirty="0"/>
              <a:t> </a:t>
            </a:r>
            <a:r>
              <a:rPr lang="en-CA" dirty="0" err="1"/>
              <a:t>enormes</a:t>
            </a:r>
            <a:r>
              <a:rPr lang="en-CA" dirty="0"/>
              <a:t>. </a:t>
            </a:r>
            <a:r>
              <a:rPr lang="en-CA" dirty="0" err="1"/>
              <a:t>Acidente</a:t>
            </a:r>
            <a:r>
              <a:rPr lang="en-CA" dirty="0"/>
              <a:t> de Chernobyl, que </a:t>
            </a:r>
            <a:r>
              <a:rPr lang="en-CA" dirty="0" err="1"/>
              <a:t>gerou</a:t>
            </a:r>
            <a:r>
              <a:rPr lang="en-CA" dirty="0"/>
              <a:t> </a:t>
            </a:r>
            <a:r>
              <a:rPr lang="en-CA" dirty="0" err="1"/>
              <a:t>consequências</a:t>
            </a:r>
            <a:r>
              <a:rPr lang="en-CA" dirty="0"/>
              <a:t> que se </a:t>
            </a:r>
            <a:r>
              <a:rPr lang="en-CA" dirty="0" err="1"/>
              <a:t>arrastam</a:t>
            </a:r>
            <a:r>
              <a:rPr lang="en-CA" dirty="0"/>
              <a:t> </a:t>
            </a:r>
            <a:r>
              <a:rPr lang="en-CA" dirty="0" err="1"/>
              <a:t>até</a:t>
            </a:r>
            <a:r>
              <a:rPr lang="en-CA" dirty="0"/>
              <a:t> </a:t>
            </a:r>
            <a:r>
              <a:rPr lang="en-CA" dirty="0" err="1"/>
              <a:t>os</a:t>
            </a:r>
            <a:r>
              <a:rPr lang="en-CA" dirty="0"/>
              <a:t> tempos </a:t>
            </a:r>
            <a:r>
              <a:rPr lang="en-CA" dirty="0" err="1"/>
              <a:t>atuais</a:t>
            </a:r>
            <a:r>
              <a:rPr lang="en-CA" dirty="0"/>
              <a:t>. </a:t>
            </a:r>
          </a:p>
          <a:p>
            <a:endParaRPr lang="en-CA" dirty="0"/>
          </a:p>
          <a:p>
            <a:r>
              <a:rPr lang="en-CA" dirty="0"/>
              <a:t>O </a:t>
            </a:r>
            <a:r>
              <a:rPr lang="en-CA" dirty="0" err="1"/>
              <a:t>processo</a:t>
            </a:r>
            <a:r>
              <a:rPr lang="en-CA" dirty="0"/>
              <a:t> de ART </a:t>
            </a:r>
            <a:r>
              <a:rPr lang="en-CA" dirty="0" err="1"/>
              <a:t>objetiva</a:t>
            </a:r>
            <a:r>
              <a:rPr lang="en-CA" dirty="0"/>
              <a:t> </a:t>
            </a:r>
            <a:r>
              <a:rPr lang="en-CA" dirty="0" err="1"/>
              <a:t>identificar</a:t>
            </a:r>
            <a:r>
              <a:rPr lang="en-CA" dirty="0"/>
              <a:t> </a:t>
            </a:r>
            <a:r>
              <a:rPr lang="en-CA" dirty="0" err="1"/>
              <a:t>os</a:t>
            </a:r>
            <a:r>
              <a:rPr lang="en-CA" dirty="0"/>
              <a:t> </a:t>
            </a:r>
            <a:r>
              <a:rPr lang="en-CA" dirty="0" err="1"/>
              <a:t>riscos</a:t>
            </a:r>
            <a:r>
              <a:rPr lang="en-CA" dirty="0"/>
              <a:t> </a:t>
            </a:r>
            <a:r>
              <a:rPr lang="en-CA" dirty="0" err="1"/>
              <a:t>associados</a:t>
            </a:r>
            <a:r>
              <a:rPr lang="en-CA" dirty="0"/>
              <a:t> à </a:t>
            </a:r>
            <a:r>
              <a:rPr lang="en-CA" dirty="0" err="1"/>
              <a:t>tarefa</a:t>
            </a:r>
            <a:r>
              <a:rPr lang="en-CA" dirty="0"/>
              <a:t>.</a:t>
            </a:r>
          </a:p>
          <a:p>
            <a:endParaRPr lang="pt-BR" i="1" dirty="0"/>
          </a:p>
        </p:txBody>
      </p:sp>
      <p:sp>
        <p:nvSpPr>
          <p:cNvPr id="4" name="Espaço Reservado para Número de Slid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BC9C52-8FF4-42BC-AE47-C71E8A16CCD7}"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28828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nSpc>
                <a:spcPts val="2000"/>
              </a:lnSpc>
              <a:spcAft>
                <a:spcPts val="1200"/>
              </a:spcAft>
            </a:pPr>
            <a:r>
              <a:rPr lang="pt-BR" sz="1200" dirty="0">
                <a:solidFill>
                  <a:srgbClr val="6F7070"/>
                </a:solidFill>
                <a:effectLst/>
                <a:latin typeface="Arial" panose="020B0604020202020204" pitchFamily="34" charset="0"/>
                <a:ea typeface="Calibri" panose="020F0502020204030204" pitchFamily="34" charset="0"/>
                <a:cs typeface="Arial" panose="020B0604020202020204" pitchFamily="34" charset="0"/>
              </a:rPr>
              <a:t>Reforce que identificar os riscos é essencial para que uma tarefa seja realizada de modo seguro e que na etapa de planejamento, a ART tem papel fundamental de, em cada passo, identificar situações que possam gerar eventos indesejados para os executantes.</a:t>
            </a:r>
          </a:p>
          <a:p>
            <a:pPr>
              <a:lnSpc>
                <a:spcPts val="2000"/>
              </a:lnSpc>
              <a:spcAft>
                <a:spcPts val="1200"/>
              </a:spcAft>
            </a:pPr>
            <a:endParaRPr lang="pt-BR" sz="1200" dirty="0">
              <a:solidFill>
                <a:srgbClr val="6F7070"/>
              </a:solidFill>
              <a:effectLst/>
              <a:latin typeface="Arial" panose="020B0604020202020204" pitchFamily="34" charset="0"/>
              <a:ea typeface="Calibri" panose="020F0502020204030204" pitchFamily="34" charset="0"/>
              <a:cs typeface="Arial" panose="020B0604020202020204" pitchFamily="34" charset="0"/>
            </a:endParaRPr>
          </a:p>
          <a:p>
            <a:pPr>
              <a:lnSpc>
                <a:spcPts val="2000"/>
              </a:lnSpc>
              <a:spcAft>
                <a:spcPts val="1200"/>
              </a:spcAft>
            </a:pPr>
            <a:r>
              <a:rPr lang="pt-BR" sz="1200" b="1" dirty="0">
                <a:solidFill>
                  <a:srgbClr val="6F7070"/>
                </a:solidFill>
                <a:latin typeface="Arial" panose="020B0604020202020204" pitchFamily="34" charset="0"/>
                <a:ea typeface="Calibri" panose="020F0502020204030204" pitchFamily="34" charset="0"/>
                <a:cs typeface="Arial" panose="020B0604020202020204" pitchFamily="34" charset="0"/>
              </a:rPr>
              <a:t>LOGO: Não há bom planejamento adequado sem uma boa análise de risco.</a:t>
            </a:r>
          </a:p>
          <a:p>
            <a:pPr>
              <a:lnSpc>
                <a:spcPts val="2000"/>
              </a:lnSpc>
              <a:spcAft>
                <a:spcPts val="1200"/>
              </a:spcAft>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a:lnSpc>
                <a:spcPts val="2000"/>
              </a:lnSpc>
              <a:spcAft>
                <a:spcPts val="1200"/>
              </a:spcAft>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Além disso, o processo de ART possui interferência em diversos outros processos na nossa organização, como por exemplo:</a:t>
            </a:r>
          </a:p>
          <a:p>
            <a:pPr>
              <a:lnSpc>
                <a:spcPts val="2000"/>
              </a:lnSpc>
              <a:spcAft>
                <a:spcPts val="1200"/>
              </a:spcAft>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marL="285750" indent="-285750">
              <a:lnSpc>
                <a:spcPts val="2000"/>
              </a:lnSpc>
              <a:spcAft>
                <a:spcPts val="1200"/>
              </a:spcAft>
              <a:buFont typeface="Arial" panose="020B0604020202020204" pitchFamily="34" charset="0"/>
              <a:buChar cha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Permissão de Trabalho Seguro – PTS: um dos critérios para aplicabilidade da PTS é o nível do risco, que é identificado na ART; </a:t>
            </a:r>
          </a:p>
          <a:p>
            <a:pPr marL="285750" indent="-285750">
              <a:lnSpc>
                <a:spcPts val="2000"/>
              </a:lnSpc>
              <a:spcAft>
                <a:spcPts val="1200"/>
              </a:spcAft>
              <a:buFont typeface="Arial" panose="020B0604020202020204" pitchFamily="34" charset="0"/>
              <a:buChar char="•"/>
            </a:pPr>
            <a:r>
              <a:rPr lang="pt-BR" sz="1200" dirty="0" err="1">
                <a:solidFill>
                  <a:srgbClr val="6F7070"/>
                </a:solidFill>
                <a:effectLst/>
                <a:latin typeface="Arial" panose="020B0604020202020204" pitchFamily="34" charset="0"/>
                <a:ea typeface="Calibri" panose="020F0502020204030204" pitchFamily="34" charset="0"/>
                <a:cs typeface="Arial" panose="020B0604020202020204" pitchFamily="34" charset="0"/>
              </a:rPr>
              <a:t>Procedimentação</a:t>
            </a:r>
            <a:r>
              <a:rPr lang="pt-BR" sz="1200" dirty="0">
                <a:solidFill>
                  <a:srgbClr val="6F7070"/>
                </a:solidFill>
                <a:effectLst/>
                <a:latin typeface="Arial" panose="020B0604020202020204" pitchFamily="34" charset="0"/>
                <a:ea typeface="Calibri" panose="020F0502020204030204" pitchFamily="34" charset="0"/>
                <a:cs typeface="Arial" panose="020B0604020202020204" pitchFamily="34" charset="0"/>
              </a:rPr>
              <a:t>: em nossas operações ocorrem muitas tarefas. Na ordem de </a:t>
            </a:r>
            <a:r>
              <a:rPr lang="pt-BR" sz="1200" dirty="0" err="1">
                <a:solidFill>
                  <a:srgbClr val="6F7070"/>
                </a:solidFill>
                <a:effectLst/>
                <a:latin typeface="Arial" panose="020B0604020202020204" pitchFamily="34" charset="0"/>
                <a:ea typeface="Calibri" panose="020F0502020204030204" pitchFamily="34" charset="0"/>
                <a:cs typeface="Arial" panose="020B0604020202020204" pitchFamily="34" charset="0"/>
              </a:rPr>
              <a:t>procedimentação</a:t>
            </a:r>
            <a:r>
              <a:rPr lang="pt-BR" sz="1200" dirty="0">
                <a:solidFill>
                  <a:srgbClr val="6F7070"/>
                </a:solidFill>
                <a:effectLst/>
                <a:latin typeface="Arial" panose="020B0604020202020204" pitchFamily="34" charset="0"/>
                <a:ea typeface="Calibri" panose="020F0502020204030204" pitchFamily="34" charset="0"/>
                <a:cs typeface="Arial" panose="020B0604020202020204" pitchFamily="34" charset="0"/>
              </a:rPr>
              <a:t>, priorizamos a ordem de riscos muito alto, alto, médio e baixo. Essa classificação também é identificada na ART. </a:t>
            </a:r>
          </a:p>
          <a:p>
            <a:pPr marL="285750" indent="-285750">
              <a:lnSpc>
                <a:spcPts val="2000"/>
              </a:lnSpc>
              <a:spcAft>
                <a:spcPts val="1200"/>
              </a:spcAft>
              <a:buFont typeface="Arial" panose="020B0604020202020204" pitchFamily="34" charset="0"/>
              <a:buChar cha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Ordem de manutenção: as ordens de manutenção com riscos muito altos e altos são consideradas vermelhas</a:t>
            </a:r>
            <a:endParaRPr lang="pt-BR" sz="1200" dirty="0">
              <a:solidFill>
                <a:srgbClr val="6F7070"/>
              </a:solidFill>
              <a:effectLst/>
              <a:latin typeface="Arial" panose="020B0604020202020204" pitchFamily="34" charset="0"/>
              <a:ea typeface="Calibri" panose="020F0502020204030204" pitchFamily="34" charset="0"/>
              <a:cs typeface="Arial" panose="020B0604020202020204" pitchFamily="34" charset="0"/>
            </a:endParaRPr>
          </a:p>
          <a:p>
            <a:endParaRPr lang="pt-BR" dirty="0"/>
          </a:p>
        </p:txBody>
      </p:sp>
      <p:sp>
        <p:nvSpPr>
          <p:cNvPr id="4" name="Espaço Reservado para Número de Slid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BC9C52-8FF4-42BC-AE47-C71E8A16CCD7}"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7873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r>
              <a:rPr lang="pt-BR" dirty="0"/>
              <a:t>Explicar que um procedimento deve ser baseado em uma ART de planejamento. A identificação de riscos faz parte do planejamento duma tarefa. Assim, a ART serve com uma das bases para o procedimento. Os passos descritos na ART irão alimentar a elaboração do procedimento, que conterá as etapas e as medidas de controles necessárias. É possível que a própria ART seja um anexo do procedimento elaborado. </a:t>
            </a:r>
          </a:p>
          <a:p>
            <a:endParaRPr lang="pt-BR" dirty="0"/>
          </a:p>
          <a:p>
            <a:r>
              <a:rPr lang="pt-BR" dirty="0"/>
              <a:t>Importante: procedimentos que sejam elaborados sem uma ART de planejamento devem ser revisados a partir da criação de uma ART. </a:t>
            </a:r>
          </a:p>
          <a:p>
            <a:endParaRPr lang="pt-BR"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200" b="0" i="1" u="none" strike="noStrike" kern="1200" cap="none" spc="0" normalizeH="0" baseline="0" noProof="0" dirty="0">
              <a:ln>
                <a:noFill/>
              </a:ln>
              <a:solidFill>
                <a:srgbClr val="44546A"/>
              </a:solidFill>
              <a:effectLst/>
              <a:uLnTx/>
              <a:uFillTx/>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2974120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r>
              <a:rPr lang="pt-BR" dirty="0"/>
              <a:t>Explicar que este processo é fundamental para salvar vidas, inclusive já tivemos diversos eventos indesejados que foram decorrentes de falhas na ART ou em sua ausência e que aqui você mostrará 2 deles.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200" b="0" i="1" u="none" strike="noStrike" kern="1200" cap="none" spc="0" normalizeH="0" baseline="0" noProof="0" dirty="0">
              <a:ln>
                <a:noFill/>
              </a:ln>
              <a:solidFill>
                <a:srgbClr val="44546A"/>
              </a:solidFill>
              <a:effectLst/>
              <a:uLnTx/>
              <a:uFillTx/>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1268774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n-CA" dirty="0" err="1"/>
              <a:t>Apresente</a:t>
            </a:r>
            <a:r>
              <a:rPr lang="en-CA" dirty="0"/>
              <a:t> o </a:t>
            </a:r>
            <a:r>
              <a:rPr lang="en-CA" dirty="0" err="1"/>
              <a:t>primeiro</a:t>
            </a:r>
            <a:r>
              <a:rPr lang="en-CA" dirty="0"/>
              <a:t> </a:t>
            </a:r>
            <a:r>
              <a:rPr lang="en-CA" dirty="0" err="1"/>
              <a:t>exemplo</a:t>
            </a:r>
            <a:r>
              <a:rPr lang="en-CA" dirty="0"/>
              <a:t>, </a:t>
            </a:r>
            <a:r>
              <a:rPr lang="en-CA" dirty="0" err="1"/>
              <a:t>identificando</a:t>
            </a:r>
            <a:r>
              <a:rPr lang="en-CA" dirty="0"/>
              <a:t> a </a:t>
            </a:r>
            <a:r>
              <a:rPr lang="en-CA" dirty="0" err="1"/>
              <a:t>relação</a:t>
            </a:r>
            <a:r>
              <a:rPr lang="en-CA" dirty="0"/>
              <a:t> com RAC 01 (</a:t>
            </a:r>
            <a:r>
              <a:rPr lang="en-CA" dirty="0" err="1"/>
              <a:t>Trabalho</a:t>
            </a:r>
            <a:r>
              <a:rPr lang="en-CA" dirty="0"/>
              <a:t> </a:t>
            </a:r>
            <a:r>
              <a:rPr lang="en-CA" dirty="0" err="1"/>
              <a:t>em</a:t>
            </a:r>
            <a:r>
              <a:rPr lang="en-CA" dirty="0"/>
              <a:t> </a:t>
            </a:r>
            <a:r>
              <a:rPr lang="en-CA" dirty="0" err="1"/>
              <a:t>altura</a:t>
            </a:r>
            <a:r>
              <a:rPr lang="en-CA" dirty="0"/>
              <a:t>).</a:t>
            </a:r>
          </a:p>
          <a:p>
            <a:endParaRPr lang="en-CA" dirty="0"/>
          </a:p>
          <a:p>
            <a:r>
              <a:rPr lang="en-CA" dirty="0" err="1"/>
              <a:t>Comente</a:t>
            </a:r>
            <a:r>
              <a:rPr lang="en-CA" dirty="0"/>
              <a:t> que </a:t>
            </a:r>
            <a:r>
              <a:rPr lang="en-CA" dirty="0" err="1"/>
              <a:t>foi</a:t>
            </a:r>
            <a:r>
              <a:rPr lang="en-CA" dirty="0"/>
              <a:t> um </a:t>
            </a:r>
            <a:r>
              <a:rPr lang="en-CA" dirty="0" err="1"/>
              <a:t>caso</a:t>
            </a:r>
            <a:r>
              <a:rPr lang="en-CA" dirty="0"/>
              <a:t> </a:t>
            </a:r>
            <a:r>
              <a:rPr lang="en-CA" dirty="0" err="1"/>
              <a:t>ocorrido</a:t>
            </a:r>
            <a:r>
              <a:rPr lang="en-CA" dirty="0"/>
              <a:t> </a:t>
            </a:r>
            <a:r>
              <a:rPr lang="en-CA" dirty="0" err="1"/>
              <a:t>em</a:t>
            </a:r>
            <a:r>
              <a:rPr lang="en-CA" dirty="0"/>
              <a:t> Porto </a:t>
            </a:r>
            <a:r>
              <a:rPr lang="en-CA" dirty="0" err="1"/>
              <a:t>Tubarão</a:t>
            </a:r>
            <a:r>
              <a:rPr lang="en-CA" dirty="0"/>
              <a:t> </a:t>
            </a:r>
            <a:r>
              <a:rPr lang="en-CA" dirty="0" err="1"/>
              <a:t>em</a:t>
            </a:r>
            <a:r>
              <a:rPr lang="en-CA" dirty="0"/>
              <a:t> 2021, d</a:t>
            </a:r>
            <a:r>
              <a:rPr lang="pt-BR" altLang="pt-BR" sz="1200" dirty="0" err="1">
                <a:solidFill>
                  <a:srgbClr val="E7E6E6">
                    <a:lumMod val="50000"/>
                  </a:srgbClr>
                </a:solidFill>
                <a:latin typeface="Arial" panose="020B0604020202020204" pitchFamily="34" charset="0"/>
                <a:cs typeface="Arial" panose="020B0604020202020204" pitchFamily="34" charset="0"/>
              </a:rPr>
              <a:t>urante</a:t>
            </a:r>
            <a:r>
              <a:rPr lang="pt-BR" altLang="pt-BR" sz="1200" dirty="0">
                <a:solidFill>
                  <a:srgbClr val="E7E6E6">
                    <a:lumMod val="50000"/>
                  </a:srgbClr>
                </a:solidFill>
                <a:latin typeface="Arial" panose="020B0604020202020204" pitchFamily="34" charset="0"/>
                <a:cs typeface="Arial" panose="020B0604020202020204" pitchFamily="34" charset="0"/>
              </a:rPr>
              <a:t> atividade de movimentação de carga na passarela do giro, o empregado auxiliava na movimentação com uso de corda guia, que ao ser tensionada foi solta pelo empregado. Nesse momento, o empregado se desequilibrou  e apoiou as mão na cancela da estrutura da máquina, provocando sua abertura, vindo a cair no andaime posicionado abaixo do passadiço.</a:t>
            </a:r>
            <a:endParaRPr kumimoji="0" lang="pt-BR" altLang="pt-BR" sz="12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endParaRPr>
          </a:p>
        </p:txBody>
      </p:sp>
      <p:sp>
        <p:nvSpPr>
          <p:cNvPr id="4" name="Espaço Reservado para Número de Slid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BC9C52-8FF4-42BC-AE47-C71E8A16CCD7}"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02453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Apresente a conclusão da investigação, destacando a falha no processo de ART. Reforçar a importância que a ART contenha todos os riscos envolvidos na atividade, e não seja genérica.</a:t>
            </a:r>
          </a:p>
          <a:p>
            <a:endParaRPr lang="pt-BR" dirty="0"/>
          </a:p>
          <a:p>
            <a:r>
              <a:rPr lang="pt-BR" dirty="0"/>
              <a:t>Explique que essa é a parte final da investigação e que a intenção aqui é apenas mostrar a importância da ART.</a:t>
            </a:r>
          </a:p>
        </p:txBody>
      </p:sp>
      <p:sp>
        <p:nvSpPr>
          <p:cNvPr id="4" name="Espaço Reservado para Número de Slide 3"/>
          <p:cNvSpPr>
            <a:spLocks noGrp="1"/>
          </p:cNvSpPr>
          <p:nvPr>
            <p:ph type="sldNum" sz="quarter" idx="5"/>
          </p:nvPr>
        </p:nvSpPr>
        <p:spPr/>
        <p:txBody>
          <a:bodyPr/>
          <a:lstStyle/>
          <a:p>
            <a:fld id="{A3E705C3-D9CF-4A70-9BB6-8C8B41F495AE}" type="slidenum">
              <a:rPr lang="pt-BR" smtClean="0"/>
              <a:t>15</a:t>
            </a:fld>
            <a:endParaRPr lang="pt-BR"/>
          </a:p>
        </p:txBody>
      </p:sp>
    </p:spTree>
    <p:extLst>
      <p:ext uri="{BB962C8B-B14F-4D97-AF65-F5344CB8AC3E}">
        <p14:creationId xmlns:p14="http://schemas.microsoft.com/office/powerpoint/2010/main" val="12874051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300"/>
              </a:spcAft>
              <a:buClrTx/>
              <a:buSzTx/>
              <a:buFontTx/>
              <a:buNone/>
              <a:tabLst/>
              <a:defRPr/>
            </a:pPr>
            <a:r>
              <a:rPr lang="en-CA" sz="1100" dirty="0" err="1"/>
              <a:t>Apresente</a:t>
            </a:r>
            <a:r>
              <a:rPr lang="en-CA" sz="1100" dirty="0"/>
              <a:t> o </a:t>
            </a:r>
            <a:r>
              <a:rPr lang="en-CA" sz="1100" dirty="0" err="1"/>
              <a:t>segundo</a:t>
            </a:r>
            <a:r>
              <a:rPr lang="en-CA" sz="1100" dirty="0"/>
              <a:t> </a:t>
            </a:r>
            <a:r>
              <a:rPr lang="en-CA" sz="1100" dirty="0" err="1"/>
              <a:t>exemplo</a:t>
            </a:r>
            <a:r>
              <a:rPr lang="en-CA" sz="1100" dirty="0"/>
              <a:t>, </a:t>
            </a:r>
            <a:r>
              <a:rPr lang="en-CA" sz="1100" dirty="0" err="1"/>
              <a:t>ocorrido</a:t>
            </a:r>
            <a:r>
              <a:rPr lang="en-CA" sz="1100" dirty="0"/>
              <a:t> </a:t>
            </a:r>
            <a:r>
              <a:rPr lang="en-CA" sz="1100" dirty="0" err="1"/>
              <a:t>em</a:t>
            </a:r>
            <a:r>
              <a:rPr lang="en-CA" sz="1100" dirty="0"/>
              <a:t> </a:t>
            </a:r>
            <a:r>
              <a:rPr lang="en-CA" sz="1100" dirty="0" err="1"/>
              <a:t>Moagem</a:t>
            </a:r>
            <a:r>
              <a:rPr lang="en-CA" sz="1100" dirty="0"/>
              <a:t>, </a:t>
            </a:r>
            <a:r>
              <a:rPr lang="en-CA" sz="1100" dirty="0" err="1"/>
              <a:t>Marabá</a:t>
            </a:r>
            <a:r>
              <a:rPr lang="en-CA" sz="1100" dirty="0"/>
              <a:t>, </a:t>
            </a:r>
            <a:r>
              <a:rPr lang="pt-BR" sz="1200" dirty="0">
                <a:solidFill>
                  <a:srgbClr val="E7E6E6">
                    <a:lumMod val="50000"/>
                  </a:srgbClr>
                </a:solidFill>
                <a:latin typeface="Arial" panose="020B0604020202020204" pitchFamily="34" charset="0"/>
                <a:cs typeface="Arial" panose="020B0604020202020204" pitchFamily="34" charset="0"/>
              </a:rPr>
              <a:t>O empregado J.J.B.R estava realizando atividade de retirada de tambor, com o auxílio do caminhão </a:t>
            </a:r>
            <a:r>
              <a:rPr lang="pt-BR" sz="1200" dirty="0" err="1">
                <a:solidFill>
                  <a:srgbClr val="E7E6E6">
                    <a:lumMod val="50000"/>
                  </a:srgbClr>
                </a:solidFill>
                <a:latin typeface="Arial" panose="020B0604020202020204" pitchFamily="34" charset="0"/>
                <a:cs typeface="Arial" panose="020B0604020202020204" pitchFamily="34" charset="0"/>
              </a:rPr>
              <a:t>munk</a:t>
            </a:r>
            <a:r>
              <a:rPr lang="pt-BR" sz="1200" dirty="0">
                <a:solidFill>
                  <a:srgbClr val="E7E6E6">
                    <a:lumMod val="50000"/>
                  </a:srgbClr>
                </a:solidFill>
                <a:latin typeface="Arial" panose="020B0604020202020204" pitchFamily="34" charset="0"/>
                <a:cs typeface="Arial" panose="020B0604020202020204" pitchFamily="34" charset="0"/>
              </a:rPr>
              <a:t>, na área de armazenamento provisório de materiais. Ao executar o içamento da carga, subiu no tambor 3 e lançou a corda sobre o tambor 2 em içamento. Neste momento se desequilibrou e ao tentar se apoiar sobre a carga (tambor 2), já instável, sofreu uma queda.  Na sequência o tambor 2 caiu, prensando o empregado contra o tambor 1. </a:t>
            </a:r>
          </a:p>
        </p:txBody>
      </p:sp>
      <p:sp>
        <p:nvSpPr>
          <p:cNvPr id="4" name="Espaço Reservado para Número de Slid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BC9C52-8FF4-42BC-AE47-C71E8A16CCD7}"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10029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n-CA" dirty="0" err="1"/>
              <a:t>Explique</a:t>
            </a:r>
            <a:r>
              <a:rPr lang="en-CA" dirty="0"/>
              <a:t> que, para </a:t>
            </a:r>
            <a:r>
              <a:rPr lang="en-CA" dirty="0" err="1"/>
              <a:t>esse</a:t>
            </a:r>
            <a:r>
              <a:rPr lang="en-CA" dirty="0"/>
              <a:t> </a:t>
            </a:r>
            <a:r>
              <a:rPr lang="en-CA" dirty="0" err="1"/>
              <a:t>evento</a:t>
            </a:r>
            <a:r>
              <a:rPr lang="en-CA" dirty="0"/>
              <a:t>, </a:t>
            </a:r>
            <a:r>
              <a:rPr lang="en-CA" dirty="0" err="1"/>
              <a:t>uma</a:t>
            </a:r>
            <a:r>
              <a:rPr lang="en-CA" dirty="0"/>
              <a:t> ART específica para a atividade não </a:t>
            </a:r>
            <a:r>
              <a:rPr lang="en-CA" dirty="0" err="1"/>
              <a:t>existia</a:t>
            </a:r>
            <a:r>
              <a:rPr lang="en-CA" dirty="0"/>
              <a:t>. </a:t>
            </a:r>
          </a:p>
          <a:p>
            <a:br>
              <a:rPr lang="en-CA" dirty="0"/>
            </a:br>
            <a:r>
              <a:rPr lang="en-CA" dirty="0" err="1"/>
              <a:t>Ressaltar</a:t>
            </a:r>
            <a:r>
              <a:rPr lang="en-CA" dirty="0"/>
              <a:t> </a:t>
            </a:r>
            <a:r>
              <a:rPr lang="en-CA" dirty="0" err="1"/>
              <a:t>novamente</a:t>
            </a:r>
            <a:r>
              <a:rPr lang="en-CA" dirty="0"/>
              <a:t> que </a:t>
            </a:r>
            <a:r>
              <a:rPr lang="en-CA" dirty="0" err="1"/>
              <a:t>essa</a:t>
            </a:r>
            <a:r>
              <a:rPr lang="en-CA" dirty="0"/>
              <a:t> é </a:t>
            </a:r>
            <a:r>
              <a:rPr lang="en-CA" dirty="0" err="1"/>
              <a:t>apenas</a:t>
            </a:r>
            <a:r>
              <a:rPr lang="en-CA" dirty="0"/>
              <a:t> a </a:t>
            </a:r>
            <a:r>
              <a:rPr lang="en-CA" dirty="0" err="1"/>
              <a:t>conclusão</a:t>
            </a:r>
            <a:r>
              <a:rPr lang="en-CA" dirty="0"/>
              <a:t> final da </a:t>
            </a:r>
            <a:r>
              <a:rPr lang="en-CA" dirty="0" err="1"/>
              <a:t>investigação</a:t>
            </a:r>
            <a:r>
              <a:rPr lang="en-CA" dirty="0"/>
              <a:t>. </a:t>
            </a:r>
          </a:p>
        </p:txBody>
      </p:sp>
      <p:sp>
        <p:nvSpPr>
          <p:cNvPr id="4" name="Espaço Reservado para Número de Slide 3"/>
          <p:cNvSpPr>
            <a:spLocks noGrp="1"/>
          </p:cNvSpPr>
          <p:nvPr>
            <p:ph type="sldNum" sz="quarter" idx="5"/>
          </p:nvPr>
        </p:nvSpPr>
        <p:spPr/>
        <p:txBody>
          <a:bodyPr/>
          <a:lstStyle/>
          <a:p>
            <a:fld id="{A3E705C3-D9CF-4A70-9BB6-8C8B41F495AE}" type="slidenum">
              <a:rPr lang="pt-BR" smtClean="0"/>
              <a:t>17</a:t>
            </a:fld>
            <a:endParaRPr lang="pt-BR"/>
          </a:p>
        </p:txBody>
      </p:sp>
    </p:spTree>
    <p:extLst>
      <p:ext uri="{BB962C8B-B14F-4D97-AF65-F5344CB8AC3E}">
        <p14:creationId xmlns:p14="http://schemas.microsoft.com/office/powerpoint/2010/main" val="12921155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nSpc>
                <a:spcPts val="2000"/>
              </a:lnSpc>
              <a:spcAft>
                <a:spcPts val="1200"/>
              </a:spcAft>
            </a:pPr>
            <a:r>
              <a:rPr lang="pt-BR" sz="1200" dirty="0">
                <a:solidFill>
                  <a:srgbClr val="6F7070"/>
                </a:solidFill>
                <a:effectLst/>
                <a:latin typeface="Arial" panose="020B0604020202020204" pitchFamily="34" charset="0"/>
                <a:ea typeface="Calibri" panose="020F0502020204030204" pitchFamily="34" charset="0"/>
                <a:cs typeface="Arial" panose="020B0604020202020204" pitchFamily="34" charset="0"/>
              </a:rPr>
              <a:t>No geral, toda tarefa necessita de uma ART. Isso porque a ART é a base para o planejamento. Assim, toda tarefa precisa ser planejada. </a:t>
            </a:r>
          </a:p>
          <a:p>
            <a:pPr>
              <a:lnSpc>
                <a:spcPts val="2000"/>
              </a:lnSpc>
              <a:spcAft>
                <a:spcPts val="1200"/>
              </a:spcAft>
            </a:pPr>
            <a:endParaRPr lang="pt-BR" sz="1200" dirty="0">
              <a:solidFill>
                <a:srgbClr val="6F7070"/>
              </a:solidFill>
              <a:effectLst/>
              <a:latin typeface="Arial" panose="020B0604020202020204" pitchFamily="34" charset="0"/>
              <a:ea typeface="Calibri" panose="020F0502020204030204" pitchFamily="34" charset="0"/>
              <a:cs typeface="Arial" panose="020B0604020202020204" pitchFamily="34" charset="0"/>
            </a:endParaRPr>
          </a:p>
          <a:p>
            <a:r>
              <a:rPr lang="pt-BR" dirty="0"/>
              <a:t>A exceção fica para as seguintes situações: </a:t>
            </a:r>
          </a:p>
          <a:p>
            <a:endParaRPr lang="pt-BR" dirty="0"/>
          </a:p>
          <a:p>
            <a:pPr marL="285750" indent="-285750">
              <a:lnSpc>
                <a:spcPts val="2000"/>
              </a:lnSpc>
              <a:spcAft>
                <a:spcPts val="1200"/>
              </a:spcAft>
              <a:buFont typeface="Arial" panose="020B0604020202020204" pitchFamily="34" charset="0"/>
              <a:buChar char="•"/>
            </a:pPr>
            <a:r>
              <a:rPr lang="pt-BR" sz="1200" b="1" dirty="0">
                <a:solidFill>
                  <a:srgbClr val="6F7070"/>
                </a:solidFill>
                <a:latin typeface="Arial" panose="020B0604020202020204" pitchFamily="34" charset="0"/>
                <a:ea typeface="Calibri" panose="020F0502020204030204" pitchFamily="34" charset="0"/>
                <a:cs typeface="Arial" panose="020B0604020202020204" pitchFamily="34" charset="0"/>
              </a:rPr>
              <a:t>Atividades administrativas:</a:t>
            </a: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 pois são tarefas simples que não envolvem riscos consideráveis de segurança. Exemplos de atividades administrativas: digitar no computador, imprimir, se deslocar no escritório, escrever etc. </a:t>
            </a:r>
          </a:p>
          <a:p>
            <a:pPr marL="285750" indent="-285750">
              <a:lnSpc>
                <a:spcPts val="2000"/>
              </a:lnSpc>
              <a:spcAft>
                <a:spcPts val="1200"/>
              </a:spcAft>
              <a:buFont typeface="Arial" panose="020B0604020202020204" pitchFamily="34" charset="0"/>
              <a:buChar char="•"/>
            </a:pPr>
            <a:r>
              <a:rPr lang="pt-BR" sz="1200" b="1" dirty="0">
                <a:solidFill>
                  <a:srgbClr val="6F7070"/>
                </a:solidFill>
                <a:latin typeface="Arial" panose="020B0604020202020204" pitchFamily="34" charset="0"/>
                <a:ea typeface="Calibri" panose="020F0502020204030204" pitchFamily="34" charset="0"/>
                <a:cs typeface="Arial" panose="020B0604020202020204" pitchFamily="34" charset="0"/>
              </a:rPr>
              <a:t>Atividades de inspeção/observação </a:t>
            </a: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que não envolvam atividades críticas (</a:t>
            </a:r>
            <a:r>
              <a:rPr lang="pt-BR" sz="1200" dirty="0" err="1">
                <a:solidFill>
                  <a:srgbClr val="6F7070"/>
                </a:solidFill>
                <a:latin typeface="Arial" panose="020B0604020202020204" pitchFamily="34" charset="0"/>
                <a:ea typeface="Calibri" panose="020F0502020204030204" pitchFamily="34" charset="0"/>
                <a:cs typeface="Arial" panose="020B0604020202020204" pitchFamily="34" charset="0"/>
              </a:rPr>
              <a:t>RACs</a:t>
            </a: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 e em que não haja interação com equipamentos, máquinas e estruturas: pois são atividades que geralmente não envolvem grandes riscos consideráveis. Quando esses riscos existem, já são cobertos pelos controles implementados na área. Exemplos: inspeções de segurança, pessoas caminhando em locais seguro na área operacional, inspeções realizadas em uma oficina de manutenção onde não haja contato com equipamentos e máquinas. </a:t>
            </a:r>
          </a:p>
          <a:p>
            <a:pPr marL="285750" indent="-285750">
              <a:lnSpc>
                <a:spcPts val="2000"/>
              </a:lnSpc>
              <a:spcAft>
                <a:spcPts val="1200"/>
              </a:spcAft>
              <a:buFont typeface="Arial" panose="020B0604020202020204" pitchFamily="34" charset="0"/>
              <a:buChar char="•"/>
            </a:pPr>
            <a:r>
              <a:rPr lang="pt-BR" sz="1200" b="1" dirty="0">
                <a:solidFill>
                  <a:srgbClr val="6F7070"/>
                </a:solidFill>
                <a:latin typeface="Arial" panose="020B0604020202020204" pitchFamily="34" charset="0"/>
                <a:ea typeface="Calibri" panose="020F0502020204030204" pitchFamily="34" charset="0"/>
                <a:cs typeface="Arial" panose="020B0604020202020204" pitchFamily="34" charset="0"/>
              </a:rPr>
              <a:t>Condução de veículos em vias públicas </a:t>
            </a: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ou em áreas cobertas por plano de trânsito: conduzir veículos é uma atividade constante, para a qual não faz sentido elaborar um “passo a passo”. Além disso, para esse tipo de tarefa já existe o plano de trânsito e os condutores são treinados, possuem CNH e outros documentos necessários. Por esse motivo esse tipo de tarefa não demanda ART. </a:t>
            </a:r>
          </a:p>
          <a:p>
            <a:pPr marL="285750" indent="-285750">
              <a:lnSpc>
                <a:spcPts val="2000"/>
              </a:lnSpc>
              <a:spcAft>
                <a:spcPts val="1200"/>
              </a:spcAft>
              <a:buFont typeface="Arial" panose="020B0604020202020204" pitchFamily="34" charset="0"/>
              <a:buChar char="•"/>
            </a:pPr>
            <a:r>
              <a:rPr lang="pt-BR" sz="1200" b="1" dirty="0">
                <a:solidFill>
                  <a:srgbClr val="6F7070"/>
                </a:solidFill>
                <a:latin typeface="Arial" panose="020B0604020202020204" pitchFamily="34" charset="0"/>
                <a:ea typeface="Calibri" panose="020F0502020204030204" pitchFamily="34" charset="0"/>
                <a:cs typeface="Arial" panose="020B0604020202020204" pitchFamily="34" charset="0"/>
              </a:rPr>
              <a:t>Atividades de emergência: </a:t>
            </a: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durante uma emergência não há tempo para elaboração de uma ART. Além disso, os cenários já são cobertos pelo plano de emergência, onde existe um protocolo para cada situação. Exemplos de emergência: incêndio, resgate em altura.</a:t>
            </a:r>
          </a:p>
          <a:p>
            <a:endParaRPr lang="pt-BR" dirty="0"/>
          </a:p>
          <a:p>
            <a:pPr>
              <a:lnSpc>
                <a:spcPts val="2000"/>
              </a:lnSpc>
              <a:spcAft>
                <a:spcPts val="1200"/>
              </a:spcAft>
            </a:pPr>
            <a:endParaRPr lang="pt-BR" sz="1200" dirty="0">
              <a:solidFill>
                <a:srgbClr val="6F7070"/>
              </a:solidFill>
              <a:effectLst/>
              <a:latin typeface="Arial" panose="020B0604020202020204" pitchFamily="34" charset="0"/>
              <a:ea typeface="Calibri" panose="020F0502020204030204" pitchFamily="34" charset="0"/>
              <a:cs typeface="Arial" panose="020B0604020202020204" pitchFamily="34" charset="0"/>
            </a:endParaRPr>
          </a:p>
          <a:p>
            <a:pPr>
              <a:lnSpc>
                <a:spcPts val="2000"/>
              </a:lnSpc>
              <a:spcAft>
                <a:spcPts val="1200"/>
              </a:spcAft>
            </a:pPr>
            <a:endParaRPr lang="pt-BR" sz="1200" dirty="0">
              <a:solidFill>
                <a:srgbClr val="6F7070"/>
              </a:solidFill>
              <a:effectLst/>
              <a:latin typeface="Arial" panose="020B0604020202020204" pitchFamily="34" charset="0"/>
              <a:ea typeface="Calibri" panose="020F0502020204030204" pitchFamily="34" charset="0"/>
              <a:cs typeface="Arial" panose="020B0604020202020204" pitchFamily="34" charset="0"/>
            </a:endParaRPr>
          </a:p>
          <a:p>
            <a:pPr>
              <a:lnSpc>
                <a:spcPts val="2000"/>
              </a:lnSpc>
              <a:spcAft>
                <a:spcPts val="1200"/>
              </a:spcAft>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a:lnSpc>
                <a:spcPts val="2000"/>
              </a:lnSpc>
              <a:spcAft>
                <a:spcPts val="1200"/>
              </a:spcAft>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endParaRPr lang="pt-BR" dirty="0"/>
          </a:p>
        </p:txBody>
      </p:sp>
      <p:sp>
        <p:nvSpPr>
          <p:cNvPr id="4" name="Espaço Reservado para Número de Slid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BC9C52-8FF4-42BC-AE47-C71E8A16CCD7}"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93379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n-CA" dirty="0" err="1"/>
              <a:t>Existem</a:t>
            </a:r>
            <a:r>
              <a:rPr lang="en-CA" dirty="0"/>
              <a:t> </a:t>
            </a:r>
            <a:r>
              <a:rPr lang="en-CA" dirty="0" err="1"/>
              <a:t>situações</a:t>
            </a:r>
            <a:r>
              <a:rPr lang="en-CA" dirty="0"/>
              <a:t> </a:t>
            </a:r>
            <a:r>
              <a:rPr lang="en-CA" dirty="0" err="1"/>
              <a:t>específicas</a:t>
            </a:r>
            <a:r>
              <a:rPr lang="en-CA" dirty="0"/>
              <a:t> em que não </a:t>
            </a:r>
            <a:r>
              <a:rPr lang="en-CA" dirty="0" err="1"/>
              <a:t>há</a:t>
            </a:r>
            <a:r>
              <a:rPr lang="en-CA" dirty="0"/>
              <a:t> tempo </a:t>
            </a:r>
            <a:r>
              <a:rPr lang="en-CA" dirty="0" err="1"/>
              <a:t>hábil</a:t>
            </a:r>
            <a:r>
              <a:rPr lang="en-CA" dirty="0"/>
              <a:t> para </a:t>
            </a:r>
            <a:r>
              <a:rPr lang="en-CA" dirty="0" err="1"/>
              <a:t>elaboração</a:t>
            </a:r>
            <a:r>
              <a:rPr lang="en-CA" dirty="0"/>
              <a:t> de </a:t>
            </a:r>
            <a:r>
              <a:rPr lang="en-CA" dirty="0" err="1"/>
              <a:t>uma</a:t>
            </a:r>
            <a:r>
              <a:rPr lang="en-CA" dirty="0"/>
              <a:t> ART </a:t>
            </a:r>
            <a:r>
              <a:rPr lang="en-CA" dirty="0" err="1"/>
              <a:t>contemplando</a:t>
            </a:r>
            <a:r>
              <a:rPr lang="en-CA" dirty="0"/>
              <a:t> </a:t>
            </a:r>
            <a:r>
              <a:rPr lang="en-CA" dirty="0" err="1"/>
              <a:t>todas</a:t>
            </a:r>
            <a:r>
              <a:rPr lang="en-CA" dirty="0"/>
              <a:t> as </a:t>
            </a:r>
            <a:r>
              <a:rPr lang="en-CA" dirty="0" err="1"/>
              <a:t>informações</a:t>
            </a:r>
            <a:r>
              <a:rPr lang="en-CA" dirty="0"/>
              <a:t>, e a </a:t>
            </a:r>
            <a:r>
              <a:rPr lang="en-CA" dirty="0" err="1"/>
              <a:t>execução</a:t>
            </a:r>
            <a:r>
              <a:rPr lang="en-CA" dirty="0"/>
              <a:t> da </a:t>
            </a:r>
            <a:r>
              <a:rPr lang="en-CA" dirty="0" err="1"/>
              <a:t>tarefa</a:t>
            </a:r>
            <a:r>
              <a:rPr lang="en-CA" dirty="0"/>
              <a:t> é </a:t>
            </a:r>
            <a:r>
              <a:rPr lang="en-CA" dirty="0" err="1"/>
              <a:t>necessária</a:t>
            </a:r>
            <a:r>
              <a:rPr lang="en-CA" dirty="0"/>
              <a:t>, ou outros </a:t>
            </a:r>
            <a:r>
              <a:rPr lang="en-CA" dirty="0" err="1"/>
              <a:t>riscos</a:t>
            </a:r>
            <a:r>
              <a:rPr lang="en-CA" dirty="0"/>
              <a:t> </a:t>
            </a:r>
            <a:r>
              <a:rPr lang="en-CA" dirty="0" err="1"/>
              <a:t>podem</a:t>
            </a:r>
            <a:r>
              <a:rPr lang="en-CA" dirty="0"/>
              <a:t> </a:t>
            </a:r>
            <a:r>
              <a:rPr lang="en-CA" dirty="0" err="1"/>
              <a:t>surgir</a:t>
            </a:r>
            <a:r>
              <a:rPr lang="en-CA" dirty="0"/>
              <a:t> e o </a:t>
            </a:r>
            <a:r>
              <a:rPr lang="en-CA" dirty="0" err="1"/>
              <a:t>impacto</a:t>
            </a:r>
            <a:r>
              <a:rPr lang="en-CA" dirty="0"/>
              <a:t> </a:t>
            </a:r>
            <a:r>
              <a:rPr lang="en-CA" dirty="0" err="1"/>
              <a:t>seria</a:t>
            </a:r>
            <a:r>
              <a:rPr lang="en-CA" dirty="0"/>
              <a:t> </a:t>
            </a:r>
            <a:r>
              <a:rPr lang="en-CA" dirty="0" err="1"/>
              <a:t>muito</a:t>
            </a:r>
            <a:r>
              <a:rPr lang="en-CA" dirty="0"/>
              <a:t> alto </a:t>
            </a:r>
            <a:r>
              <a:rPr lang="en-CA" dirty="0" err="1"/>
              <a:t>caso</a:t>
            </a:r>
            <a:r>
              <a:rPr lang="en-CA" dirty="0"/>
              <a:t> a </a:t>
            </a:r>
            <a:r>
              <a:rPr lang="en-CA" dirty="0" err="1"/>
              <a:t>tarefa</a:t>
            </a:r>
            <a:r>
              <a:rPr lang="en-CA" dirty="0"/>
              <a:t> não fosse </a:t>
            </a:r>
            <a:r>
              <a:rPr lang="en-CA" dirty="0" err="1"/>
              <a:t>executada</a:t>
            </a:r>
            <a:r>
              <a:rPr lang="en-CA" dirty="0"/>
              <a:t>. </a:t>
            </a:r>
          </a:p>
          <a:p>
            <a:endParaRPr lang="en-CA" dirty="0"/>
          </a:p>
          <a:p>
            <a:r>
              <a:rPr lang="en-CA" dirty="0"/>
              <a:t>O PNR 000068 define </a:t>
            </a:r>
            <a:r>
              <a:rPr lang="en-CA" dirty="0" err="1"/>
              <a:t>essas</a:t>
            </a:r>
            <a:r>
              <a:rPr lang="en-CA" dirty="0"/>
              <a:t> </a:t>
            </a:r>
            <a:r>
              <a:rPr lang="en-CA" dirty="0" err="1"/>
              <a:t>tarefas</a:t>
            </a:r>
            <a:r>
              <a:rPr lang="en-CA" dirty="0"/>
              <a:t> </a:t>
            </a:r>
            <a:r>
              <a:rPr lang="en-CA" dirty="0" err="1"/>
              <a:t>como</a:t>
            </a:r>
            <a:r>
              <a:rPr lang="en-CA" dirty="0"/>
              <a:t> </a:t>
            </a:r>
            <a:r>
              <a:rPr lang="en-CA" dirty="0" err="1"/>
              <a:t>tarefas</a:t>
            </a:r>
            <a:r>
              <a:rPr lang="en-CA" dirty="0"/>
              <a:t> de </a:t>
            </a:r>
            <a:r>
              <a:rPr lang="en-CA" dirty="0" err="1"/>
              <a:t>urgência</a:t>
            </a:r>
            <a:r>
              <a:rPr lang="en-CA" dirty="0"/>
              <a:t>. </a:t>
            </a:r>
            <a:r>
              <a:rPr lang="en-CA" dirty="0" err="1"/>
              <a:t>Vamos</a:t>
            </a:r>
            <a:r>
              <a:rPr lang="en-CA" dirty="0"/>
              <a:t> </a:t>
            </a:r>
            <a:r>
              <a:rPr lang="en-CA" dirty="0" err="1"/>
              <a:t>imaginar</a:t>
            </a:r>
            <a:r>
              <a:rPr lang="en-CA" dirty="0"/>
              <a:t> que um equipamento </a:t>
            </a:r>
            <a:r>
              <a:rPr lang="en-CA" dirty="0" err="1"/>
              <a:t>quebre</a:t>
            </a:r>
            <a:r>
              <a:rPr lang="en-CA" dirty="0"/>
              <a:t> no </a:t>
            </a:r>
            <a:r>
              <a:rPr lang="en-CA" dirty="0" err="1"/>
              <a:t>meio</a:t>
            </a:r>
            <a:r>
              <a:rPr lang="en-CA" dirty="0"/>
              <a:t> da mina, </a:t>
            </a:r>
            <a:r>
              <a:rPr lang="en-CA" dirty="0" err="1"/>
              <a:t>interrompendo</a:t>
            </a:r>
            <a:r>
              <a:rPr lang="en-CA" dirty="0"/>
              <a:t> o </a:t>
            </a:r>
            <a:r>
              <a:rPr lang="en-CA" dirty="0" err="1"/>
              <a:t>fluxo</a:t>
            </a:r>
            <a:r>
              <a:rPr lang="en-CA" dirty="0"/>
              <a:t> de outros </a:t>
            </a:r>
            <a:r>
              <a:rPr lang="en-CA" dirty="0" err="1"/>
              <a:t>equipamentos</a:t>
            </a:r>
            <a:r>
              <a:rPr lang="en-CA" dirty="0"/>
              <a:t> e </a:t>
            </a:r>
            <a:r>
              <a:rPr lang="en-CA" dirty="0" err="1"/>
              <a:t>causando</a:t>
            </a:r>
            <a:r>
              <a:rPr lang="en-CA" dirty="0"/>
              <a:t> </a:t>
            </a:r>
            <a:r>
              <a:rPr lang="en-CA" dirty="0" err="1"/>
              <a:t>grande</a:t>
            </a:r>
            <a:r>
              <a:rPr lang="en-CA" dirty="0"/>
              <a:t> </a:t>
            </a:r>
            <a:r>
              <a:rPr lang="en-CA" dirty="0" err="1"/>
              <a:t>transtorno</a:t>
            </a:r>
            <a:r>
              <a:rPr lang="en-CA" dirty="0"/>
              <a:t>. </a:t>
            </a:r>
            <a:r>
              <a:rPr lang="en-CA" dirty="0" err="1"/>
              <a:t>Imaginemos</a:t>
            </a:r>
            <a:r>
              <a:rPr lang="en-CA" dirty="0"/>
              <a:t> que para a </a:t>
            </a:r>
            <a:r>
              <a:rPr lang="en-CA" dirty="0" err="1"/>
              <a:t>manutenção</a:t>
            </a:r>
            <a:r>
              <a:rPr lang="en-CA" dirty="0"/>
              <a:t> </a:t>
            </a:r>
            <a:r>
              <a:rPr lang="en-CA" dirty="0" err="1"/>
              <a:t>nesse</a:t>
            </a:r>
            <a:r>
              <a:rPr lang="en-CA" dirty="0"/>
              <a:t> equipamento não </a:t>
            </a:r>
            <a:r>
              <a:rPr lang="en-CA" dirty="0" err="1"/>
              <a:t>exista</a:t>
            </a:r>
            <a:r>
              <a:rPr lang="en-CA" dirty="0"/>
              <a:t> </a:t>
            </a:r>
            <a:r>
              <a:rPr lang="en-CA" dirty="0" err="1"/>
              <a:t>uma</a:t>
            </a:r>
            <a:r>
              <a:rPr lang="en-CA" dirty="0"/>
              <a:t> ART de </a:t>
            </a:r>
            <a:r>
              <a:rPr lang="en-CA" dirty="0" err="1"/>
              <a:t>Planejamento</a:t>
            </a:r>
            <a:r>
              <a:rPr lang="en-CA" dirty="0"/>
              <a:t> </a:t>
            </a:r>
            <a:r>
              <a:rPr lang="en-CA" dirty="0" err="1"/>
              <a:t>pronta</a:t>
            </a:r>
            <a:r>
              <a:rPr lang="en-CA" dirty="0"/>
              <a:t>. </a:t>
            </a:r>
            <a:r>
              <a:rPr lang="en-CA" dirty="0" err="1"/>
              <a:t>Nesse</a:t>
            </a:r>
            <a:r>
              <a:rPr lang="en-CA" dirty="0"/>
              <a:t> </a:t>
            </a:r>
            <a:r>
              <a:rPr lang="en-CA" dirty="0" err="1"/>
              <a:t>caso</a:t>
            </a:r>
            <a:r>
              <a:rPr lang="en-CA" dirty="0"/>
              <a:t>, </a:t>
            </a:r>
            <a:r>
              <a:rPr lang="en-CA" dirty="0" err="1"/>
              <a:t>reunir</a:t>
            </a:r>
            <a:r>
              <a:rPr lang="en-CA" dirty="0"/>
              <a:t> a </a:t>
            </a:r>
            <a:r>
              <a:rPr lang="en-CA" dirty="0" err="1"/>
              <a:t>equipe</a:t>
            </a:r>
            <a:r>
              <a:rPr lang="en-CA" dirty="0"/>
              <a:t> </a:t>
            </a:r>
            <a:r>
              <a:rPr lang="en-CA" dirty="0" err="1"/>
              <a:t>multidisciplinar</a:t>
            </a:r>
            <a:r>
              <a:rPr lang="en-CA" dirty="0"/>
              <a:t> para </a:t>
            </a:r>
            <a:r>
              <a:rPr lang="en-CA" dirty="0" err="1"/>
              <a:t>elaboração</a:t>
            </a:r>
            <a:r>
              <a:rPr lang="en-CA" dirty="0"/>
              <a:t> da ART completa </a:t>
            </a:r>
            <a:r>
              <a:rPr lang="en-CA" dirty="0" err="1"/>
              <a:t>demandaria</a:t>
            </a:r>
            <a:r>
              <a:rPr lang="en-CA" dirty="0"/>
              <a:t> </a:t>
            </a:r>
            <a:r>
              <a:rPr lang="en-CA" dirty="0" err="1"/>
              <a:t>muito</a:t>
            </a:r>
            <a:r>
              <a:rPr lang="en-CA" dirty="0"/>
              <a:t> tempo. </a:t>
            </a:r>
            <a:r>
              <a:rPr lang="en-CA" dirty="0" err="1"/>
              <a:t>Então</a:t>
            </a:r>
            <a:r>
              <a:rPr lang="en-CA" dirty="0"/>
              <a:t>, o PNR 000068 define que </a:t>
            </a:r>
            <a:r>
              <a:rPr lang="en-CA" dirty="0" err="1"/>
              <a:t>deve</a:t>
            </a:r>
            <a:r>
              <a:rPr lang="en-CA" dirty="0"/>
              <a:t> ser </a:t>
            </a:r>
            <a:r>
              <a:rPr lang="en-CA" dirty="0" err="1"/>
              <a:t>elaborada</a:t>
            </a:r>
            <a:r>
              <a:rPr lang="en-CA" dirty="0"/>
              <a:t> </a:t>
            </a:r>
            <a:r>
              <a:rPr lang="en-CA" dirty="0" err="1"/>
              <a:t>uma</a:t>
            </a:r>
            <a:r>
              <a:rPr lang="en-CA" dirty="0"/>
              <a:t> ART </a:t>
            </a:r>
            <a:r>
              <a:rPr lang="en-CA" dirty="0" err="1"/>
              <a:t>resumida</a:t>
            </a:r>
            <a:r>
              <a:rPr lang="en-CA" dirty="0"/>
              <a:t>, com </a:t>
            </a:r>
            <a:r>
              <a:rPr lang="en-CA" dirty="0" err="1"/>
              <a:t>identificação</a:t>
            </a:r>
            <a:r>
              <a:rPr lang="en-CA" dirty="0"/>
              <a:t> de </a:t>
            </a:r>
            <a:r>
              <a:rPr lang="en-CA" dirty="0" err="1"/>
              <a:t>riscos</a:t>
            </a:r>
            <a:r>
              <a:rPr lang="en-CA" dirty="0"/>
              <a:t> e </a:t>
            </a:r>
            <a:r>
              <a:rPr lang="en-CA" dirty="0" err="1"/>
              <a:t>medidas</a:t>
            </a:r>
            <a:r>
              <a:rPr lang="en-CA" dirty="0"/>
              <a:t> de </a:t>
            </a:r>
            <a:r>
              <a:rPr lang="en-CA" dirty="0" err="1"/>
              <a:t>controle</a:t>
            </a:r>
            <a:r>
              <a:rPr lang="en-CA" dirty="0"/>
              <a:t>. </a:t>
            </a:r>
          </a:p>
          <a:p>
            <a:endParaRPr lang="en-CA" dirty="0"/>
          </a:p>
          <a:p>
            <a:r>
              <a:rPr lang="en-CA" b="1" dirty="0" err="1"/>
              <a:t>Importante</a:t>
            </a:r>
            <a:r>
              <a:rPr lang="en-CA" b="1" dirty="0"/>
              <a:t>: </a:t>
            </a:r>
          </a:p>
          <a:p>
            <a:endParaRPr lang="en-CA" dirty="0"/>
          </a:p>
          <a:p>
            <a:r>
              <a:rPr lang="en-CA" dirty="0"/>
              <a:t> - </a:t>
            </a:r>
            <a:r>
              <a:rPr lang="en-CA" dirty="0" err="1"/>
              <a:t>Após</a:t>
            </a:r>
            <a:r>
              <a:rPr lang="en-CA" dirty="0"/>
              <a:t> a </a:t>
            </a:r>
            <a:r>
              <a:rPr lang="en-CA" dirty="0" err="1"/>
              <a:t>execução</a:t>
            </a:r>
            <a:r>
              <a:rPr lang="en-CA" dirty="0"/>
              <a:t> da </a:t>
            </a:r>
            <a:r>
              <a:rPr lang="en-CA" dirty="0" err="1"/>
              <a:t>tarefa</a:t>
            </a:r>
            <a:r>
              <a:rPr lang="en-CA" dirty="0"/>
              <a:t>, a ART </a:t>
            </a:r>
            <a:r>
              <a:rPr lang="en-CA" dirty="0" err="1"/>
              <a:t>deve</a:t>
            </a:r>
            <a:r>
              <a:rPr lang="en-CA" dirty="0"/>
              <a:t> ser </a:t>
            </a:r>
            <a:r>
              <a:rPr lang="en-CA" dirty="0" err="1"/>
              <a:t>finalizada</a:t>
            </a:r>
            <a:r>
              <a:rPr lang="en-CA" dirty="0"/>
              <a:t> por </a:t>
            </a:r>
            <a:r>
              <a:rPr lang="en-CA" dirty="0" err="1"/>
              <a:t>completo</a:t>
            </a:r>
            <a:r>
              <a:rPr lang="en-CA" dirty="0"/>
              <a:t> e </a:t>
            </a:r>
            <a:r>
              <a:rPr lang="en-CA" dirty="0" err="1"/>
              <a:t>arquivada</a:t>
            </a:r>
            <a:r>
              <a:rPr lang="en-CA" dirty="0"/>
              <a:t> junto com as </a:t>
            </a:r>
            <a:r>
              <a:rPr lang="en-CA" dirty="0" err="1"/>
              <a:t>outras</a:t>
            </a:r>
            <a:r>
              <a:rPr lang="en-CA" dirty="0"/>
              <a:t> ARTs de </a:t>
            </a:r>
            <a:r>
              <a:rPr lang="en-CA" dirty="0" err="1"/>
              <a:t>Planejamento</a:t>
            </a:r>
            <a:r>
              <a:rPr lang="en-CA" dirty="0"/>
              <a:t>.  </a:t>
            </a:r>
          </a:p>
          <a:p>
            <a:r>
              <a:rPr lang="en-CA" dirty="0"/>
              <a:t> - </a:t>
            </a:r>
            <a:r>
              <a:rPr lang="en-CA" dirty="0" err="1"/>
              <a:t>Essas</a:t>
            </a:r>
            <a:r>
              <a:rPr lang="en-CA" dirty="0"/>
              <a:t> </a:t>
            </a:r>
            <a:r>
              <a:rPr lang="en-CA" dirty="0" err="1"/>
              <a:t>situações</a:t>
            </a:r>
            <a:r>
              <a:rPr lang="en-CA" dirty="0"/>
              <a:t> </a:t>
            </a:r>
            <a:r>
              <a:rPr lang="en-CA" dirty="0" err="1"/>
              <a:t>devem</a:t>
            </a:r>
            <a:r>
              <a:rPr lang="en-CA" dirty="0"/>
              <a:t> </a:t>
            </a:r>
            <a:r>
              <a:rPr lang="en-CA" dirty="0" err="1"/>
              <a:t>ocorrer</a:t>
            </a:r>
            <a:r>
              <a:rPr lang="en-CA" dirty="0"/>
              <a:t> </a:t>
            </a:r>
            <a:r>
              <a:rPr lang="en-CA" dirty="0" err="1"/>
              <a:t>em</a:t>
            </a:r>
            <a:r>
              <a:rPr lang="en-CA" dirty="0"/>
              <a:t> </a:t>
            </a:r>
            <a:r>
              <a:rPr lang="en-CA" dirty="0" err="1"/>
              <a:t>caráter</a:t>
            </a:r>
            <a:r>
              <a:rPr lang="en-CA" dirty="0"/>
              <a:t> de </a:t>
            </a:r>
            <a:r>
              <a:rPr lang="en-CA" dirty="0" err="1"/>
              <a:t>exceção</a:t>
            </a:r>
            <a:r>
              <a:rPr lang="en-CA" dirty="0"/>
              <a:t> e </a:t>
            </a:r>
            <a:r>
              <a:rPr lang="en-CA" dirty="0" err="1"/>
              <a:t>indicam</a:t>
            </a:r>
            <a:r>
              <a:rPr lang="en-CA" dirty="0"/>
              <a:t> </a:t>
            </a:r>
            <a:r>
              <a:rPr lang="en-CA" dirty="0" err="1"/>
              <a:t>uma</a:t>
            </a:r>
            <a:r>
              <a:rPr lang="en-CA" dirty="0"/>
              <a:t> </a:t>
            </a:r>
            <a:r>
              <a:rPr lang="en-CA" dirty="0" err="1"/>
              <a:t>falha</a:t>
            </a:r>
            <a:r>
              <a:rPr lang="en-CA" dirty="0"/>
              <a:t> no </a:t>
            </a:r>
            <a:r>
              <a:rPr lang="en-CA" dirty="0" err="1"/>
              <a:t>Planejamento</a:t>
            </a:r>
            <a:r>
              <a:rPr lang="en-CA" dirty="0"/>
              <a:t> das </a:t>
            </a:r>
            <a:r>
              <a:rPr lang="en-CA" dirty="0" err="1"/>
              <a:t>tarefas</a:t>
            </a:r>
            <a:r>
              <a:rPr lang="en-CA" dirty="0"/>
              <a:t>.</a:t>
            </a:r>
          </a:p>
          <a:p>
            <a:pPr marL="171450" indent="-171450">
              <a:buFontTx/>
              <a:buChar char="-"/>
            </a:pPr>
            <a:r>
              <a:rPr lang="en-CA" dirty="0"/>
              <a:t>Durante </a:t>
            </a:r>
            <a:r>
              <a:rPr lang="en-CA" dirty="0" err="1"/>
              <a:t>essas</a:t>
            </a:r>
            <a:r>
              <a:rPr lang="en-CA" dirty="0"/>
              <a:t> </a:t>
            </a:r>
            <a:r>
              <a:rPr lang="en-CA" dirty="0" err="1"/>
              <a:t>tarefas</a:t>
            </a:r>
            <a:r>
              <a:rPr lang="en-CA" dirty="0"/>
              <a:t> </a:t>
            </a:r>
            <a:r>
              <a:rPr lang="en-CA" dirty="0" err="1"/>
              <a:t>os</a:t>
            </a:r>
            <a:r>
              <a:rPr lang="en-CA" dirty="0"/>
              <a:t> </a:t>
            </a:r>
            <a:r>
              <a:rPr lang="en-CA" dirty="0" err="1"/>
              <a:t>executantes</a:t>
            </a:r>
            <a:r>
              <a:rPr lang="en-CA" dirty="0"/>
              <a:t> </a:t>
            </a:r>
            <a:r>
              <a:rPr lang="en-CA" dirty="0" err="1"/>
              <a:t>estarão</a:t>
            </a:r>
            <a:r>
              <a:rPr lang="en-CA" dirty="0"/>
              <a:t> </a:t>
            </a:r>
            <a:r>
              <a:rPr lang="en-CA" dirty="0" err="1"/>
              <a:t>mais</a:t>
            </a:r>
            <a:r>
              <a:rPr lang="en-CA" dirty="0"/>
              <a:t> </a:t>
            </a:r>
            <a:r>
              <a:rPr lang="en-CA" dirty="0" err="1"/>
              <a:t>expostos</a:t>
            </a:r>
            <a:r>
              <a:rPr lang="en-CA" dirty="0"/>
              <a:t> </a:t>
            </a:r>
            <a:r>
              <a:rPr lang="en-CA" dirty="0" err="1"/>
              <a:t>aos</a:t>
            </a:r>
            <a:r>
              <a:rPr lang="en-CA" dirty="0"/>
              <a:t> </a:t>
            </a:r>
            <a:r>
              <a:rPr lang="en-CA" dirty="0" err="1"/>
              <a:t>riscos</a:t>
            </a:r>
            <a:r>
              <a:rPr lang="en-CA" dirty="0"/>
              <a:t>, </a:t>
            </a:r>
            <a:r>
              <a:rPr lang="en-CA" dirty="0" err="1"/>
              <a:t>necessitando</a:t>
            </a:r>
            <a:r>
              <a:rPr lang="en-CA" dirty="0"/>
              <a:t> de maior </a:t>
            </a:r>
            <a:r>
              <a:rPr lang="en-CA" dirty="0" err="1"/>
              <a:t>cuidado</a:t>
            </a:r>
            <a:r>
              <a:rPr lang="en-CA" dirty="0"/>
              <a:t>.</a:t>
            </a:r>
          </a:p>
          <a:p>
            <a:pPr marL="171450" indent="-171450">
              <a:buFontTx/>
              <a:buChar char="-"/>
            </a:pPr>
            <a:endParaRPr lang="en-CA" dirty="0"/>
          </a:p>
        </p:txBody>
      </p:sp>
      <p:sp>
        <p:nvSpPr>
          <p:cNvPr id="4" name="Espaço Reservado para Número de Slid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BC9C52-8FF4-42BC-AE47-C71E8A16CCD7}"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9403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Antes de iniciar o treinamento, organize a sala para receber os participantes.</a:t>
            </a:r>
          </a:p>
          <a:p>
            <a:endParaRPr lang="pt-BR" dirty="0"/>
          </a:p>
          <a:p>
            <a:r>
              <a:rPr lang="pt-BR" dirty="0"/>
              <a:t>Confira todo o material necessário para a aplicação</a:t>
            </a:r>
            <a:r>
              <a:rPr lang="pt-BR" baseline="0" dirty="0"/>
              <a:t> das atividades, e deixe tudo separado para a aplicação. Caso esteja no </a:t>
            </a:r>
            <a:r>
              <a:rPr lang="pt-BR" baseline="0" dirty="0" err="1"/>
              <a:t>Teams</a:t>
            </a:r>
            <a:r>
              <a:rPr lang="pt-BR" baseline="0" dirty="0"/>
              <a:t>, teste tudo com pelo menos 30 minutos de antecedência.</a:t>
            </a:r>
            <a:endParaRPr lang="pt-BR" dirty="0"/>
          </a:p>
          <a:p>
            <a:endParaRPr lang="pt-BR" baseline="0" dirty="0"/>
          </a:p>
          <a:p>
            <a:r>
              <a:rPr lang="pt-BR" baseline="0" dirty="0"/>
              <a:t>Coloque uma música animada – preferencialmente internacional – isso dará um ritmo diferenciado ao treinamento e promoverá uma sensação de bem-estar aos participantes.</a:t>
            </a:r>
            <a:endParaRPr lang="pt-BR" dirty="0"/>
          </a:p>
          <a:p>
            <a:endParaRPr lang="pt-BR" dirty="0"/>
          </a:p>
          <a:p>
            <a:r>
              <a:rPr lang="pt-BR" dirty="0"/>
              <a:t>Dê boas-vindas de forma acalorada</a:t>
            </a:r>
            <a:r>
              <a:rPr lang="pt-BR" baseline="0" dirty="0"/>
              <a:t> aos participantes.</a:t>
            </a:r>
          </a:p>
          <a:p>
            <a:endParaRPr lang="pt-BR" baseline="0" dirty="0"/>
          </a:p>
          <a:p>
            <a:r>
              <a:rPr lang="pt-BR" baseline="0" dirty="0"/>
              <a:t>Apresente-se à turma e conte um pouco sobre você e sua experiência profissional.</a:t>
            </a:r>
            <a:endParaRPr lang="pt-BR" dirty="0"/>
          </a:p>
          <a:p>
            <a:endParaRPr lang="pt-BR" dirty="0"/>
          </a:p>
          <a:p>
            <a:endParaRPr lang="pt-BR"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2</a:t>
            </a:fld>
            <a:endParaRPr lang="pt-BR"/>
          </a:p>
        </p:txBody>
      </p:sp>
    </p:spTree>
    <p:extLst>
      <p:ext uri="{BB962C8B-B14F-4D97-AF65-F5344CB8AC3E}">
        <p14:creationId xmlns:p14="http://schemas.microsoft.com/office/powerpoint/2010/main" val="13962200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29433A0D-629C-4846-9DCD-44E6A450B471}" type="slidenum">
              <a:rPr kumimoji="0" lang="en-US" altLang="pt-BR" sz="1200" b="0" i="0" u="none" strike="noStrike" kern="1200" cap="none" spc="0" normalizeH="0" baseline="0" noProof="0" smtClean="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rPr>
              <a:pPr marL="0" marR="0" lvl="0" indent="0" algn="r" defTabSz="457200" rtl="0" eaLnBrk="1" fontAlgn="base" latinLnBrk="0" hangingPunct="1">
                <a:lnSpc>
                  <a:spcPct val="100000"/>
                </a:lnSpc>
                <a:spcBef>
                  <a:spcPct val="0"/>
                </a:spcBef>
                <a:spcAft>
                  <a:spcPct val="0"/>
                </a:spcAft>
                <a:buClrTx/>
                <a:buSzTx/>
                <a:buFontTx/>
                <a:buNone/>
                <a:tabLst/>
                <a:defRPr/>
              </a:pPr>
              <a:t>21</a:t>
            </a:fld>
            <a:endParaRPr kumimoji="0" lang="en-US" altLang="pt-BR"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16561122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nSpc>
                <a:spcPts val="2000"/>
              </a:lnSpc>
              <a:spcAft>
                <a:spcPts val="1200"/>
              </a:spcAft>
              <a:buClr>
                <a:srgbClr val="008F83"/>
              </a:buClr>
              <a:buSzPct val="120000"/>
            </a:pPr>
            <a:r>
              <a:rPr lang="pt-BR" sz="1200" dirty="0">
                <a:solidFill>
                  <a:srgbClr val="6F7070"/>
                </a:solidFill>
                <a:effectLst/>
                <a:latin typeface="Arial" panose="020B0604020202020204" pitchFamily="34" charset="0"/>
                <a:ea typeface="Calibri" panose="020F0502020204030204" pitchFamily="34" charset="0"/>
                <a:cs typeface="Arial" panose="020B0604020202020204" pitchFamily="34" charset="0"/>
              </a:rPr>
              <a:t>Definir o escopo significa delimitar onde começa e onde termina uma análise de risco da tarefa. </a:t>
            </a:r>
          </a:p>
          <a:p>
            <a:pPr>
              <a:lnSpc>
                <a:spcPts val="2000"/>
              </a:lnSpc>
              <a:spcAft>
                <a:spcPts val="1200"/>
              </a:spcAft>
              <a:buClr>
                <a:srgbClr val="008F83"/>
              </a:buClr>
              <a:buSzPct val="120000"/>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Não há uma regra ou uma fórmula para se definir o escopo de uma tarefa, mas é importante que uma ART não seja: </a:t>
            </a:r>
          </a:p>
          <a:p>
            <a:pPr>
              <a:lnSpc>
                <a:spcPts val="2000"/>
              </a:lnSpc>
              <a:spcAft>
                <a:spcPts val="1200"/>
              </a:spcAft>
              <a:buClr>
                <a:srgbClr val="008F83"/>
              </a:buClr>
              <a:buSzPct val="120000"/>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marL="285750" indent="-285750">
              <a:lnSpc>
                <a:spcPts val="2000"/>
              </a:lnSpc>
              <a:spcAft>
                <a:spcPts val="1200"/>
              </a:spcAft>
              <a:buClr>
                <a:srgbClr val="008F83"/>
              </a:buClr>
              <a:buSzPct val="120000"/>
              <a:buFont typeface="Arial" panose="020B0604020202020204" pitchFamily="34" charset="0"/>
              <a:buChar cha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Muito genérica, a ponto de não se compreender qual é exatamente a tarefa que está sendo executada. Exemplos de </a:t>
            </a:r>
            <a:r>
              <a:rPr lang="pt-BR" sz="1200" dirty="0" err="1">
                <a:solidFill>
                  <a:srgbClr val="6F7070"/>
                </a:solidFill>
                <a:latin typeface="Arial" panose="020B0604020202020204" pitchFamily="34" charset="0"/>
                <a:ea typeface="Calibri" panose="020F0502020204030204" pitchFamily="34" charset="0"/>
                <a:cs typeface="Arial" panose="020B0604020202020204" pitchFamily="34" charset="0"/>
              </a:rPr>
              <a:t>ARTs</a:t>
            </a: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 genéricas: “Realizar manutenção”, “Realizar içamento”...</a:t>
            </a:r>
          </a:p>
          <a:p>
            <a:pPr marL="285750" indent="-285750">
              <a:lnSpc>
                <a:spcPts val="2000"/>
              </a:lnSpc>
              <a:spcAft>
                <a:spcPts val="1200"/>
              </a:spcAft>
              <a:buClr>
                <a:srgbClr val="008F83"/>
              </a:buClr>
              <a:buSzPct val="120000"/>
              <a:buFont typeface="Arial" panose="020B0604020202020204" pitchFamily="34" charset="0"/>
              <a:buChar cha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Muito específica, ao ponto de se descrever passos que não fazem parte da tarefa em si ou de se ter uma ART muito extensa. </a:t>
            </a:r>
          </a:p>
          <a:p>
            <a:pPr>
              <a:lnSpc>
                <a:spcPts val="2000"/>
              </a:lnSpc>
              <a:spcAft>
                <a:spcPts val="1200"/>
              </a:spcAft>
              <a:buClr>
                <a:srgbClr val="008F83"/>
              </a:buClr>
              <a:buSzPct val="120000"/>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Exemplificar: Vamos imaginar uma tarefa de troca de cilindro de uma escavadeira, por exemplo. Nesse caso, não é necessário inserir na ART a etapa de deslocamento até a oficina, ou de planejamento da atividade. O primeiro passo a ser considerado é aquele onde realmente se iniciar a manutenção!</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Dizer que muitos incidentes ocorreram na Vale, pois a ART estava genérica e não previa as situações de riscos que realmente faziam parte da tarefa. </a:t>
            </a: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Por outro lado, </a:t>
            </a:r>
            <a:r>
              <a:rPr lang="pt-BR" sz="1200" dirty="0" err="1">
                <a:solidFill>
                  <a:srgbClr val="6F7070"/>
                </a:solidFill>
                <a:latin typeface="Arial" panose="020B0604020202020204" pitchFamily="34" charset="0"/>
                <a:ea typeface="Calibri" panose="020F0502020204030204" pitchFamily="34" charset="0"/>
                <a:cs typeface="Arial" panose="020B0604020202020204" pitchFamily="34" charset="0"/>
              </a:rPr>
              <a:t>ARTs</a:t>
            </a: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 muito extensas podem confundir o executante, além de dificultar a leitura. </a:t>
            </a:r>
          </a:p>
          <a:p>
            <a:endParaRPr lang="pt-BR"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22</a:t>
            </a:fld>
            <a:endParaRPr lang="pt-BR"/>
          </a:p>
        </p:txBody>
      </p:sp>
    </p:spTree>
    <p:extLst>
      <p:ext uri="{BB962C8B-B14F-4D97-AF65-F5344CB8AC3E}">
        <p14:creationId xmlns:p14="http://schemas.microsoft.com/office/powerpoint/2010/main" val="1239523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Atenção: via de regra, somente devem fazer parte dos passos aquelas etapas que realmente compõem a tarefa. </a:t>
            </a:r>
          </a:p>
          <a:p>
            <a:pPr>
              <a:lnSpc>
                <a:spcPts val="2000"/>
              </a:lnSpc>
              <a:spcAft>
                <a:spcPts val="1200"/>
              </a:spcAft>
              <a:buClr>
                <a:srgbClr val="008F83"/>
              </a:buClr>
              <a:buSzPct val="120000"/>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Deve-se evitar passos que não fazem parte do escopo da tarefa, como: caminhar até o local, realizar DSS... </a:t>
            </a:r>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23</a:t>
            </a:fld>
            <a:endParaRPr lang="pt-BR"/>
          </a:p>
        </p:txBody>
      </p:sp>
    </p:spTree>
    <p:extLst>
      <p:ext uri="{BB962C8B-B14F-4D97-AF65-F5344CB8AC3E}">
        <p14:creationId xmlns:p14="http://schemas.microsoft.com/office/powerpoint/2010/main" val="31530010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nSpc>
                <a:spcPts val="2000"/>
              </a:lnSpc>
              <a:spcAft>
                <a:spcPts val="1200"/>
              </a:spcAft>
              <a:buClr>
                <a:srgbClr val="008F83"/>
              </a:buClr>
              <a:buSzPct val="120000"/>
            </a:pPr>
            <a:r>
              <a:rPr lang="pt-BR" sz="1200" dirty="0">
                <a:solidFill>
                  <a:srgbClr val="6F7070"/>
                </a:solidFill>
                <a:effectLst/>
                <a:latin typeface="Arial" panose="020B0604020202020204" pitchFamily="34" charset="0"/>
                <a:ea typeface="Calibri" panose="020F0502020204030204" pitchFamily="34" charset="0"/>
                <a:cs typeface="Arial" panose="020B0604020202020204" pitchFamily="34" charset="0"/>
              </a:rPr>
              <a:t>A situação de risco no processo de ART é o próprio evento indesejado, a ocorrência que se deseja prevenir a partir da implementação dos controles. </a:t>
            </a: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Na Vale, as situações de risco são padronizadas. Ou seja: existe uma lista pré definidas que, no momento do preenchimento de uma ART, deve ser selecionada. </a:t>
            </a: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A situação de risco é associada a um passo da tarefa. A pergunta que deve ser feita nessa etapa do método é: “nesse passo da tarefa, o que pode dar errado?”</a:t>
            </a: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Por essa pergunta, percebe-se que várias situações de riscos podem estar associadas a um mesmo passo!</a:t>
            </a: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Do mesmo modo, uma situação de risco pode se repetir em vários passos. Porém...</a:t>
            </a:r>
          </a:p>
          <a:p>
            <a:pPr>
              <a:lnSpc>
                <a:spcPts val="2000"/>
              </a:lnSpc>
              <a:spcAft>
                <a:spcPts val="1200"/>
              </a:spcAft>
              <a:buClr>
                <a:srgbClr val="008F83"/>
              </a:buClr>
              <a:buSzPct val="120000"/>
            </a:pPr>
            <a:r>
              <a:rPr lang="pt-BR" sz="1200" dirty="0" err="1">
                <a:solidFill>
                  <a:srgbClr val="6F7070"/>
                </a:solidFill>
                <a:latin typeface="Arial" panose="020B0604020202020204" pitchFamily="34" charset="0"/>
                <a:ea typeface="Calibri" panose="020F0502020204030204" pitchFamily="34" charset="0"/>
                <a:cs typeface="Arial" panose="020B0604020202020204" pitchFamily="34" charset="0"/>
              </a:rPr>
              <a:t>Obs</a:t>
            </a: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 existem situações de riscos que podem ser gerais, quando: </a:t>
            </a:r>
          </a:p>
          <a:p>
            <a:pPr marL="285750" indent="-285750">
              <a:lnSpc>
                <a:spcPts val="2000"/>
              </a:lnSpc>
              <a:spcAft>
                <a:spcPts val="1200"/>
              </a:spcAft>
              <a:buClr>
                <a:srgbClr val="008F83"/>
              </a:buClr>
              <a:buSzPct val="120000"/>
              <a:buFont typeface="Arial" panose="020B0604020202020204" pitchFamily="34" charset="0"/>
              <a:buChar cha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Existem durante toda ou quase toda a execução da tarefa. Exemplo: vamos imaginar uma tarefa onde exista trabalho em altura. O a situação de risco “queda por diferença de nível” existirá durante toda a tarefa. </a:t>
            </a:r>
          </a:p>
          <a:p>
            <a:pPr marL="285750" indent="-285750">
              <a:lnSpc>
                <a:spcPts val="2000"/>
              </a:lnSpc>
              <a:spcAft>
                <a:spcPts val="1200"/>
              </a:spcAft>
              <a:buClr>
                <a:srgbClr val="008F83"/>
              </a:buClr>
              <a:buSzPct val="120000"/>
              <a:buFont typeface="Arial" panose="020B0604020202020204" pitchFamily="34" charset="0"/>
              <a:buChar cha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Chamamos essa situação de risco de “situação de risco padrão”. Nesses casos, para simplificar o método, basta definir os elementos dessa situação de risco apenas uma vez, no início da ART, sem a necessidade de se repetir em cada passo!</a:t>
            </a:r>
          </a:p>
          <a:p>
            <a:pPr marL="285750" indent="-285750">
              <a:lnSpc>
                <a:spcPts val="2000"/>
              </a:lnSpc>
              <a:spcAft>
                <a:spcPts val="1200"/>
              </a:spcAft>
              <a:buClr>
                <a:srgbClr val="008F83"/>
              </a:buClr>
              <a:buSzPct val="120000"/>
              <a:buFont typeface="Arial" panose="020B0604020202020204" pitchFamily="34" charset="0"/>
              <a:buChar char="•"/>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r>
              <a:rPr lang="en-CA" dirty="0" err="1"/>
              <a:t>Explicar</a:t>
            </a:r>
            <a:r>
              <a:rPr lang="en-CA" dirty="0"/>
              <a:t> que as </a:t>
            </a:r>
            <a:r>
              <a:rPr lang="en-CA" dirty="0" err="1"/>
              <a:t>situações</a:t>
            </a:r>
            <a:r>
              <a:rPr lang="en-CA" dirty="0"/>
              <a:t> de </a:t>
            </a:r>
            <a:r>
              <a:rPr lang="en-CA" dirty="0" err="1"/>
              <a:t>riscos</a:t>
            </a:r>
            <a:r>
              <a:rPr lang="en-CA" dirty="0"/>
              <a:t> </a:t>
            </a:r>
            <a:r>
              <a:rPr lang="en-CA" dirty="0" err="1"/>
              <a:t>são</a:t>
            </a:r>
            <a:r>
              <a:rPr lang="en-CA" dirty="0"/>
              <a:t> </a:t>
            </a:r>
            <a:r>
              <a:rPr lang="en-CA" dirty="0" err="1"/>
              <a:t>padronizadas</a:t>
            </a:r>
            <a:r>
              <a:rPr lang="en-CA" dirty="0"/>
              <a:t>, mas </a:t>
            </a:r>
            <a:r>
              <a:rPr lang="en-CA" dirty="0" err="1"/>
              <a:t>podem</a:t>
            </a:r>
            <a:r>
              <a:rPr lang="en-CA" dirty="0"/>
              <a:t> ser </a:t>
            </a:r>
            <a:r>
              <a:rPr lang="en-CA" dirty="0" err="1"/>
              <a:t>detalhadas</a:t>
            </a:r>
            <a:r>
              <a:rPr lang="en-CA" dirty="0"/>
              <a:t> no campo “causa”. </a:t>
            </a:r>
          </a:p>
          <a:p>
            <a:r>
              <a:rPr lang="en-CA" dirty="0" err="1"/>
              <a:t>Exemplo</a:t>
            </a:r>
            <a:r>
              <a:rPr lang="en-CA" dirty="0"/>
              <a:t>: </a:t>
            </a:r>
            <a:r>
              <a:rPr lang="en-CA" dirty="0" err="1"/>
              <a:t>caso</a:t>
            </a:r>
            <a:r>
              <a:rPr lang="en-CA" dirty="0"/>
              <a:t> a </a:t>
            </a:r>
            <a:r>
              <a:rPr lang="en-CA" dirty="0" err="1"/>
              <a:t>situação</a:t>
            </a:r>
            <a:r>
              <a:rPr lang="en-CA" dirty="0"/>
              <a:t> de </a:t>
            </a:r>
            <a:r>
              <a:rPr lang="en-CA" dirty="0" err="1"/>
              <a:t>risco</a:t>
            </a:r>
            <a:r>
              <a:rPr lang="en-CA" dirty="0"/>
              <a:t> </a:t>
            </a:r>
            <a:r>
              <a:rPr lang="en-CA" dirty="0" err="1"/>
              <a:t>seja</a:t>
            </a:r>
            <a:r>
              <a:rPr lang="en-CA" dirty="0"/>
              <a:t> </a:t>
            </a:r>
            <a:r>
              <a:rPr lang="en-CA" dirty="0" err="1"/>
              <a:t>queda</a:t>
            </a:r>
            <a:r>
              <a:rPr lang="en-CA" dirty="0"/>
              <a:t> da carga </a:t>
            </a:r>
            <a:r>
              <a:rPr lang="en-CA" dirty="0" err="1"/>
              <a:t>durante</a:t>
            </a:r>
            <a:r>
              <a:rPr lang="en-CA" dirty="0"/>
              <a:t> içamento, é </a:t>
            </a:r>
            <a:r>
              <a:rPr lang="en-CA" dirty="0" err="1"/>
              <a:t>necessário</a:t>
            </a:r>
            <a:r>
              <a:rPr lang="en-CA" dirty="0"/>
              <a:t> </a:t>
            </a:r>
            <a:r>
              <a:rPr lang="en-CA" dirty="0" err="1"/>
              <a:t>selecionar</a:t>
            </a:r>
            <a:r>
              <a:rPr lang="en-CA" dirty="0"/>
              <a:t> a </a:t>
            </a:r>
            <a:r>
              <a:rPr lang="en-CA" dirty="0" err="1"/>
              <a:t>situação</a:t>
            </a:r>
            <a:r>
              <a:rPr lang="en-CA" dirty="0"/>
              <a:t> de </a:t>
            </a:r>
            <a:r>
              <a:rPr lang="en-CA" dirty="0" err="1"/>
              <a:t>risco</a:t>
            </a:r>
            <a:r>
              <a:rPr lang="en-CA" dirty="0"/>
              <a:t> “</a:t>
            </a:r>
            <a:r>
              <a:rPr lang="en-CA" dirty="0" err="1"/>
              <a:t>Atingido</a:t>
            </a:r>
            <a:r>
              <a:rPr lang="en-CA" dirty="0"/>
              <a:t> </a:t>
            </a:r>
            <a:r>
              <a:rPr lang="en-CA" dirty="0" err="1"/>
              <a:t>por</a:t>
            </a:r>
            <a:r>
              <a:rPr lang="en-CA" dirty="0"/>
              <a:t> </a:t>
            </a:r>
            <a:r>
              <a:rPr lang="en-CA" dirty="0" err="1"/>
              <a:t>projeção</a:t>
            </a:r>
            <a:r>
              <a:rPr lang="en-CA" dirty="0"/>
              <a:t> de </a:t>
            </a:r>
            <a:r>
              <a:rPr lang="en-CA" dirty="0" err="1"/>
              <a:t>materiais</a:t>
            </a:r>
            <a:r>
              <a:rPr lang="en-CA" dirty="0"/>
              <a:t> e </a:t>
            </a:r>
            <a:r>
              <a:rPr lang="en-CA" dirty="0" err="1"/>
              <a:t>peças</a:t>
            </a:r>
            <a:r>
              <a:rPr lang="en-CA" dirty="0"/>
              <a:t>”. </a:t>
            </a:r>
          </a:p>
          <a:p>
            <a:r>
              <a:rPr lang="en-CA" dirty="0"/>
              <a:t>A </a:t>
            </a:r>
            <a:r>
              <a:rPr lang="en-CA" dirty="0" err="1"/>
              <a:t>padronização</a:t>
            </a:r>
            <a:r>
              <a:rPr lang="en-CA" dirty="0"/>
              <a:t> da </a:t>
            </a:r>
            <a:r>
              <a:rPr lang="en-CA" dirty="0" err="1"/>
              <a:t>situações</a:t>
            </a:r>
            <a:r>
              <a:rPr lang="en-CA" dirty="0"/>
              <a:t> de </a:t>
            </a:r>
            <a:r>
              <a:rPr lang="en-CA" dirty="0" err="1"/>
              <a:t>riscos</a:t>
            </a:r>
            <a:r>
              <a:rPr lang="en-CA" dirty="0"/>
              <a:t> </a:t>
            </a:r>
            <a:r>
              <a:rPr lang="en-CA" dirty="0" err="1"/>
              <a:t>ocorre</a:t>
            </a:r>
            <a:r>
              <a:rPr lang="en-CA" dirty="0"/>
              <a:t> não </a:t>
            </a:r>
            <a:r>
              <a:rPr lang="en-CA" dirty="0" err="1"/>
              <a:t>somente</a:t>
            </a:r>
            <a:r>
              <a:rPr lang="en-CA" dirty="0"/>
              <a:t> para ART, mas </a:t>
            </a:r>
            <a:r>
              <a:rPr lang="en-CA" dirty="0" err="1"/>
              <a:t>também</a:t>
            </a:r>
            <a:r>
              <a:rPr lang="en-CA" dirty="0"/>
              <a:t> para outros </a:t>
            </a:r>
            <a:r>
              <a:rPr lang="en-CA" dirty="0" err="1"/>
              <a:t>métodos</a:t>
            </a:r>
            <a:r>
              <a:rPr lang="en-CA" dirty="0"/>
              <a:t> de </a:t>
            </a:r>
            <a:r>
              <a:rPr lang="en-CA" dirty="0" err="1"/>
              <a:t>análise</a:t>
            </a:r>
            <a:r>
              <a:rPr lang="en-CA" dirty="0"/>
              <a:t> de </a:t>
            </a:r>
            <a:r>
              <a:rPr lang="en-CA" dirty="0" err="1"/>
              <a:t>risco</a:t>
            </a:r>
            <a:r>
              <a:rPr lang="en-CA" dirty="0"/>
              <a:t>, </a:t>
            </a:r>
            <a:r>
              <a:rPr lang="en-CA" dirty="0" err="1"/>
              <a:t>como</a:t>
            </a:r>
            <a:r>
              <a:rPr lang="en-CA" dirty="0"/>
              <a:t> APR. </a:t>
            </a:r>
          </a:p>
          <a:p>
            <a:pPr marL="0" indent="0">
              <a:lnSpc>
                <a:spcPts val="2000"/>
              </a:lnSpc>
              <a:spcAft>
                <a:spcPts val="1200"/>
              </a:spcAft>
              <a:buClr>
                <a:srgbClr val="008F83"/>
              </a:buClr>
              <a:buSzPct val="120000"/>
              <a:buFont typeface="Arial" panose="020B0604020202020204" pitchFamily="34" charset="0"/>
              <a:buNone/>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endParaRPr lang="pt-BR"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24</a:t>
            </a:fld>
            <a:endParaRPr lang="pt-BR"/>
          </a:p>
        </p:txBody>
      </p:sp>
    </p:spTree>
    <p:extLst>
      <p:ext uri="{BB962C8B-B14F-4D97-AF65-F5344CB8AC3E}">
        <p14:creationId xmlns:p14="http://schemas.microsoft.com/office/powerpoint/2010/main" val="39684266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Ressaltar que aqui são apenas exemplos de situações de risco. </a:t>
            </a:r>
          </a:p>
          <a:p>
            <a:endParaRPr lang="pt-BR"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25</a:t>
            </a:fld>
            <a:endParaRPr lang="pt-BR"/>
          </a:p>
        </p:txBody>
      </p:sp>
    </p:spTree>
    <p:extLst>
      <p:ext uri="{BB962C8B-B14F-4D97-AF65-F5344CB8AC3E}">
        <p14:creationId xmlns:p14="http://schemas.microsoft.com/office/powerpoint/2010/main" val="30643366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O elemento “causa” é muito importante na análise de risco. Podemos definir causa como razões reais para perda de um controle sobre um perigo, que resulta em um evento topo. </a:t>
            </a:r>
          </a:p>
          <a:p>
            <a:pPr>
              <a:lnSpc>
                <a:spcPts val="2000"/>
              </a:lnSpc>
              <a:spcAft>
                <a:spcPts val="1200"/>
              </a:spcAft>
              <a:buClr>
                <a:srgbClr val="008F83"/>
              </a:buClr>
              <a:buSzPct val="120000"/>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Assim, são situações ou acontecimento </a:t>
            </a:r>
            <a:r>
              <a:rPr lang="en-US" sz="1200" dirty="0">
                <a:solidFill>
                  <a:srgbClr val="6F7070"/>
                </a:solidFill>
                <a:latin typeface="Arial" panose="020B0604020202020204" pitchFamily="34" charset="0"/>
                <a:cs typeface="Arial" panose="020B0604020202020204" pitchFamily="34" charset="0"/>
              </a:rPr>
              <a:t>que </a:t>
            </a:r>
            <a:r>
              <a:rPr lang="en-US" sz="1200" dirty="0" err="1">
                <a:solidFill>
                  <a:srgbClr val="6F7070"/>
                </a:solidFill>
                <a:latin typeface="Arial" panose="020B0604020202020204" pitchFamily="34" charset="0"/>
                <a:cs typeface="Arial" panose="020B0604020202020204" pitchFamily="34" charset="0"/>
              </a:rPr>
              <a:t>pode</a:t>
            </a:r>
            <a:r>
              <a:rPr lang="en-US" sz="1200" dirty="0">
                <a:solidFill>
                  <a:srgbClr val="6F7070"/>
                </a:solidFill>
                <a:latin typeface="Arial" panose="020B0604020202020204" pitchFamily="34" charset="0"/>
                <a:cs typeface="Arial" panose="020B0604020202020204" pitchFamily="34" charset="0"/>
              </a:rPr>
              <a:t> </a:t>
            </a:r>
            <a:r>
              <a:rPr lang="en-US" sz="1200" dirty="0" err="1">
                <a:solidFill>
                  <a:srgbClr val="6F7070"/>
                </a:solidFill>
                <a:latin typeface="Arial" panose="020B0604020202020204" pitchFamily="34" charset="0"/>
                <a:cs typeface="Arial" panose="020B0604020202020204" pitchFamily="34" charset="0"/>
              </a:rPr>
              <a:t>diretamente</a:t>
            </a:r>
            <a:r>
              <a:rPr lang="en-US" sz="1200" dirty="0">
                <a:solidFill>
                  <a:srgbClr val="6F7070"/>
                </a:solidFill>
                <a:latin typeface="Arial" panose="020B0604020202020204" pitchFamily="34" charset="0"/>
                <a:cs typeface="Arial" panose="020B0604020202020204" pitchFamily="34" charset="0"/>
              </a:rPr>
              <a:t> e </a:t>
            </a:r>
            <a:r>
              <a:rPr lang="en-US" sz="1200" dirty="0" err="1">
                <a:solidFill>
                  <a:srgbClr val="6F7070"/>
                </a:solidFill>
                <a:latin typeface="Arial" panose="020B0604020202020204" pitchFamily="34" charset="0"/>
                <a:cs typeface="Arial" panose="020B0604020202020204" pitchFamily="34" charset="0"/>
              </a:rPr>
              <a:t>independentemente</a:t>
            </a:r>
            <a:r>
              <a:rPr lang="en-US" sz="1200" dirty="0">
                <a:solidFill>
                  <a:srgbClr val="6F7070"/>
                </a:solidFill>
                <a:latin typeface="Arial" panose="020B0604020202020204" pitchFamily="34" charset="0"/>
                <a:cs typeface="Arial" panose="020B0604020202020204" pitchFamily="34" charset="0"/>
              </a:rPr>
              <a:t> </a:t>
            </a:r>
            <a:r>
              <a:rPr lang="en-US" sz="1200" dirty="0" err="1">
                <a:solidFill>
                  <a:srgbClr val="6F7070"/>
                </a:solidFill>
                <a:latin typeface="Arial" panose="020B0604020202020204" pitchFamily="34" charset="0"/>
                <a:cs typeface="Arial" panose="020B0604020202020204" pitchFamily="34" charset="0"/>
              </a:rPr>
              <a:t>levar</a:t>
            </a:r>
            <a:r>
              <a:rPr lang="en-US" sz="1200" dirty="0">
                <a:solidFill>
                  <a:srgbClr val="6F7070"/>
                </a:solidFill>
                <a:latin typeface="Arial" panose="020B0604020202020204" pitchFamily="34" charset="0"/>
                <a:cs typeface="Arial" panose="020B0604020202020204" pitchFamily="34" charset="0"/>
              </a:rPr>
              <a:t> </a:t>
            </a:r>
            <a:r>
              <a:rPr lang="en-US" sz="1200" dirty="0" err="1">
                <a:solidFill>
                  <a:srgbClr val="6F7070"/>
                </a:solidFill>
                <a:latin typeface="Arial" panose="020B0604020202020204" pitchFamily="34" charset="0"/>
                <a:cs typeface="Arial" panose="020B0604020202020204" pitchFamily="34" charset="0"/>
              </a:rPr>
              <a:t>ao</a:t>
            </a:r>
            <a:r>
              <a:rPr lang="en-US" sz="1200" dirty="0">
                <a:solidFill>
                  <a:srgbClr val="6F7070"/>
                </a:solidFill>
                <a:latin typeface="Arial" panose="020B0604020202020204" pitchFamily="34" charset="0"/>
                <a:cs typeface="Arial" panose="020B0604020202020204" pitchFamily="34" charset="0"/>
              </a:rPr>
              <a:t> </a:t>
            </a:r>
            <a:r>
              <a:rPr lang="pt-BR" sz="1200" dirty="0">
                <a:solidFill>
                  <a:srgbClr val="6F7070"/>
                </a:solidFill>
                <a:latin typeface="Arial" panose="020B0604020202020204" pitchFamily="34" charset="0"/>
                <a:cs typeface="Arial" panose="020B0604020202020204" pitchFamily="34" charset="0"/>
              </a:rPr>
              <a:t>evento indesejado, ou a situação de risco.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6F7070"/>
                </a:solidFill>
                <a:latin typeface="Arial" panose="020B0604020202020204" pitchFamily="34" charset="0"/>
                <a:cs typeface="Arial" panose="020B0604020202020204" pitchFamily="34" charset="0"/>
              </a:rPr>
              <a:t>As </a:t>
            </a:r>
            <a:r>
              <a:rPr lang="en-US" sz="1200" b="1" dirty="0" err="1">
                <a:solidFill>
                  <a:srgbClr val="6F7070"/>
                </a:solidFill>
                <a:latin typeface="Arial" panose="020B0604020202020204" pitchFamily="34" charset="0"/>
                <a:cs typeface="Arial" panose="020B0604020202020204" pitchFamily="34" charset="0"/>
              </a:rPr>
              <a:t>ameaças</a:t>
            </a:r>
            <a:r>
              <a:rPr lang="en-US" sz="1200" b="1" dirty="0">
                <a:solidFill>
                  <a:srgbClr val="6F7070"/>
                </a:solidFill>
                <a:latin typeface="Arial" panose="020B0604020202020204" pitchFamily="34" charset="0"/>
                <a:cs typeface="Arial" panose="020B0604020202020204" pitchFamily="34" charset="0"/>
              </a:rPr>
              <a:t> </a:t>
            </a:r>
            <a:r>
              <a:rPr lang="en-US" sz="1200" b="1" dirty="0" err="1">
                <a:solidFill>
                  <a:srgbClr val="6F7070"/>
                </a:solidFill>
                <a:latin typeface="Arial" panose="020B0604020202020204" pitchFamily="34" charset="0"/>
                <a:cs typeface="Arial" panose="020B0604020202020204" pitchFamily="34" charset="0"/>
              </a:rPr>
              <a:t>estão</a:t>
            </a:r>
            <a:r>
              <a:rPr lang="en-US" sz="1200" b="1" dirty="0">
                <a:solidFill>
                  <a:srgbClr val="6F7070"/>
                </a:solidFill>
                <a:latin typeface="Arial" panose="020B0604020202020204" pitchFamily="34" charset="0"/>
                <a:cs typeface="Arial" panose="020B0604020202020204" pitchFamily="34" charset="0"/>
              </a:rPr>
              <a:t>, </a:t>
            </a:r>
            <a:r>
              <a:rPr lang="en-US" sz="1200" b="1" dirty="0" err="1">
                <a:solidFill>
                  <a:srgbClr val="6F7070"/>
                </a:solidFill>
                <a:latin typeface="Arial" panose="020B0604020202020204" pitchFamily="34" charset="0"/>
                <a:cs typeface="Arial" panose="020B0604020202020204" pitchFamily="34" charset="0"/>
              </a:rPr>
              <a:t>normalmente</a:t>
            </a:r>
            <a:r>
              <a:rPr lang="en-US" sz="1200" b="1" dirty="0">
                <a:solidFill>
                  <a:srgbClr val="6F7070"/>
                </a:solidFill>
                <a:latin typeface="Arial" panose="020B0604020202020204" pitchFamily="34" charset="0"/>
                <a:cs typeface="Arial" panose="020B0604020202020204" pitchFamily="34" charset="0"/>
              </a:rPr>
              <a:t>, </a:t>
            </a:r>
            <a:r>
              <a:rPr lang="en-US" sz="1200" b="1" dirty="0" err="1">
                <a:solidFill>
                  <a:srgbClr val="6F7070"/>
                </a:solidFill>
                <a:latin typeface="Arial" panose="020B0604020202020204" pitchFamily="34" charset="0"/>
                <a:cs typeface="Arial" panose="020B0604020202020204" pitchFamily="34" charset="0"/>
              </a:rPr>
              <a:t>associadas</a:t>
            </a:r>
            <a:r>
              <a:rPr lang="en-US" sz="1200" b="1" dirty="0">
                <a:solidFill>
                  <a:srgbClr val="6F7070"/>
                </a:solidFill>
                <a:latin typeface="Arial" panose="020B0604020202020204" pitchFamily="34" charset="0"/>
                <a:cs typeface="Arial" panose="020B0604020202020204" pitchFamily="34" charset="0"/>
              </a:rPr>
              <a:t> a: </a:t>
            </a:r>
            <a:r>
              <a:rPr lang="en-US" sz="1200" b="1" dirty="0" err="1">
                <a:solidFill>
                  <a:srgbClr val="6F7070"/>
                </a:solidFill>
                <a:latin typeface="Arial" panose="020B0604020202020204" pitchFamily="34" charset="0"/>
                <a:cs typeface="Arial" panose="020B0604020202020204" pitchFamily="34" charset="0"/>
              </a:rPr>
              <a:t>falha</a:t>
            </a:r>
            <a:r>
              <a:rPr lang="en-US" sz="1200" b="1" dirty="0">
                <a:solidFill>
                  <a:srgbClr val="6F7070"/>
                </a:solidFill>
                <a:latin typeface="Arial" panose="020B0604020202020204" pitchFamily="34" charset="0"/>
                <a:cs typeface="Arial" panose="020B0604020202020204" pitchFamily="34" charset="0"/>
              </a:rPr>
              <a:t> </a:t>
            </a:r>
            <a:r>
              <a:rPr lang="en-US" sz="1200" b="1" dirty="0" err="1">
                <a:solidFill>
                  <a:srgbClr val="6F7070"/>
                </a:solidFill>
                <a:latin typeface="Arial" panose="020B0604020202020204" pitchFamily="34" charset="0"/>
                <a:cs typeface="Arial" panose="020B0604020202020204" pitchFamily="34" charset="0"/>
              </a:rPr>
              <a:t>em</a:t>
            </a:r>
            <a:r>
              <a:rPr lang="en-US" sz="1200" b="1" dirty="0">
                <a:solidFill>
                  <a:srgbClr val="6F7070"/>
                </a:solidFill>
                <a:latin typeface="Arial" panose="020B0604020202020204" pitchFamily="34" charset="0"/>
                <a:cs typeface="Arial" panose="020B0604020202020204" pitchFamily="34" charset="0"/>
              </a:rPr>
              <a:t> </a:t>
            </a:r>
            <a:r>
              <a:rPr lang="en-US" sz="1200" b="1" dirty="0" err="1">
                <a:solidFill>
                  <a:srgbClr val="6F7070"/>
                </a:solidFill>
                <a:latin typeface="Arial" panose="020B0604020202020204" pitchFamily="34" charset="0"/>
                <a:cs typeface="Arial" panose="020B0604020202020204" pitchFamily="34" charset="0"/>
              </a:rPr>
              <a:t>equipamentos</a:t>
            </a:r>
            <a:r>
              <a:rPr lang="en-US" sz="1200" b="1" dirty="0">
                <a:solidFill>
                  <a:srgbClr val="6F7070"/>
                </a:solidFill>
                <a:latin typeface="Arial" panose="020B0604020202020204" pitchFamily="34" charset="0"/>
                <a:cs typeface="Arial" panose="020B0604020202020204" pitchFamily="34" charset="0"/>
              </a:rPr>
              <a:t> </a:t>
            </a:r>
            <a:r>
              <a:rPr lang="en-US" sz="1200" b="1" dirty="0" err="1">
                <a:solidFill>
                  <a:srgbClr val="6F7070"/>
                </a:solidFill>
                <a:latin typeface="Arial" panose="020B0604020202020204" pitchFamily="34" charset="0"/>
                <a:cs typeface="Arial" panose="020B0604020202020204" pitchFamily="34" charset="0"/>
              </a:rPr>
              <a:t>primários</a:t>
            </a:r>
            <a:r>
              <a:rPr lang="en-US" sz="1200" b="1" dirty="0">
                <a:solidFill>
                  <a:srgbClr val="6F7070"/>
                </a:solidFill>
                <a:latin typeface="Arial" panose="020B0604020202020204" pitchFamily="34" charset="0"/>
                <a:cs typeface="Arial" panose="020B0604020202020204" pitchFamily="34" charset="0"/>
              </a:rPr>
              <a:t>, </a:t>
            </a:r>
            <a:r>
              <a:rPr lang="en-US" sz="1200" b="1" dirty="0" err="1">
                <a:solidFill>
                  <a:srgbClr val="6F7070"/>
                </a:solidFill>
                <a:latin typeface="Arial" panose="020B0604020202020204" pitchFamily="34" charset="0"/>
                <a:cs typeface="Arial" panose="020B0604020202020204" pitchFamily="34" charset="0"/>
              </a:rPr>
              <a:t>fatores</a:t>
            </a:r>
            <a:r>
              <a:rPr lang="en-US" sz="1200" b="1" dirty="0">
                <a:solidFill>
                  <a:srgbClr val="6F7070"/>
                </a:solidFill>
                <a:latin typeface="Arial" panose="020B0604020202020204" pitchFamily="34" charset="0"/>
                <a:cs typeface="Arial" panose="020B0604020202020204" pitchFamily="34" charset="0"/>
              </a:rPr>
              <a:t> </a:t>
            </a:r>
            <a:r>
              <a:rPr lang="en-US" sz="1200" b="1" dirty="0" err="1">
                <a:solidFill>
                  <a:srgbClr val="6F7070"/>
                </a:solidFill>
                <a:latin typeface="Arial" panose="020B0604020202020204" pitchFamily="34" charset="0"/>
                <a:cs typeface="Arial" panose="020B0604020202020204" pitchFamily="34" charset="0"/>
              </a:rPr>
              <a:t>ambientais</a:t>
            </a:r>
            <a:r>
              <a:rPr lang="en-US" sz="1200" b="1" dirty="0">
                <a:solidFill>
                  <a:srgbClr val="6F7070"/>
                </a:solidFill>
                <a:latin typeface="Arial" panose="020B0604020202020204" pitchFamily="34" charset="0"/>
                <a:cs typeface="Arial" panose="020B0604020202020204" pitchFamily="34" charset="0"/>
              </a:rPr>
              <a:t> </a:t>
            </a:r>
            <a:r>
              <a:rPr lang="en-US" sz="1200" b="1" dirty="0" err="1">
                <a:solidFill>
                  <a:srgbClr val="6F7070"/>
                </a:solidFill>
                <a:latin typeface="Arial" panose="020B0604020202020204" pitchFamily="34" charset="0"/>
                <a:cs typeface="Arial" panose="020B0604020202020204" pitchFamily="34" charset="0"/>
              </a:rPr>
              <a:t>ou</a:t>
            </a:r>
            <a:r>
              <a:rPr lang="en-US" sz="1200" b="1" dirty="0">
                <a:solidFill>
                  <a:srgbClr val="6F7070"/>
                </a:solidFill>
                <a:latin typeface="Arial" panose="020B0604020202020204" pitchFamily="34" charset="0"/>
                <a:cs typeface="Arial" panose="020B0604020202020204" pitchFamily="34" charset="0"/>
              </a:rPr>
              <a:t> </a:t>
            </a:r>
            <a:r>
              <a:rPr lang="en-US" sz="1200" b="1" dirty="0" err="1">
                <a:solidFill>
                  <a:srgbClr val="6F7070"/>
                </a:solidFill>
                <a:latin typeface="Arial" panose="020B0604020202020204" pitchFamily="34" charset="0"/>
                <a:cs typeface="Arial" panose="020B0604020202020204" pitchFamily="34" charset="0"/>
              </a:rPr>
              <a:t>questões</a:t>
            </a:r>
            <a:r>
              <a:rPr lang="en-US" sz="1200" b="1" dirty="0">
                <a:solidFill>
                  <a:srgbClr val="6F7070"/>
                </a:solidFill>
                <a:latin typeface="Arial" panose="020B0604020202020204" pitchFamily="34" charset="0"/>
                <a:cs typeface="Arial" panose="020B0604020202020204" pitchFamily="34" charset="0"/>
              </a:rPr>
              <a:t> </a:t>
            </a:r>
            <a:r>
              <a:rPr lang="en-US" sz="1200" b="1" dirty="0" err="1">
                <a:solidFill>
                  <a:srgbClr val="6F7070"/>
                </a:solidFill>
                <a:latin typeface="Arial" panose="020B0604020202020204" pitchFamily="34" charset="0"/>
                <a:cs typeface="Arial" panose="020B0604020202020204" pitchFamily="34" charset="0"/>
              </a:rPr>
              <a:t>operacionais</a:t>
            </a:r>
            <a:r>
              <a:rPr lang="en-US" sz="1200" b="1" dirty="0">
                <a:solidFill>
                  <a:srgbClr val="6F7070"/>
                </a:solidFill>
                <a:latin typeface="Arial" panose="020B0604020202020204" pitchFamily="34" charset="0"/>
                <a:cs typeface="Arial" panose="020B0604020202020204" pitchFamily="34" charset="0"/>
              </a:rPr>
              <a:t>.</a:t>
            </a:r>
            <a:endParaRPr lang="pt-BR" sz="1200" b="1" dirty="0">
              <a:solidFill>
                <a:srgbClr val="6F7070"/>
              </a:solidFill>
              <a:latin typeface="Arial" panose="020B0604020202020204" pitchFamily="34" charset="0"/>
              <a:cs typeface="Arial" panose="020B0604020202020204" pitchFamily="34" charset="0"/>
            </a:endParaRPr>
          </a:p>
          <a:p>
            <a:pPr>
              <a:lnSpc>
                <a:spcPts val="2000"/>
              </a:lnSpc>
              <a:spcAft>
                <a:spcPts val="1200"/>
              </a:spcAft>
              <a:buClr>
                <a:srgbClr val="008F83"/>
              </a:buClr>
              <a:buSzPct val="120000"/>
            </a:pPr>
            <a:endParaRPr lang="pt-BR" sz="1200" dirty="0">
              <a:solidFill>
                <a:srgbClr val="6F7070"/>
              </a:solidFill>
              <a:latin typeface="Arial" panose="020B0604020202020204" pitchFamily="34" charset="0"/>
              <a:cs typeface="Arial" panose="020B0604020202020204" pitchFamily="34" charset="0"/>
            </a:endParaRP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Tahoma" panose="020B0604030504040204" pitchFamily="34" charset="0"/>
                <a:cs typeface="Arial" panose="020B0604020202020204" pitchFamily="34" charset="0"/>
              </a:rPr>
              <a:t>Importante: uma situação de risco geralmente possui mais de uma causa associada. 	</a:t>
            </a:r>
          </a:p>
          <a:p>
            <a:pPr>
              <a:lnSpc>
                <a:spcPts val="2000"/>
              </a:lnSpc>
              <a:spcAft>
                <a:spcPts val="1200"/>
              </a:spcAft>
              <a:buClr>
                <a:srgbClr val="008F83"/>
              </a:buClr>
              <a:buSzPct val="120000"/>
            </a:pPr>
            <a:endParaRPr lang="pt-BR" sz="1200" dirty="0">
              <a:solidFill>
                <a:srgbClr val="6F7070"/>
              </a:solidFill>
              <a:latin typeface="Arial" panose="020B0604020202020204" pitchFamily="34" charset="0"/>
              <a:cs typeface="Arial" panose="020B0604020202020204" pitchFamily="34" charset="0"/>
            </a:endParaRPr>
          </a:p>
          <a:p>
            <a:endParaRPr lang="en-CA" dirty="0"/>
          </a:p>
          <a:p>
            <a:endParaRPr lang="en-CA" dirty="0"/>
          </a:p>
          <a:p>
            <a:r>
              <a:rPr lang="en-CA" dirty="0" err="1"/>
              <a:t>Reforçar</a:t>
            </a:r>
            <a:r>
              <a:rPr lang="en-CA" dirty="0"/>
              <a:t> que a causa </a:t>
            </a:r>
            <a:r>
              <a:rPr lang="en-CA" dirty="0" err="1"/>
              <a:t>deve</a:t>
            </a:r>
            <a:r>
              <a:rPr lang="en-CA" dirty="0"/>
              <a:t> ser, </a:t>
            </a:r>
            <a:r>
              <a:rPr lang="en-CA" dirty="0" err="1"/>
              <a:t>por</a:t>
            </a:r>
            <a:r>
              <a:rPr lang="en-CA" dirty="0"/>
              <a:t> </a:t>
            </a:r>
            <a:r>
              <a:rPr lang="en-CA" dirty="0" err="1"/>
              <a:t>si</a:t>
            </a:r>
            <a:r>
              <a:rPr lang="en-CA" dirty="0"/>
              <a:t> </a:t>
            </a:r>
            <a:r>
              <a:rPr lang="en-CA" dirty="0" err="1"/>
              <a:t>só</a:t>
            </a:r>
            <a:r>
              <a:rPr lang="en-CA" dirty="0"/>
              <a:t>, </a:t>
            </a:r>
            <a:r>
              <a:rPr lang="en-CA" dirty="0" err="1"/>
              <a:t>capaz</a:t>
            </a:r>
            <a:r>
              <a:rPr lang="en-CA" dirty="0"/>
              <a:t> de </a:t>
            </a:r>
            <a:r>
              <a:rPr lang="en-CA" dirty="0" err="1"/>
              <a:t>iniciar</a:t>
            </a:r>
            <a:r>
              <a:rPr lang="en-CA" dirty="0"/>
              <a:t> o </a:t>
            </a:r>
            <a:r>
              <a:rPr lang="en-CA" dirty="0" err="1"/>
              <a:t>evento</a:t>
            </a:r>
            <a:r>
              <a:rPr lang="en-CA" dirty="0"/>
              <a:t> topo, ou </a:t>
            </a:r>
            <a:r>
              <a:rPr lang="en-CA" dirty="0" err="1"/>
              <a:t>evento</a:t>
            </a:r>
            <a:r>
              <a:rPr lang="en-CA" dirty="0"/>
              <a:t> </a:t>
            </a:r>
            <a:r>
              <a:rPr lang="en-CA" dirty="0" err="1"/>
              <a:t>indesejado</a:t>
            </a:r>
            <a:r>
              <a:rPr lang="en-CA" dirty="0"/>
              <a:t>, ou </a:t>
            </a:r>
            <a:r>
              <a:rPr lang="en-CA" dirty="0" err="1"/>
              <a:t>situação</a:t>
            </a:r>
            <a:r>
              <a:rPr lang="en-CA" dirty="0"/>
              <a:t> de </a:t>
            </a:r>
            <a:r>
              <a:rPr lang="en-CA" dirty="0" err="1"/>
              <a:t>risco</a:t>
            </a:r>
            <a:r>
              <a:rPr lang="en-CA" dirty="0"/>
              <a:t>. </a:t>
            </a:r>
          </a:p>
          <a:p>
            <a:r>
              <a:rPr lang="en-CA" dirty="0" err="1"/>
              <a:t>Reforçar</a:t>
            </a:r>
            <a:r>
              <a:rPr lang="en-CA" dirty="0"/>
              <a:t> sobre a </a:t>
            </a:r>
            <a:r>
              <a:rPr lang="en-CA" dirty="0" err="1"/>
              <a:t>necessidade</a:t>
            </a:r>
            <a:r>
              <a:rPr lang="en-CA" dirty="0"/>
              <a:t> de </a:t>
            </a:r>
            <a:r>
              <a:rPr lang="en-CA" dirty="0" err="1"/>
              <a:t>identificar</a:t>
            </a:r>
            <a:r>
              <a:rPr lang="en-CA" dirty="0"/>
              <a:t> </a:t>
            </a:r>
            <a:r>
              <a:rPr lang="en-CA" dirty="0" err="1"/>
              <a:t>todas</a:t>
            </a:r>
            <a:r>
              <a:rPr lang="en-CA" dirty="0"/>
              <a:t> as </a:t>
            </a:r>
            <a:r>
              <a:rPr lang="en-CA" dirty="0" err="1"/>
              <a:t>causas</a:t>
            </a:r>
            <a:r>
              <a:rPr lang="en-CA" dirty="0"/>
              <a:t> </a:t>
            </a:r>
            <a:r>
              <a:rPr lang="en-CA" dirty="0" err="1"/>
              <a:t>relevantes</a:t>
            </a:r>
            <a:r>
              <a:rPr lang="en-CA" dirty="0"/>
              <a:t> para que, </a:t>
            </a:r>
            <a:r>
              <a:rPr lang="en-CA" dirty="0" err="1"/>
              <a:t>posteriormente</a:t>
            </a:r>
            <a:r>
              <a:rPr lang="en-CA" dirty="0"/>
              <a:t>, </a:t>
            </a:r>
            <a:r>
              <a:rPr lang="en-CA" dirty="0" err="1"/>
              <a:t>os</a:t>
            </a:r>
            <a:r>
              <a:rPr lang="en-CA" dirty="0"/>
              <a:t> controles </a:t>
            </a:r>
            <a:r>
              <a:rPr lang="en-CA" dirty="0" err="1"/>
              <a:t>sejam</a:t>
            </a:r>
            <a:r>
              <a:rPr lang="en-CA" dirty="0"/>
              <a:t> </a:t>
            </a:r>
            <a:r>
              <a:rPr lang="en-CA" dirty="0" err="1"/>
              <a:t>definidos</a:t>
            </a:r>
            <a:r>
              <a:rPr lang="en-CA" dirty="0"/>
              <a:t> para </a:t>
            </a:r>
            <a:r>
              <a:rPr lang="en-CA" dirty="0" err="1"/>
              <a:t>essas</a:t>
            </a:r>
            <a:r>
              <a:rPr lang="en-CA" dirty="0"/>
              <a:t> </a:t>
            </a:r>
            <a:r>
              <a:rPr lang="en-CA" dirty="0" err="1"/>
              <a:t>causas</a:t>
            </a:r>
            <a:r>
              <a:rPr lang="en-CA" dirty="0"/>
              <a:t>. </a:t>
            </a:r>
          </a:p>
          <a:p>
            <a:endParaRPr lang="en-CA" dirty="0"/>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Vamos imaginar uma atividade de içamento de carga, onde temos a situação de risco “Atingido por projeção de materiais ou peças”, relacionada a queda da carga. </a:t>
            </a: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Nesse caso, foi feita a pergunta “o que pode dar errado?”, e identificamos que a carga pode cair em alguém. Agora devemos fazer a pergunta “por que a carga pode cair?” desse modo, encontraremos as causas associadas a esse evento topo, que podem ser: </a:t>
            </a:r>
          </a:p>
          <a:p>
            <a:pPr marL="285750" indent="-285750">
              <a:lnSpc>
                <a:spcPts val="2000"/>
              </a:lnSpc>
              <a:spcAft>
                <a:spcPts val="1200"/>
              </a:spcAft>
              <a:buClr>
                <a:srgbClr val="008F83"/>
              </a:buClr>
              <a:buSzPct val="120000"/>
              <a:buFont typeface="Arial" panose="020B0604020202020204" pitchFamily="34" charset="0"/>
              <a:buChar cha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Excesso de carga; </a:t>
            </a:r>
          </a:p>
          <a:p>
            <a:pPr marL="285750" indent="-285750">
              <a:lnSpc>
                <a:spcPts val="2000"/>
              </a:lnSpc>
              <a:spcAft>
                <a:spcPts val="1200"/>
              </a:spcAft>
              <a:buClr>
                <a:srgbClr val="008F83"/>
              </a:buClr>
              <a:buSzPct val="120000"/>
              <a:buFont typeface="Arial" panose="020B0604020202020204" pitchFamily="34" charset="0"/>
              <a:buChar cha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Acessório danificado; </a:t>
            </a:r>
          </a:p>
          <a:p>
            <a:pPr marL="285750" indent="-285750">
              <a:lnSpc>
                <a:spcPts val="2000"/>
              </a:lnSpc>
              <a:spcAft>
                <a:spcPts val="1200"/>
              </a:spcAft>
              <a:buClr>
                <a:srgbClr val="008F83"/>
              </a:buClr>
              <a:buSzPct val="120000"/>
              <a:buFont typeface="Arial" panose="020B0604020202020204" pitchFamily="34" charset="0"/>
              <a:buChar cha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Operador no raio de ação da carga</a:t>
            </a:r>
          </a:p>
          <a:p>
            <a:endParaRPr lang="en-CA" dirty="0"/>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E por que é tão importante identificar as causas corretamente? </a:t>
            </a:r>
          </a:p>
          <a:p>
            <a:pPr>
              <a:lnSpc>
                <a:spcPts val="2000"/>
              </a:lnSpc>
              <a:spcAft>
                <a:spcPts val="1200"/>
              </a:spcAft>
              <a:buClr>
                <a:srgbClr val="008F83"/>
              </a:buClr>
              <a:buSzPct val="120000"/>
            </a:pPr>
            <a:r>
              <a:rPr lang="pt-BR" sz="1200" dirty="0">
                <a:solidFill>
                  <a:srgbClr val="6F7070"/>
                </a:solidFill>
                <a:latin typeface="Arial" panose="020B0604020202020204" pitchFamily="34" charset="0"/>
                <a:cs typeface="Arial" panose="020B0604020202020204" pitchFamily="34" charset="0"/>
              </a:rPr>
              <a:t>Conforme veremos adiante, os controles mitigatórios são associados às causas. Ou seja: eles devem “atacar” cada causa, de modo a impedir com que o evento se inicie. </a:t>
            </a:r>
          </a:p>
          <a:p>
            <a:pPr>
              <a:lnSpc>
                <a:spcPts val="2000"/>
              </a:lnSpc>
              <a:spcAft>
                <a:spcPts val="1200"/>
              </a:spcAft>
              <a:buClr>
                <a:srgbClr val="008F83"/>
              </a:buClr>
              <a:buSzPct val="120000"/>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endParaRPr lang="pt-BR"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26</a:t>
            </a:fld>
            <a:endParaRPr lang="pt-BR"/>
          </a:p>
        </p:txBody>
      </p:sp>
    </p:spTree>
    <p:extLst>
      <p:ext uri="{BB962C8B-B14F-4D97-AF65-F5344CB8AC3E}">
        <p14:creationId xmlns:p14="http://schemas.microsoft.com/office/powerpoint/2010/main" val="13135611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Importante: um controle pode ter mais de uma causa associada.</a:t>
            </a:r>
          </a:p>
          <a:p>
            <a:pPr>
              <a:lnSpc>
                <a:spcPts val="2000"/>
              </a:lnSpc>
              <a:spcAft>
                <a:spcPts val="1200"/>
              </a:spcAft>
              <a:buClr>
                <a:srgbClr val="008F83"/>
              </a:buClr>
              <a:buSzPct val="120000"/>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Após a determinação das causas, devemos fazer a seguinte pergunta: “o que pode ser feito para que essas causas não iniciem?”</a:t>
            </a:r>
          </a:p>
          <a:p>
            <a:pPr>
              <a:lnSpc>
                <a:spcPts val="2000"/>
              </a:lnSpc>
              <a:spcAft>
                <a:spcPts val="1200"/>
              </a:spcAft>
              <a:buClr>
                <a:srgbClr val="008F83"/>
              </a:buClr>
              <a:buSzPct val="120000"/>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Atenção: definir os controles é uma etapa fundamental no método de ART. </a:t>
            </a:r>
          </a:p>
          <a:p>
            <a:pPr>
              <a:lnSpc>
                <a:spcPts val="2000"/>
              </a:lnSpc>
              <a:spcAft>
                <a:spcPts val="1200"/>
              </a:spcAft>
              <a:buClr>
                <a:srgbClr val="008F83"/>
              </a:buClr>
              <a:buSzPct val="120000"/>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É importante que os controles sejam cuidadosamente descritos, para que os executantes saibam o que está sendo determinado como medida de proteção. </a:t>
            </a:r>
          </a:p>
          <a:p>
            <a:pPr>
              <a:lnSpc>
                <a:spcPts val="2000"/>
              </a:lnSpc>
              <a:spcAft>
                <a:spcPts val="1200"/>
              </a:spcAft>
              <a:buClr>
                <a:srgbClr val="008F83"/>
              </a:buClr>
              <a:buSzPct val="120000"/>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Sabemos que os diferentes controles possuem eficiência diferentes. Quanto mais controles eficientes associados àquela causa, melhor! Veremos em detalhes esse assunto no tópico probabilidade.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Atenção: somente deve ser definido como controle aquilo que realmente estiver disponível para o executante. Jamais descreva na ART controles que ainda estão para ser implementados!</a:t>
            </a:r>
          </a:p>
          <a:p>
            <a:endParaRPr lang="en-CA" dirty="0"/>
          </a:p>
          <a:p>
            <a:pPr>
              <a:lnSpc>
                <a:spcPts val="2000"/>
              </a:lnSpc>
              <a:spcAft>
                <a:spcPts val="1200"/>
              </a:spcAft>
              <a:buClr>
                <a:srgbClr val="008F83"/>
              </a:buClr>
              <a:buSzPct val="120000"/>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27</a:t>
            </a:fld>
            <a:endParaRPr lang="pt-BR"/>
          </a:p>
        </p:txBody>
      </p:sp>
    </p:spTree>
    <p:extLst>
      <p:ext uri="{BB962C8B-B14F-4D97-AF65-F5344CB8AC3E}">
        <p14:creationId xmlns:p14="http://schemas.microsoft.com/office/powerpoint/2010/main" val="21137096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Medidas de controles, ou controles, são ações, equipamentos ou instalações adotadas para prevenir ou mitigar o evento indesejado. </a:t>
            </a:r>
          </a:p>
          <a:p>
            <a:pPr algn="l" fontAlgn="base"/>
            <a:r>
              <a:rPr lang="pt-BR" sz="1050" b="0" i="0" dirty="0">
                <a:solidFill>
                  <a:srgbClr val="484C50"/>
                </a:solidFill>
                <a:effectLst/>
                <a:latin typeface="Work Sans" pitchFamily="2" charset="0"/>
              </a:rPr>
              <a:t>As medidas de controle de risco são uma ferramenta crucial para ajudar na prevenção de acidentes ou ferimentos no local de trabalho.</a:t>
            </a:r>
          </a:p>
          <a:p>
            <a:pPr>
              <a:lnSpc>
                <a:spcPts val="2000"/>
              </a:lnSpc>
              <a:spcAft>
                <a:spcPts val="1200"/>
              </a:spcAft>
              <a:buClr>
                <a:srgbClr val="008F83"/>
              </a:buClr>
              <a:buSzPct val="120000"/>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Os controles podem ser divididos em vários grupos. Uma divisão importante para o método ART é entre os controles é:</a:t>
            </a:r>
          </a:p>
          <a:p>
            <a:pPr marL="342900" indent="-342900">
              <a:lnSpc>
                <a:spcPts val="2000"/>
              </a:lnSpc>
              <a:spcAft>
                <a:spcPts val="1200"/>
              </a:spcAft>
              <a:buClr>
                <a:srgbClr val="008F83"/>
              </a:buClr>
              <a:buSzPct val="120000"/>
              <a:buFont typeface="Arial" panose="020B0604020202020204" pitchFamily="34" charset="0"/>
              <a:buChar cha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Controles preventivos: controles que irão evitar que o evento indesejado se inicie. </a:t>
            </a:r>
          </a:p>
          <a:p>
            <a:pPr marL="342900" indent="-342900">
              <a:lnSpc>
                <a:spcPts val="2000"/>
              </a:lnSpc>
              <a:spcAft>
                <a:spcPts val="1200"/>
              </a:spcAft>
              <a:buClr>
                <a:srgbClr val="008F83"/>
              </a:buClr>
              <a:buSzPct val="120000"/>
              <a:buFont typeface="Arial" panose="020B0604020202020204" pitchFamily="34" charset="0"/>
              <a:buChar cha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Controles mitigatórios: controles que irão evitar as consequências do evento indesejado. </a:t>
            </a:r>
          </a:p>
          <a:p>
            <a:pPr marL="342900" indent="-342900">
              <a:lnSpc>
                <a:spcPts val="2000"/>
              </a:lnSpc>
              <a:spcAft>
                <a:spcPts val="1200"/>
              </a:spcAft>
              <a:buClr>
                <a:srgbClr val="008F83"/>
              </a:buClr>
              <a:buSzPct val="120000"/>
              <a:buFont typeface="Arial" panose="020B0604020202020204" pitchFamily="34" charset="0"/>
              <a:buChar char="•"/>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Importante: os controles preventivos são associados às causas e ao evento, e os controles mitigatórios são associados ao evento e às consequências.  </a:t>
            </a:r>
          </a:p>
          <a:p>
            <a:endParaRPr lang="en-CA" dirty="0"/>
          </a:p>
          <a:p>
            <a:endParaRPr lang="en-CA" dirty="0"/>
          </a:p>
          <a:p>
            <a:r>
              <a:rPr lang="en-CA" dirty="0" err="1"/>
              <a:t>Explicar</a:t>
            </a:r>
            <a:r>
              <a:rPr lang="en-CA" dirty="0"/>
              <a:t> que </a:t>
            </a:r>
            <a:r>
              <a:rPr lang="en-CA" dirty="0" err="1"/>
              <a:t>os</a:t>
            </a:r>
            <a:r>
              <a:rPr lang="en-CA" dirty="0"/>
              <a:t> controles </a:t>
            </a:r>
            <a:r>
              <a:rPr lang="en-CA" dirty="0" err="1"/>
              <a:t>preventivos</a:t>
            </a:r>
            <a:r>
              <a:rPr lang="en-CA" dirty="0"/>
              <a:t> </a:t>
            </a:r>
            <a:r>
              <a:rPr lang="en-CA" dirty="0" err="1"/>
              <a:t>geralmente</a:t>
            </a:r>
            <a:r>
              <a:rPr lang="en-CA" dirty="0"/>
              <a:t> </a:t>
            </a:r>
            <a:r>
              <a:rPr lang="en-CA" dirty="0" err="1"/>
              <a:t>são</a:t>
            </a:r>
            <a:r>
              <a:rPr lang="en-CA" dirty="0"/>
              <a:t> </a:t>
            </a:r>
            <a:r>
              <a:rPr lang="en-CA" dirty="0" err="1"/>
              <a:t>mais</a:t>
            </a:r>
            <a:r>
              <a:rPr lang="en-CA" dirty="0"/>
              <a:t> </a:t>
            </a:r>
            <a:r>
              <a:rPr lang="en-CA" dirty="0" err="1"/>
              <a:t>eficientes</a:t>
            </a:r>
            <a:r>
              <a:rPr lang="en-CA" dirty="0"/>
              <a:t>, pois </a:t>
            </a:r>
            <a:r>
              <a:rPr lang="en-CA" dirty="0" err="1"/>
              <a:t>evitam</a:t>
            </a:r>
            <a:r>
              <a:rPr lang="en-CA" dirty="0"/>
              <a:t> que a </a:t>
            </a:r>
            <a:r>
              <a:rPr lang="en-CA" dirty="0" err="1"/>
              <a:t>liberação</a:t>
            </a:r>
            <a:r>
              <a:rPr lang="en-CA" dirty="0"/>
              <a:t> de energia </a:t>
            </a:r>
            <a:r>
              <a:rPr lang="en-CA" dirty="0" err="1"/>
              <a:t>aconteça</a:t>
            </a:r>
            <a:r>
              <a:rPr lang="en-CA" dirty="0"/>
              <a:t>. </a:t>
            </a:r>
            <a:r>
              <a:rPr lang="en-CA" dirty="0" err="1"/>
              <a:t>Já</a:t>
            </a:r>
            <a:r>
              <a:rPr lang="en-CA" dirty="0"/>
              <a:t> </a:t>
            </a:r>
            <a:r>
              <a:rPr lang="en-CA" dirty="0" err="1"/>
              <a:t>os</a:t>
            </a:r>
            <a:r>
              <a:rPr lang="en-CA" dirty="0"/>
              <a:t> controles </a:t>
            </a:r>
            <a:r>
              <a:rPr lang="en-CA" dirty="0" err="1"/>
              <a:t>mitigatórios</a:t>
            </a:r>
            <a:r>
              <a:rPr lang="en-CA" dirty="0"/>
              <a:t> </a:t>
            </a:r>
            <a:r>
              <a:rPr lang="en-CA" dirty="0" err="1"/>
              <a:t>vão</a:t>
            </a:r>
            <a:r>
              <a:rPr lang="en-CA" dirty="0"/>
              <a:t> </a:t>
            </a:r>
            <a:r>
              <a:rPr lang="en-CA" dirty="0" err="1"/>
              <a:t>atuar</a:t>
            </a:r>
            <a:r>
              <a:rPr lang="en-CA" dirty="0"/>
              <a:t> sobre as </a:t>
            </a:r>
            <a:r>
              <a:rPr lang="en-CA" dirty="0" err="1"/>
              <a:t>consequências</a:t>
            </a:r>
            <a:r>
              <a:rPr lang="en-CA" dirty="0"/>
              <a:t>. Ou </a:t>
            </a:r>
            <a:r>
              <a:rPr lang="en-CA" dirty="0" err="1"/>
              <a:t>seja</a:t>
            </a:r>
            <a:r>
              <a:rPr lang="en-CA" dirty="0"/>
              <a:t>: o </a:t>
            </a:r>
            <a:r>
              <a:rPr lang="en-CA" dirty="0" err="1"/>
              <a:t>evento</a:t>
            </a:r>
            <a:r>
              <a:rPr lang="en-CA" dirty="0"/>
              <a:t> </a:t>
            </a:r>
            <a:r>
              <a:rPr lang="en-CA" dirty="0" err="1"/>
              <a:t>indesejado</a:t>
            </a:r>
            <a:r>
              <a:rPr lang="en-CA" dirty="0"/>
              <a:t> </a:t>
            </a:r>
            <a:r>
              <a:rPr lang="en-CA" dirty="0" err="1"/>
              <a:t>já</a:t>
            </a:r>
            <a:r>
              <a:rPr lang="en-CA" dirty="0"/>
              <a:t> </a:t>
            </a:r>
            <a:r>
              <a:rPr lang="en-CA" dirty="0" err="1"/>
              <a:t>aconteceu</a:t>
            </a:r>
            <a:r>
              <a:rPr lang="en-CA" dirty="0"/>
              <a:t>, as </a:t>
            </a:r>
            <a:r>
              <a:rPr lang="en-CA" dirty="0" err="1"/>
              <a:t>consequências</a:t>
            </a:r>
            <a:r>
              <a:rPr lang="en-CA" dirty="0"/>
              <a:t> </a:t>
            </a:r>
            <a:r>
              <a:rPr lang="en-CA" dirty="0" err="1"/>
              <a:t>serão</a:t>
            </a:r>
            <a:r>
              <a:rPr lang="en-CA" dirty="0"/>
              <a:t> </a:t>
            </a:r>
            <a:r>
              <a:rPr lang="en-CA" dirty="0" err="1"/>
              <a:t>apenas</a:t>
            </a:r>
            <a:r>
              <a:rPr lang="en-CA" dirty="0"/>
              <a:t> </a:t>
            </a:r>
            <a:r>
              <a:rPr lang="en-CA" dirty="0" err="1"/>
              <a:t>atenuadas</a:t>
            </a:r>
            <a:r>
              <a:rPr lang="en-CA" dirty="0"/>
              <a:t>. </a:t>
            </a:r>
          </a:p>
          <a:p>
            <a:endParaRPr lang="en-CA" dirty="0"/>
          </a:p>
          <a:p>
            <a:r>
              <a:rPr lang="en-CA" dirty="0" err="1"/>
              <a:t>Explicar</a:t>
            </a:r>
            <a:r>
              <a:rPr lang="en-CA" dirty="0"/>
              <a:t> que </a:t>
            </a:r>
            <a:r>
              <a:rPr lang="en-CA" dirty="0" err="1"/>
              <a:t>na</a:t>
            </a:r>
            <a:r>
              <a:rPr lang="en-CA" dirty="0"/>
              <a:t> ART </a:t>
            </a:r>
            <a:r>
              <a:rPr lang="en-CA" dirty="0" err="1"/>
              <a:t>os</a:t>
            </a:r>
            <a:r>
              <a:rPr lang="en-CA" dirty="0"/>
              <a:t> controles </a:t>
            </a:r>
            <a:r>
              <a:rPr lang="en-CA" dirty="0" err="1"/>
              <a:t>devem</a:t>
            </a:r>
            <a:r>
              <a:rPr lang="en-CA" dirty="0"/>
              <a:t> ser </a:t>
            </a:r>
            <a:r>
              <a:rPr lang="en-CA" dirty="0" err="1"/>
              <a:t>específicos</a:t>
            </a:r>
            <a:r>
              <a:rPr lang="en-CA" dirty="0"/>
              <a:t> e </a:t>
            </a:r>
            <a:r>
              <a:rPr lang="en-CA" dirty="0" err="1"/>
              <a:t>bem</a:t>
            </a:r>
            <a:r>
              <a:rPr lang="en-CA" dirty="0"/>
              <a:t> </a:t>
            </a:r>
            <a:r>
              <a:rPr lang="en-CA" dirty="0" err="1"/>
              <a:t>definidos</a:t>
            </a:r>
            <a:r>
              <a:rPr lang="en-CA" dirty="0"/>
              <a:t>, de modo a </a:t>
            </a:r>
            <a:r>
              <a:rPr lang="en-CA" dirty="0" err="1"/>
              <a:t>deixar</a:t>
            </a:r>
            <a:r>
              <a:rPr lang="en-CA" dirty="0"/>
              <a:t> claro o que </a:t>
            </a:r>
            <a:r>
              <a:rPr lang="en-CA" dirty="0" err="1"/>
              <a:t>deve</a:t>
            </a:r>
            <a:r>
              <a:rPr lang="en-CA" dirty="0"/>
              <a:t> ser </a:t>
            </a:r>
            <a:r>
              <a:rPr lang="en-CA" dirty="0" err="1"/>
              <a:t>feito</a:t>
            </a:r>
            <a:r>
              <a:rPr lang="en-CA" dirty="0"/>
              <a:t> ou </a:t>
            </a:r>
            <a:r>
              <a:rPr lang="en-CA" dirty="0" err="1"/>
              <a:t>implementado</a:t>
            </a:r>
            <a:r>
              <a:rPr lang="en-CA" dirty="0"/>
              <a:t>. </a:t>
            </a:r>
          </a:p>
          <a:p>
            <a:endParaRPr lang="pt-BR"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28</a:t>
            </a:fld>
            <a:endParaRPr lang="pt-BR"/>
          </a:p>
        </p:txBody>
      </p:sp>
    </p:spTree>
    <p:extLst>
      <p:ext uri="{BB962C8B-B14F-4D97-AF65-F5344CB8AC3E}">
        <p14:creationId xmlns:p14="http://schemas.microsoft.com/office/powerpoint/2010/main" val="26294109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n-CA" dirty="0" err="1"/>
              <a:t>Explicar</a:t>
            </a:r>
            <a:r>
              <a:rPr lang="en-CA" dirty="0"/>
              <a:t> que a </a:t>
            </a:r>
            <a:r>
              <a:rPr lang="en-CA" dirty="0" err="1"/>
              <a:t>relação</a:t>
            </a:r>
            <a:r>
              <a:rPr lang="en-CA" dirty="0"/>
              <a:t> entre </a:t>
            </a:r>
            <a:r>
              <a:rPr lang="en-CA" dirty="0" err="1"/>
              <a:t>os</a:t>
            </a:r>
            <a:r>
              <a:rPr lang="en-CA" dirty="0"/>
              <a:t> </a:t>
            </a:r>
            <a:r>
              <a:rPr lang="en-CA" dirty="0" err="1"/>
              <a:t>elementos</a:t>
            </a:r>
            <a:r>
              <a:rPr lang="en-CA" dirty="0"/>
              <a:t> de </a:t>
            </a:r>
            <a:r>
              <a:rPr lang="en-CA" dirty="0" err="1"/>
              <a:t>uma</a:t>
            </a:r>
            <a:r>
              <a:rPr lang="en-CA" dirty="0"/>
              <a:t> ART é de N para N. Ou </a:t>
            </a:r>
            <a:r>
              <a:rPr lang="en-CA" dirty="0" err="1"/>
              <a:t>seja</a:t>
            </a:r>
            <a:r>
              <a:rPr lang="en-CA" dirty="0"/>
              <a:t>,</a:t>
            </a:r>
          </a:p>
          <a:p>
            <a:endParaRPr lang="en-CA" dirty="0"/>
          </a:p>
          <a:p>
            <a:r>
              <a:rPr lang="en-CA" dirty="0"/>
              <a:t> - </a:t>
            </a:r>
            <a:r>
              <a:rPr lang="en-CA" dirty="0" err="1"/>
              <a:t>mais</a:t>
            </a:r>
            <a:r>
              <a:rPr lang="en-CA" dirty="0"/>
              <a:t> de um </a:t>
            </a:r>
            <a:r>
              <a:rPr lang="en-CA" dirty="0" err="1"/>
              <a:t>passo</a:t>
            </a:r>
            <a:r>
              <a:rPr lang="en-CA" dirty="0"/>
              <a:t> </a:t>
            </a:r>
            <a:r>
              <a:rPr lang="en-CA" dirty="0" err="1"/>
              <a:t>pode</a:t>
            </a:r>
            <a:r>
              <a:rPr lang="en-CA" dirty="0"/>
              <a:t> ser </a:t>
            </a:r>
            <a:r>
              <a:rPr lang="en-CA" dirty="0" err="1"/>
              <a:t>definido</a:t>
            </a:r>
            <a:r>
              <a:rPr lang="en-CA" dirty="0"/>
              <a:t> para </a:t>
            </a:r>
            <a:r>
              <a:rPr lang="en-CA" dirty="0" err="1"/>
              <a:t>mais</a:t>
            </a:r>
            <a:r>
              <a:rPr lang="en-CA" dirty="0"/>
              <a:t> de </a:t>
            </a:r>
            <a:r>
              <a:rPr lang="en-CA" dirty="0" err="1"/>
              <a:t>uma</a:t>
            </a:r>
            <a:r>
              <a:rPr lang="en-CA" dirty="0"/>
              <a:t> </a:t>
            </a:r>
            <a:r>
              <a:rPr lang="en-CA" dirty="0" err="1"/>
              <a:t>situação</a:t>
            </a:r>
            <a:r>
              <a:rPr lang="en-CA" dirty="0"/>
              <a:t> de </a:t>
            </a:r>
            <a:r>
              <a:rPr lang="en-CA" dirty="0" err="1"/>
              <a:t>risco</a:t>
            </a:r>
            <a:r>
              <a:rPr lang="en-CA" dirty="0"/>
              <a:t>. </a:t>
            </a:r>
          </a:p>
          <a:p>
            <a:pPr marL="171450" indent="-171450">
              <a:buFontTx/>
              <a:buChar char="-"/>
            </a:pPr>
            <a:r>
              <a:rPr lang="en-CA" dirty="0" err="1"/>
              <a:t>Mais</a:t>
            </a:r>
            <a:r>
              <a:rPr lang="en-CA" dirty="0"/>
              <a:t> de </a:t>
            </a:r>
            <a:r>
              <a:rPr lang="en-CA" dirty="0" err="1"/>
              <a:t>uma</a:t>
            </a:r>
            <a:r>
              <a:rPr lang="en-CA" dirty="0"/>
              <a:t> causa </a:t>
            </a:r>
            <a:r>
              <a:rPr lang="en-CA" dirty="0" err="1"/>
              <a:t>pode</a:t>
            </a:r>
            <a:r>
              <a:rPr lang="en-CA" dirty="0"/>
              <a:t> ser </a:t>
            </a:r>
            <a:r>
              <a:rPr lang="en-CA" dirty="0" err="1"/>
              <a:t>definida</a:t>
            </a:r>
            <a:r>
              <a:rPr lang="en-CA" dirty="0"/>
              <a:t> para </a:t>
            </a:r>
            <a:r>
              <a:rPr lang="en-CA" dirty="0" err="1"/>
              <a:t>mais</a:t>
            </a:r>
            <a:r>
              <a:rPr lang="en-CA" dirty="0"/>
              <a:t> de </a:t>
            </a:r>
            <a:r>
              <a:rPr lang="en-CA" dirty="0" err="1"/>
              <a:t>uma</a:t>
            </a:r>
            <a:r>
              <a:rPr lang="en-CA" dirty="0"/>
              <a:t> </a:t>
            </a:r>
            <a:r>
              <a:rPr lang="en-CA" dirty="0" err="1"/>
              <a:t>situação</a:t>
            </a:r>
            <a:r>
              <a:rPr lang="en-CA" dirty="0"/>
              <a:t> de </a:t>
            </a:r>
            <a:r>
              <a:rPr lang="en-CA" dirty="0" err="1"/>
              <a:t>risco</a:t>
            </a:r>
            <a:r>
              <a:rPr lang="en-CA" dirty="0"/>
              <a:t>;</a:t>
            </a:r>
          </a:p>
          <a:p>
            <a:pPr marL="171450" indent="-171450">
              <a:buFontTx/>
              <a:buChar char="-"/>
            </a:pPr>
            <a:r>
              <a:rPr lang="en-CA" dirty="0" err="1"/>
              <a:t>Mais</a:t>
            </a:r>
            <a:r>
              <a:rPr lang="en-CA" dirty="0"/>
              <a:t> de um </a:t>
            </a:r>
            <a:r>
              <a:rPr lang="en-CA" dirty="0" err="1"/>
              <a:t>controle</a:t>
            </a:r>
            <a:r>
              <a:rPr lang="en-CA" dirty="0"/>
              <a:t> </a:t>
            </a:r>
            <a:r>
              <a:rPr lang="en-CA" dirty="0" err="1"/>
              <a:t>preventivo</a:t>
            </a:r>
            <a:r>
              <a:rPr lang="en-CA" dirty="0"/>
              <a:t> </a:t>
            </a:r>
            <a:r>
              <a:rPr lang="en-CA" dirty="0" err="1"/>
              <a:t>pode</a:t>
            </a:r>
            <a:r>
              <a:rPr lang="en-CA" dirty="0"/>
              <a:t> ser </a:t>
            </a:r>
            <a:r>
              <a:rPr lang="en-CA" dirty="0" err="1"/>
              <a:t>definido</a:t>
            </a:r>
            <a:r>
              <a:rPr lang="en-CA" dirty="0"/>
              <a:t> para a </a:t>
            </a:r>
            <a:r>
              <a:rPr lang="en-CA" dirty="0" err="1"/>
              <a:t>mesma</a:t>
            </a:r>
            <a:r>
              <a:rPr lang="en-CA" dirty="0"/>
              <a:t> causa, </a:t>
            </a:r>
          </a:p>
          <a:p>
            <a:pPr marL="171450" indent="-171450">
              <a:buFontTx/>
              <a:buChar char="-"/>
            </a:pPr>
            <a:r>
              <a:rPr lang="en-CA" dirty="0" err="1"/>
              <a:t>Mais</a:t>
            </a:r>
            <a:r>
              <a:rPr lang="en-CA" dirty="0"/>
              <a:t> de um </a:t>
            </a:r>
            <a:r>
              <a:rPr lang="en-CA" dirty="0" err="1"/>
              <a:t>controle</a:t>
            </a:r>
            <a:r>
              <a:rPr lang="en-CA" dirty="0"/>
              <a:t> </a:t>
            </a:r>
            <a:r>
              <a:rPr lang="en-CA" dirty="0" err="1"/>
              <a:t>preventivo</a:t>
            </a:r>
            <a:r>
              <a:rPr lang="en-CA" dirty="0"/>
              <a:t> </a:t>
            </a:r>
            <a:r>
              <a:rPr lang="en-CA" dirty="0" err="1"/>
              <a:t>pode</a:t>
            </a:r>
            <a:r>
              <a:rPr lang="en-CA" dirty="0"/>
              <a:t> ser </a:t>
            </a:r>
            <a:r>
              <a:rPr lang="en-CA" dirty="0" err="1"/>
              <a:t>definido</a:t>
            </a:r>
            <a:r>
              <a:rPr lang="en-CA" dirty="0"/>
              <a:t> para a </a:t>
            </a:r>
            <a:r>
              <a:rPr lang="en-CA" dirty="0" err="1"/>
              <a:t>mesma</a:t>
            </a:r>
            <a:r>
              <a:rPr lang="en-CA" dirty="0"/>
              <a:t> </a:t>
            </a:r>
            <a:r>
              <a:rPr lang="en-CA" dirty="0" err="1"/>
              <a:t>consequência</a:t>
            </a:r>
            <a:r>
              <a:rPr lang="en-CA" dirty="0"/>
              <a:t>.</a:t>
            </a:r>
          </a:p>
          <a:p>
            <a:pPr marL="0" indent="0">
              <a:buFontTx/>
              <a:buNone/>
            </a:pPr>
            <a:r>
              <a:rPr lang="en-CA" dirty="0"/>
              <a:t>E </a:t>
            </a:r>
            <a:r>
              <a:rPr lang="en-CA" dirty="0" err="1"/>
              <a:t>assim</a:t>
            </a:r>
            <a:r>
              <a:rPr lang="en-CA" dirty="0"/>
              <a:t> </a:t>
            </a:r>
            <a:r>
              <a:rPr lang="en-CA" dirty="0" err="1"/>
              <a:t>por</a:t>
            </a:r>
            <a:r>
              <a:rPr lang="en-CA" dirty="0"/>
              <a:t> </a:t>
            </a:r>
            <a:r>
              <a:rPr lang="en-CA" dirty="0" err="1"/>
              <a:t>diante</a:t>
            </a:r>
            <a:endParaRPr lang="en-CA" dirty="0"/>
          </a:p>
          <a:p>
            <a:endParaRPr lang="en-CA"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29</a:t>
            </a:fld>
            <a:endParaRPr lang="pt-BR"/>
          </a:p>
        </p:txBody>
      </p:sp>
    </p:spTree>
    <p:extLst>
      <p:ext uri="{BB962C8B-B14F-4D97-AF65-F5344CB8AC3E}">
        <p14:creationId xmlns:p14="http://schemas.microsoft.com/office/powerpoint/2010/main" val="26822120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Na Vale, os efeitos para gerenciamento de riscos, considerando a dimensão segurança são: </a:t>
            </a:r>
          </a:p>
          <a:p>
            <a:endParaRPr lang="pt-BR"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Arial" panose="020B0604020202020204" pitchFamily="34" charset="0"/>
              </a:rPr>
              <a:t>Eventos que resultem em primeiros socorros de empregados próprios ou terceiros.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Arial" panose="020B0604020202020204" pitchFamily="34" charset="0"/>
              </a:rPr>
              <a:t>Eventos que resultem em lesões / doenças com afastamento do trabalho ou com tratamento médico ou restrição ao trabalho de empregados próprios ou terceiros.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Arial" panose="020B0604020202020204" pitchFamily="34" charset="0"/>
              </a:rPr>
              <a:t>Eventos que resultem em lesões / doenças com vida mudada ou 1 fatalidade de empregados próprios ou terceiros.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Arial" panose="020B0604020202020204" pitchFamily="34" charset="0"/>
              </a:rPr>
              <a:t>Eventos que resultem em múltiplas  fatalidades de empregados próprios ou terceiros.</a:t>
            </a:r>
            <a:br>
              <a:rPr lang="pt-BR" dirty="0"/>
            </a:br>
            <a:br>
              <a:rPr lang="pt-BR" dirty="0"/>
            </a:br>
            <a:endParaRPr lang="pt-BR" dirty="0"/>
          </a:p>
          <a:p>
            <a:endParaRPr lang="pt-BR" dirty="0"/>
          </a:p>
        </p:txBody>
      </p:sp>
      <p:sp>
        <p:nvSpPr>
          <p:cNvPr id="4" name="Espaço Reservado para Número de Slid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BC9C52-8FF4-42BC-AE47-C71E8A16CCD7}"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5784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dirty="0"/>
              <a:t>Explique que a razão de vocês estarem neste treinamento é que ART em sua essência salva vidas e que isso está complemente alinhado com nosso DNA.</a:t>
            </a:r>
          </a:p>
          <a:p>
            <a:endParaRPr lang="pt-BR"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3</a:t>
            </a:fld>
            <a:endParaRPr lang="pt-BR"/>
          </a:p>
        </p:txBody>
      </p:sp>
    </p:spTree>
    <p:extLst>
      <p:ext uri="{BB962C8B-B14F-4D97-AF65-F5344CB8AC3E}">
        <p14:creationId xmlns:p14="http://schemas.microsoft.com/office/powerpoint/2010/main" val="15508749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n-CA" dirty="0" err="1"/>
              <a:t>Nesse</a:t>
            </a:r>
            <a:r>
              <a:rPr lang="en-CA" dirty="0"/>
              <a:t> momento do treinamento </a:t>
            </a:r>
            <a:r>
              <a:rPr lang="en-CA" dirty="0" err="1"/>
              <a:t>iremos</a:t>
            </a:r>
            <a:r>
              <a:rPr lang="en-CA" dirty="0"/>
              <a:t> </a:t>
            </a:r>
            <a:r>
              <a:rPr lang="en-CA" dirty="0" err="1"/>
              <a:t>falar</a:t>
            </a:r>
            <a:r>
              <a:rPr lang="en-CA" dirty="0"/>
              <a:t> sobre </a:t>
            </a:r>
            <a:r>
              <a:rPr lang="en-CA" dirty="0" err="1"/>
              <a:t>probabilidade</a:t>
            </a:r>
            <a:r>
              <a:rPr lang="en-CA" dirty="0"/>
              <a:t> e sobre </a:t>
            </a:r>
            <a:r>
              <a:rPr lang="en-CA" dirty="0" err="1"/>
              <a:t>severidade</a:t>
            </a:r>
            <a:r>
              <a:rPr lang="en-CA" dirty="0"/>
              <a:t>. </a:t>
            </a:r>
          </a:p>
          <a:p>
            <a:endParaRPr lang="en-CA" dirty="0"/>
          </a:p>
          <a:p>
            <a:r>
              <a:rPr lang="en-CA" dirty="0" err="1"/>
              <a:t>Mostrar</a:t>
            </a:r>
            <a:r>
              <a:rPr lang="en-CA" dirty="0"/>
              <a:t> a </a:t>
            </a:r>
            <a:r>
              <a:rPr lang="en-CA" dirty="0" err="1"/>
              <a:t>matriz</a:t>
            </a:r>
            <a:r>
              <a:rPr lang="en-CA" dirty="0"/>
              <a:t> de </a:t>
            </a:r>
            <a:r>
              <a:rPr lang="en-CA" dirty="0" err="1"/>
              <a:t>riscos</a:t>
            </a:r>
            <a:r>
              <a:rPr lang="en-CA" dirty="0"/>
              <a:t> da Vale, </a:t>
            </a:r>
            <a:r>
              <a:rPr lang="en-CA" dirty="0" err="1"/>
              <a:t>dizer</a:t>
            </a:r>
            <a:r>
              <a:rPr lang="en-CA" dirty="0"/>
              <a:t> que </a:t>
            </a:r>
            <a:r>
              <a:rPr lang="en-CA" dirty="0" err="1"/>
              <a:t>essa</a:t>
            </a:r>
            <a:r>
              <a:rPr lang="en-CA" dirty="0"/>
              <a:t> </a:t>
            </a:r>
            <a:r>
              <a:rPr lang="en-CA" dirty="0" err="1"/>
              <a:t>matriz</a:t>
            </a:r>
            <a:r>
              <a:rPr lang="en-CA" dirty="0"/>
              <a:t> é </a:t>
            </a:r>
            <a:r>
              <a:rPr lang="en-CA" dirty="0" err="1"/>
              <a:t>única</a:t>
            </a:r>
            <a:r>
              <a:rPr lang="en-CA" dirty="0"/>
              <a:t> e </a:t>
            </a:r>
            <a:r>
              <a:rPr lang="en-CA" dirty="0" err="1"/>
              <a:t>aplicável</a:t>
            </a:r>
            <a:r>
              <a:rPr lang="en-CA" dirty="0"/>
              <a:t> para </a:t>
            </a:r>
            <a:r>
              <a:rPr lang="en-CA" dirty="0" err="1"/>
              <a:t>qualquer</a:t>
            </a:r>
            <a:r>
              <a:rPr lang="en-CA" dirty="0"/>
              <a:t> </a:t>
            </a:r>
            <a:r>
              <a:rPr lang="en-CA" dirty="0" err="1"/>
              <a:t>análise</a:t>
            </a:r>
            <a:r>
              <a:rPr lang="en-CA" dirty="0"/>
              <a:t> de </a:t>
            </a:r>
            <a:r>
              <a:rPr lang="en-CA" dirty="0" err="1"/>
              <a:t>risco</a:t>
            </a:r>
            <a:r>
              <a:rPr lang="en-CA" dirty="0"/>
              <a:t> que </a:t>
            </a:r>
            <a:r>
              <a:rPr lang="en-CA" dirty="0" err="1"/>
              <a:t>seja</a:t>
            </a:r>
            <a:r>
              <a:rPr lang="en-CA" dirty="0"/>
              <a:t> </a:t>
            </a:r>
            <a:r>
              <a:rPr lang="en-CA" dirty="0" err="1"/>
              <a:t>feita</a:t>
            </a:r>
            <a:r>
              <a:rPr lang="en-CA" dirty="0"/>
              <a:t>, </a:t>
            </a:r>
            <a:r>
              <a:rPr lang="en-CA" dirty="0" err="1"/>
              <a:t>incluindo</a:t>
            </a:r>
            <a:r>
              <a:rPr lang="en-CA" dirty="0"/>
              <a:t> sobre outros </a:t>
            </a:r>
            <a:r>
              <a:rPr lang="en-CA" dirty="0" err="1"/>
              <a:t>assuntos</a:t>
            </a:r>
            <a:r>
              <a:rPr lang="en-CA" dirty="0"/>
              <a:t> </a:t>
            </a:r>
            <a:r>
              <a:rPr lang="en-CA" dirty="0" err="1"/>
              <a:t>além</a:t>
            </a:r>
            <a:r>
              <a:rPr lang="en-CA" dirty="0"/>
              <a:t> de Segurança. </a:t>
            </a:r>
          </a:p>
          <a:p>
            <a:r>
              <a:rPr lang="en-CA" dirty="0" err="1"/>
              <a:t>Explicar</a:t>
            </a:r>
            <a:r>
              <a:rPr lang="en-CA" dirty="0"/>
              <a:t> que o </a:t>
            </a:r>
            <a:r>
              <a:rPr lang="en-CA" dirty="0" err="1"/>
              <a:t>documento</a:t>
            </a:r>
            <a:r>
              <a:rPr lang="en-CA" dirty="0"/>
              <a:t> que define </a:t>
            </a:r>
            <a:r>
              <a:rPr lang="en-CA" dirty="0" err="1"/>
              <a:t>os</a:t>
            </a:r>
            <a:r>
              <a:rPr lang="en-CA" dirty="0"/>
              <a:t> </a:t>
            </a:r>
            <a:r>
              <a:rPr lang="en-CA" dirty="0" err="1"/>
              <a:t>critérios</a:t>
            </a:r>
            <a:r>
              <a:rPr lang="en-CA" dirty="0"/>
              <a:t> </a:t>
            </a:r>
            <a:r>
              <a:rPr lang="en-CA" dirty="0" err="1"/>
              <a:t>fundamentais</a:t>
            </a:r>
            <a:r>
              <a:rPr lang="en-CA" dirty="0"/>
              <a:t> de </a:t>
            </a:r>
            <a:r>
              <a:rPr lang="en-CA" dirty="0" err="1"/>
              <a:t>riscos</a:t>
            </a:r>
            <a:r>
              <a:rPr lang="en-CA" dirty="0"/>
              <a:t> é a NOR – 00003 – G – Política de </a:t>
            </a:r>
            <a:r>
              <a:rPr lang="en-CA" dirty="0" err="1"/>
              <a:t>Gestão</a:t>
            </a:r>
            <a:r>
              <a:rPr lang="en-CA" dirty="0"/>
              <a:t> de </a:t>
            </a:r>
            <a:r>
              <a:rPr lang="en-CA" dirty="0" err="1"/>
              <a:t>Riscos</a:t>
            </a:r>
            <a:r>
              <a:rPr lang="en-CA" dirty="0"/>
              <a:t>. </a:t>
            </a:r>
          </a:p>
          <a:p>
            <a:r>
              <a:rPr lang="en-CA" dirty="0" err="1"/>
              <a:t>Explicar</a:t>
            </a:r>
            <a:r>
              <a:rPr lang="en-CA" dirty="0"/>
              <a:t> que o </a:t>
            </a:r>
            <a:r>
              <a:rPr lang="en-CA" dirty="0" err="1"/>
              <a:t>nível</a:t>
            </a:r>
            <a:r>
              <a:rPr lang="en-CA" dirty="0"/>
              <a:t> do </a:t>
            </a:r>
            <a:r>
              <a:rPr lang="en-CA" dirty="0" err="1"/>
              <a:t>risco</a:t>
            </a:r>
            <a:r>
              <a:rPr lang="en-CA" dirty="0"/>
              <a:t> é </a:t>
            </a:r>
            <a:r>
              <a:rPr lang="en-CA" dirty="0" err="1"/>
              <a:t>definido</a:t>
            </a:r>
            <a:r>
              <a:rPr lang="en-CA" dirty="0"/>
              <a:t> pela </a:t>
            </a:r>
            <a:r>
              <a:rPr lang="en-CA" dirty="0" err="1"/>
              <a:t>probabilidade</a:t>
            </a:r>
            <a:r>
              <a:rPr lang="en-CA" dirty="0"/>
              <a:t> e pela </a:t>
            </a:r>
            <a:r>
              <a:rPr lang="en-CA" dirty="0" err="1"/>
              <a:t>severidade</a:t>
            </a:r>
            <a:r>
              <a:rPr lang="en-CA" dirty="0"/>
              <a:t>, </a:t>
            </a:r>
            <a:r>
              <a:rPr lang="en-CA" dirty="0" err="1"/>
              <a:t>conforme</a:t>
            </a:r>
            <a:r>
              <a:rPr lang="en-CA" dirty="0"/>
              <a:t> </a:t>
            </a:r>
            <a:r>
              <a:rPr lang="en-CA" dirty="0" err="1"/>
              <a:t>será</a:t>
            </a:r>
            <a:r>
              <a:rPr lang="en-CA" dirty="0"/>
              <a:t> </a:t>
            </a:r>
            <a:r>
              <a:rPr lang="en-CA" dirty="0" err="1"/>
              <a:t>explicado</a:t>
            </a:r>
            <a:r>
              <a:rPr lang="en-CA" dirty="0"/>
              <a:t> </a:t>
            </a:r>
            <a:r>
              <a:rPr lang="en-CA" dirty="0" err="1"/>
              <a:t>posteriormente</a:t>
            </a:r>
            <a:r>
              <a:rPr lang="en-CA" dirty="0"/>
              <a:t>. </a:t>
            </a:r>
          </a:p>
          <a:p>
            <a:endParaRPr lang="en-CA" dirty="0"/>
          </a:p>
          <a:p>
            <a:r>
              <a:rPr lang="pt-BR" dirty="0"/>
              <a:t>A Matriz de Riscos é a ferramenta de gestão para classificação e exibição dos riscos através da definição de classes de severidade e frequência/probabilidade. Sendo a probabilidade a possibilidade de ocorrência de um determinado evento. </a:t>
            </a:r>
            <a:br>
              <a:rPr lang="pt-BR" dirty="0"/>
            </a:br>
            <a:r>
              <a:rPr lang="pt-BR" dirty="0"/>
              <a:t>Conforme seu nível de prioridade na Matriz de Riscos, cada evento terá a sua classificação de risco e sua prioridade classificada como Muito Alta, Alta, Média ou Baixa e modelos de tratamento. </a:t>
            </a:r>
            <a:endParaRPr lang="en-CA" dirty="0"/>
          </a:p>
          <a:p>
            <a:endParaRPr lang="en-CA"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31</a:t>
            </a:fld>
            <a:endParaRPr lang="pt-BR"/>
          </a:p>
        </p:txBody>
      </p:sp>
    </p:spTree>
    <p:extLst>
      <p:ext uri="{BB962C8B-B14F-4D97-AF65-F5344CB8AC3E}">
        <p14:creationId xmlns:p14="http://schemas.microsoft.com/office/powerpoint/2010/main" val="18135426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A </a:t>
            </a:r>
            <a:r>
              <a:rPr lang="en-CA" dirty="0" err="1"/>
              <a:t>severidade</a:t>
            </a:r>
            <a:r>
              <a:rPr lang="en-CA" dirty="0"/>
              <a:t> </a:t>
            </a:r>
            <a:r>
              <a:rPr lang="en-CA" dirty="0" err="1"/>
              <a:t>deve</a:t>
            </a:r>
            <a:r>
              <a:rPr lang="en-CA" dirty="0"/>
              <a:t> ser </a:t>
            </a:r>
            <a:r>
              <a:rPr lang="en-CA" dirty="0" err="1"/>
              <a:t>definida</a:t>
            </a:r>
            <a:r>
              <a:rPr lang="en-CA" dirty="0"/>
              <a:t> </a:t>
            </a:r>
            <a:r>
              <a:rPr lang="en-CA" dirty="0" err="1"/>
              <a:t>como</a:t>
            </a:r>
            <a:r>
              <a:rPr lang="en-CA" dirty="0"/>
              <a:t> o </a:t>
            </a:r>
            <a:r>
              <a:rPr lang="en-CA" dirty="0" err="1"/>
              <a:t>pior</a:t>
            </a:r>
            <a:r>
              <a:rPr lang="en-CA" dirty="0"/>
              <a:t> </a:t>
            </a:r>
            <a:r>
              <a:rPr lang="en-CA" dirty="0" err="1"/>
              <a:t>cenário</a:t>
            </a:r>
            <a:r>
              <a:rPr lang="en-CA" dirty="0"/>
              <a:t> </a:t>
            </a:r>
            <a:r>
              <a:rPr lang="en-CA" dirty="0" err="1"/>
              <a:t>razoavelmente</a:t>
            </a:r>
            <a:r>
              <a:rPr lang="en-CA" dirty="0"/>
              <a:t> possível.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err="1"/>
              <a:t>Importante</a:t>
            </a:r>
            <a:r>
              <a:rPr lang="en-CA" dirty="0"/>
              <a:t>: a </a:t>
            </a:r>
            <a:r>
              <a:rPr lang="en-CA" dirty="0" err="1"/>
              <a:t>possibilidade</a:t>
            </a:r>
            <a:r>
              <a:rPr lang="en-CA" dirty="0"/>
              <a:t> de </a:t>
            </a:r>
            <a:r>
              <a:rPr lang="en-CA" dirty="0" err="1"/>
              <a:t>ocorrência</a:t>
            </a:r>
            <a:r>
              <a:rPr lang="en-CA" dirty="0"/>
              <a:t> da </a:t>
            </a:r>
            <a:r>
              <a:rPr lang="en-CA" dirty="0" err="1"/>
              <a:t>severidade</a:t>
            </a:r>
            <a:r>
              <a:rPr lang="en-CA" dirty="0"/>
              <a:t> </a:t>
            </a:r>
            <a:r>
              <a:rPr lang="en-CA" dirty="0" err="1"/>
              <a:t>deve</a:t>
            </a:r>
            <a:r>
              <a:rPr lang="en-CA" dirty="0"/>
              <a:t> ser </a:t>
            </a:r>
            <a:r>
              <a:rPr lang="en-CA" dirty="0" err="1"/>
              <a:t>razoável</a:t>
            </a:r>
            <a:r>
              <a:rPr lang="en-CA" dirty="0"/>
              <a:t>. </a:t>
            </a:r>
            <a:r>
              <a:rPr lang="en-CA" dirty="0" err="1"/>
              <a:t>Assim</a:t>
            </a:r>
            <a:r>
              <a:rPr lang="en-CA" dirty="0"/>
              <a:t>, é fundamental que </a:t>
            </a:r>
            <a:r>
              <a:rPr lang="en-CA" dirty="0" err="1"/>
              <a:t>seja</a:t>
            </a:r>
            <a:r>
              <a:rPr lang="en-CA" dirty="0"/>
              <a:t> </a:t>
            </a:r>
            <a:r>
              <a:rPr lang="en-CA" dirty="0" err="1"/>
              <a:t>observado</a:t>
            </a:r>
            <a:r>
              <a:rPr lang="en-CA" dirty="0"/>
              <a:t> </a:t>
            </a:r>
            <a:r>
              <a:rPr lang="en-CA" dirty="0" err="1"/>
              <a:t>caso</a:t>
            </a:r>
            <a:r>
              <a:rPr lang="pt-BR" sz="1800" dirty="0">
                <a:solidFill>
                  <a:srgbClr val="4D4D4D"/>
                </a:solidFill>
                <a:effectLst/>
                <a:latin typeface="Arial" panose="020B0604020202020204" pitchFamily="34" charset="0"/>
                <a:ea typeface="Times New Roman" panose="02020603050405020304" pitchFamily="18" charset="0"/>
              </a:rPr>
              <a:t> as circunstâncias sejam ligeiramente distintas em termos de tempo, posição ou não atuação dos controles.</a:t>
            </a:r>
            <a:r>
              <a:rPr lang="en-CA"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err="1"/>
              <a:t>Devemos</a:t>
            </a:r>
            <a:r>
              <a:rPr lang="en-CA" dirty="0"/>
              <a:t> </a:t>
            </a:r>
            <a:r>
              <a:rPr lang="en-CA" dirty="0" err="1"/>
              <a:t>tomar</a:t>
            </a:r>
            <a:r>
              <a:rPr lang="en-CA" dirty="0"/>
              <a:t> </a:t>
            </a:r>
            <a:r>
              <a:rPr lang="en-CA" dirty="0" err="1"/>
              <a:t>cuidado</a:t>
            </a:r>
            <a:r>
              <a:rPr lang="en-CA" dirty="0"/>
              <a:t> para não </a:t>
            </a:r>
            <a:r>
              <a:rPr lang="en-CA" dirty="0" err="1"/>
              <a:t>exagerar</a:t>
            </a:r>
            <a:r>
              <a:rPr lang="en-CA" dirty="0"/>
              <a:t> </a:t>
            </a:r>
            <a:r>
              <a:rPr lang="en-CA" dirty="0" err="1"/>
              <a:t>na</a:t>
            </a:r>
            <a:r>
              <a:rPr lang="en-CA" dirty="0"/>
              <a:t> </a:t>
            </a:r>
            <a:r>
              <a:rPr lang="en-CA" dirty="0" err="1"/>
              <a:t>definição</a:t>
            </a:r>
            <a:r>
              <a:rPr lang="en-CA" dirty="0"/>
              <a:t> da </a:t>
            </a:r>
            <a:r>
              <a:rPr lang="en-CA" dirty="0" err="1"/>
              <a:t>pior</a:t>
            </a:r>
            <a:r>
              <a:rPr lang="en-CA" dirty="0"/>
              <a:t> ou da </a:t>
            </a:r>
            <a:r>
              <a:rPr lang="en-CA" dirty="0" err="1"/>
              <a:t>severidade</a:t>
            </a:r>
            <a:r>
              <a:rPr lang="en-CA" dirty="0"/>
              <a:t> </a:t>
            </a:r>
            <a:r>
              <a:rPr lang="en-CA" dirty="0" err="1"/>
              <a:t>mais</a:t>
            </a:r>
            <a:r>
              <a:rPr lang="en-CA" dirty="0"/>
              <a:t> </a:t>
            </a:r>
            <a:r>
              <a:rPr lang="en-CA" dirty="0" err="1"/>
              <a:t>leve</a:t>
            </a:r>
            <a:r>
              <a:rPr lang="en-CA" dirty="0"/>
              <a:t> que não </a:t>
            </a:r>
            <a:r>
              <a:rPr lang="en-CA" dirty="0" err="1"/>
              <a:t>seja</a:t>
            </a:r>
            <a:r>
              <a:rPr lang="en-CA" dirty="0"/>
              <a:t> </a:t>
            </a:r>
            <a:r>
              <a:rPr lang="en-CA" b="1" dirty="0" err="1"/>
              <a:t>razoável</a:t>
            </a:r>
            <a:r>
              <a:rPr lang="en-CA" b="1"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b="0" dirty="0" err="1"/>
              <a:t>Explicar</a:t>
            </a:r>
            <a:r>
              <a:rPr lang="en-CA" b="0" dirty="0"/>
              <a:t> que a </a:t>
            </a:r>
            <a:r>
              <a:rPr lang="en-CA" b="0" dirty="0" err="1"/>
              <a:t>régua</a:t>
            </a:r>
            <a:r>
              <a:rPr lang="en-CA" b="0" dirty="0"/>
              <a:t> de </a:t>
            </a:r>
            <a:r>
              <a:rPr lang="en-CA" b="0" dirty="0" err="1"/>
              <a:t>severidade</a:t>
            </a:r>
            <a:r>
              <a:rPr lang="en-CA" b="0" dirty="0"/>
              <a:t> </a:t>
            </a:r>
            <a:r>
              <a:rPr lang="en-CA" b="0" dirty="0" err="1"/>
              <a:t>está</a:t>
            </a:r>
            <a:r>
              <a:rPr lang="en-CA" b="0" dirty="0"/>
              <a:t> </a:t>
            </a:r>
            <a:r>
              <a:rPr lang="en-CA" b="0" dirty="0" err="1"/>
              <a:t>disponível</a:t>
            </a:r>
            <a:r>
              <a:rPr lang="en-CA" b="0" dirty="0"/>
              <a:t> </a:t>
            </a:r>
            <a:r>
              <a:rPr lang="en-CA" b="0" dirty="0" err="1"/>
              <a:t>na</a:t>
            </a:r>
            <a:r>
              <a:rPr lang="en-CA" b="0" dirty="0"/>
              <a:t> NOR – 0003 – G – </a:t>
            </a:r>
            <a:r>
              <a:rPr lang="en-CA" b="0" dirty="0" err="1"/>
              <a:t>Norme</a:t>
            </a:r>
            <a:r>
              <a:rPr lang="en-CA" b="0" dirty="0"/>
              <a:t> de Gestão de </a:t>
            </a:r>
            <a:r>
              <a:rPr lang="en-CA" b="0" dirty="0" err="1"/>
              <a:t>Riscos</a:t>
            </a:r>
            <a:r>
              <a:rPr lang="en-CA" b="0" dirty="0"/>
              <a:t>. </a:t>
            </a:r>
            <a:r>
              <a:rPr lang="en-CA" b="0" dirty="0" err="1"/>
              <a:t>Abrir</a:t>
            </a:r>
            <a:r>
              <a:rPr lang="en-CA" b="0" dirty="0"/>
              <a:t> em </a:t>
            </a:r>
            <a:r>
              <a:rPr lang="en-CA" b="0" dirty="0" err="1"/>
              <a:t>sequência</a:t>
            </a:r>
            <a:r>
              <a:rPr lang="en-CA" b="0" dirty="0"/>
              <a:t> a NOR 03 e </a:t>
            </a:r>
            <a:r>
              <a:rPr lang="en-CA" b="0" dirty="0" err="1"/>
              <a:t>mostrar</a:t>
            </a:r>
            <a:r>
              <a:rPr lang="en-CA" b="0" dirty="0"/>
              <a:t> a </a:t>
            </a:r>
            <a:r>
              <a:rPr lang="en-CA" b="0" dirty="0" err="1"/>
              <a:t>régua</a:t>
            </a:r>
            <a:r>
              <a:rPr lang="en-CA" b="0" dirty="0"/>
              <a:t> completa.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endParaRPr lang="pt-BR"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32</a:t>
            </a:fld>
            <a:endParaRPr lang="pt-BR"/>
          </a:p>
        </p:txBody>
      </p:sp>
    </p:spTree>
    <p:extLst>
      <p:ext uri="{BB962C8B-B14F-4D97-AF65-F5344CB8AC3E}">
        <p14:creationId xmlns:p14="http://schemas.microsoft.com/office/powerpoint/2010/main" val="25091990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No exemplo demostrado, a pior severidade razoavelmente possível é MODERADO: restrição ao trabalho de empregados próprios ou terceiros. Assim, após a queda de mesmo nível é razoável dizer que o empregado pode se lesionar. </a:t>
            </a:r>
          </a:p>
          <a:p>
            <a:endParaRPr lang="pt-BR" dirty="0"/>
          </a:p>
          <a:p>
            <a:r>
              <a:rPr lang="pt-BR" dirty="0"/>
              <a:t>É razoável dizer que uma pessoa pode morrer nessa situação? A resposta é NÃO. Apesar de ser possível, não é razoavelmente possível dizer que uma pessoa morrerá após um tropeção. </a:t>
            </a:r>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33</a:t>
            </a:fld>
            <a:endParaRPr lang="pt-BR"/>
          </a:p>
        </p:txBody>
      </p:sp>
    </p:spTree>
    <p:extLst>
      <p:ext uri="{BB962C8B-B14F-4D97-AF65-F5344CB8AC3E}">
        <p14:creationId xmlns:p14="http://schemas.microsoft.com/office/powerpoint/2010/main" val="25716041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No exemplo demostrado, a pior severidade razoavelmente possível é SIGNIFICATIVO: lesão incapacidade ou 01 fatalidade de empregados próprios ou terceiros. </a:t>
            </a:r>
          </a:p>
          <a:p>
            <a:endParaRPr lang="pt-BR" dirty="0"/>
          </a:p>
          <a:p>
            <a:r>
              <a:rPr lang="pt-BR" dirty="0"/>
              <a:t>É razoável dizer que uma pessoa pode morrer nessa situação? A resposta é SIM. Inclusive, fatalidades durante trabalho em altura não são incomuns. Importante observar que mesmo os controles de prevenção e mitigação de quedas durante em trabalho em altura podem falhar, fazendo com que a fatalidade seja razoavelmente possível. </a:t>
            </a:r>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34</a:t>
            </a:fld>
            <a:endParaRPr lang="pt-BR"/>
          </a:p>
        </p:txBody>
      </p:sp>
    </p:spTree>
    <p:extLst>
      <p:ext uri="{BB962C8B-B14F-4D97-AF65-F5344CB8AC3E}">
        <p14:creationId xmlns:p14="http://schemas.microsoft.com/office/powerpoint/2010/main" val="23774555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A probabilidade é o tema mais complexo no processo de ART, mas também possui grande importância!</a:t>
            </a:r>
          </a:p>
          <a:p>
            <a:pPr>
              <a:lnSpc>
                <a:spcPts val="2000"/>
              </a:lnSpc>
              <a:spcAft>
                <a:spcPts val="1200"/>
              </a:spcAft>
              <a:buClr>
                <a:srgbClr val="008F83"/>
              </a:buClr>
              <a:buSzPct val="120000"/>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De modo geral, podemos definir probabilidade como as chances de ocorrência do cenário de risco, após a implementação de controles. </a:t>
            </a:r>
          </a:p>
          <a:p>
            <a:pPr>
              <a:lnSpc>
                <a:spcPts val="2000"/>
              </a:lnSpc>
              <a:spcAft>
                <a:spcPts val="1200"/>
              </a:spcAft>
              <a:buClr>
                <a:srgbClr val="008F83"/>
              </a:buClr>
              <a:buSzPct val="120000"/>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Vamos imaginar a seguinte situação: se jogarmos uma moeda para cima, qual a probabilidade de sair cara ou coroa? Sabemos que é 50%, pois desconsiderando os fatores externos, sair cara ou coroa é um evento do “acaso”. </a:t>
            </a:r>
          </a:p>
          <a:p>
            <a:pPr>
              <a:lnSpc>
                <a:spcPts val="2000"/>
              </a:lnSpc>
              <a:spcAft>
                <a:spcPts val="1200"/>
              </a:spcAft>
              <a:buClr>
                <a:srgbClr val="008F83"/>
              </a:buClr>
              <a:buSzPct val="120000"/>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Mas a ocorrência de incidentes de segurança não é por acaso. Então, o que define a probabilidade de ocorrência dos eventos no processo de ART? Vamos ver adiante. </a:t>
            </a:r>
          </a:p>
          <a:p>
            <a:endParaRPr lang="pt-BR" dirty="0"/>
          </a:p>
          <a:p>
            <a:r>
              <a:rPr lang="en-CA" dirty="0" err="1"/>
              <a:t>Explicar</a:t>
            </a:r>
            <a:r>
              <a:rPr lang="en-CA" dirty="0"/>
              <a:t> que </a:t>
            </a:r>
            <a:r>
              <a:rPr lang="en-CA" dirty="0" err="1"/>
              <a:t>ao</a:t>
            </a:r>
            <a:r>
              <a:rPr lang="en-CA" dirty="0"/>
              <a:t> </a:t>
            </a:r>
            <a:r>
              <a:rPr lang="en-CA" dirty="0" err="1"/>
              <a:t>contrário</a:t>
            </a:r>
            <a:r>
              <a:rPr lang="en-CA" dirty="0"/>
              <a:t> de </a:t>
            </a:r>
            <a:r>
              <a:rPr lang="en-CA" dirty="0" err="1"/>
              <a:t>uma</a:t>
            </a:r>
            <a:r>
              <a:rPr lang="en-CA" dirty="0"/>
              <a:t> </a:t>
            </a:r>
            <a:r>
              <a:rPr lang="en-CA" dirty="0" err="1"/>
              <a:t>probabilidade</a:t>
            </a:r>
            <a:r>
              <a:rPr lang="en-CA" dirty="0"/>
              <a:t> que não </a:t>
            </a:r>
            <a:r>
              <a:rPr lang="en-CA" dirty="0" err="1"/>
              <a:t>sofre</a:t>
            </a:r>
            <a:r>
              <a:rPr lang="en-CA" dirty="0"/>
              <a:t> </a:t>
            </a:r>
            <a:r>
              <a:rPr lang="en-CA" dirty="0" err="1"/>
              <a:t>influência</a:t>
            </a:r>
            <a:r>
              <a:rPr lang="en-CA" dirty="0"/>
              <a:t> de </a:t>
            </a:r>
            <a:r>
              <a:rPr lang="en-CA" dirty="0" err="1"/>
              <a:t>fatores</a:t>
            </a:r>
            <a:r>
              <a:rPr lang="en-CA" dirty="0"/>
              <a:t> </a:t>
            </a:r>
            <a:r>
              <a:rPr lang="en-CA" dirty="0" err="1"/>
              <a:t>determinados</a:t>
            </a:r>
            <a:r>
              <a:rPr lang="en-CA" dirty="0"/>
              <a:t>, </a:t>
            </a:r>
            <a:r>
              <a:rPr lang="en-CA" dirty="0" err="1"/>
              <a:t>como</a:t>
            </a:r>
            <a:r>
              <a:rPr lang="en-CA" dirty="0"/>
              <a:t> </a:t>
            </a:r>
            <a:r>
              <a:rPr lang="en-CA" dirty="0" err="1"/>
              <a:t>jogar</a:t>
            </a:r>
            <a:r>
              <a:rPr lang="en-CA" dirty="0"/>
              <a:t> </a:t>
            </a:r>
            <a:r>
              <a:rPr lang="en-CA" dirty="0" err="1"/>
              <a:t>uma</a:t>
            </a:r>
            <a:r>
              <a:rPr lang="en-CA" dirty="0"/>
              <a:t> </a:t>
            </a:r>
            <a:r>
              <a:rPr lang="en-CA" dirty="0" err="1"/>
              <a:t>moeda</a:t>
            </a:r>
            <a:r>
              <a:rPr lang="en-CA" dirty="0"/>
              <a:t> para </a:t>
            </a:r>
            <a:r>
              <a:rPr lang="en-CA" dirty="0" err="1"/>
              <a:t>cima</a:t>
            </a:r>
            <a:r>
              <a:rPr lang="en-CA" dirty="0"/>
              <a:t>, a </a:t>
            </a:r>
            <a:r>
              <a:rPr lang="en-CA" dirty="0" err="1"/>
              <a:t>probabilidade</a:t>
            </a:r>
            <a:r>
              <a:rPr lang="en-CA" dirty="0"/>
              <a:t> para </a:t>
            </a:r>
            <a:r>
              <a:rPr lang="en-CA" dirty="0" err="1"/>
              <a:t>riscos</a:t>
            </a:r>
            <a:r>
              <a:rPr lang="en-CA" dirty="0"/>
              <a:t> de Segurança </a:t>
            </a:r>
            <a:r>
              <a:rPr lang="en-CA" dirty="0" err="1"/>
              <a:t>pode</a:t>
            </a:r>
            <a:r>
              <a:rPr lang="en-CA" dirty="0"/>
              <a:t> ser </a:t>
            </a:r>
            <a:r>
              <a:rPr lang="en-CA" dirty="0" err="1"/>
              <a:t>minimamente</a:t>
            </a:r>
            <a:r>
              <a:rPr lang="en-CA" dirty="0"/>
              <a:t> </a:t>
            </a:r>
            <a:r>
              <a:rPr lang="en-CA" dirty="0" err="1"/>
              <a:t>estimada</a:t>
            </a:r>
            <a:r>
              <a:rPr lang="en-CA" dirty="0"/>
              <a:t>. </a:t>
            </a:r>
          </a:p>
          <a:p>
            <a:r>
              <a:rPr lang="en-CA" dirty="0" err="1"/>
              <a:t>Explicar</a:t>
            </a:r>
            <a:r>
              <a:rPr lang="en-CA" dirty="0"/>
              <a:t> que não se </a:t>
            </a:r>
            <a:r>
              <a:rPr lang="en-CA" dirty="0" err="1"/>
              <a:t>trata</a:t>
            </a:r>
            <a:r>
              <a:rPr lang="en-CA" dirty="0"/>
              <a:t> de </a:t>
            </a:r>
            <a:r>
              <a:rPr lang="en-CA" dirty="0" err="1"/>
              <a:t>uma</a:t>
            </a:r>
            <a:r>
              <a:rPr lang="en-CA" dirty="0"/>
              <a:t> </a:t>
            </a:r>
            <a:r>
              <a:rPr lang="en-CA" dirty="0" err="1"/>
              <a:t>definição</a:t>
            </a:r>
            <a:r>
              <a:rPr lang="en-CA" dirty="0"/>
              <a:t> </a:t>
            </a:r>
            <a:r>
              <a:rPr lang="en-CA" dirty="0" err="1"/>
              <a:t>exata</a:t>
            </a:r>
            <a:r>
              <a:rPr lang="en-CA" dirty="0"/>
              <a:t>, </a:t>
            </a:r>
            <a:r>
              <a:rPr lang="en-CA" dirty="0" err="1"/>
              <a:t>principalmente</a:t>
            </a:r>
            <a:r>
              <a:rPr lang="en-CA" dirty="0"/>
              <a:t> em </a:t>
            </a:r>
            <a:r>
              <a:rPr lang="en-CA" dirty="0" err="1"/>
              <a:t>razão</a:t>
            </a:r>
            <a:r>
              <a:rPr lang="en-CA" dirty="0"/>
              <a:t> do </a:t>
            </a:r>
            <a:r>
              <a:rPr lang="en-CA" dirty="0" err="1"/>
              <a:t>método</a:t>
            </a:r>
            <a:r>
              <a:rPr lang="en-CA" dirty="0"/>
              <a:t> de ART ser </a:t>
            </a:r>
            <a:r>
              <a:rPr lang="en-CA" dirty="0" err="1"/>
              <a:t>qualitativo</a:t>
            </a:r>
            <a:r>
              <a:rPr lang="en-CA" dirty="0"/>
              <a:t>. </a:t>
            </a:r>
          </a:p>
          <a:p>
            <a:r>
              <a:rPr lang="en-CA" dirty="0" err="1"/>
              <a:t>Assim</a:t>
            </a:r>
            <a:r>
              <a:rPr lang="en-CA" dirty="0"/>
              <a:t>, a </a:t>
            </a:r>
            <a:r>
              <a:rPr lang="en-CA" dirty="0" err="1"/>
              <a:t>definição</a:t>
            </a:r>
            <a:r>
              <a:rPr lang="en-CA" dirty="0"/>
              <a:t> de </a:t>
            </a:r>
            <a:r>
              <a:rPr lang="en-CA" dirty="0" err="1"/>
              <a:t>probabilidade</a:t>
            </a:r>
            <a:r>
              <a:rPr lang="en-CA" dirty="0"/>
              <a:t> é </a:t>
            </a:r>
            <a:r>
              <a:rPr lang="en-CA" dirty="0" err="1"/>
              <a:t>uma</a:t>
            </a:r>
            <a:r>
              <a:rPr lang="en-CA" dirty="0"/>
              <a:t> </a:t>
            </a:r>
            <a:r>
              <a:rPr lang="en-CA" dirty="0" err="1"/>
              <a:t>estimativa</a:t>
            </a:r>
            <a:r>
              <a:rPr lang="en-CA" dirty="0"/>
              <a:t>, </a:t>
            </a:r>
            <a:r>
              <a:rPr lang="en-CA" dirty="0" err="1"/>
              <a:t>uma</a:t>
            </a:r>
            <a:r>
              <a:rPr lang="en-CA" dirty="0"/>
              <a:t> </a:t>
            </a:r>
            <a:r>
              <a:rPr lang="en-CA" dirty="0" err="1"/>
              <a:t>projeção</a:t>
            </a:r>
            <a:r>
              <a:rPr lang="en-CA" dirty="0"/>
              <a:t> para que a </a:t>
            </a:r>
            <a:r>
              <a:rPr lang="en-CA" dirty="0" err="1"/>
              <a:t>equipe</a:t>
            </a:r>
            <a:r>
              <a:rPr lang="en-CA" dirty="0"/>
              <a:t> </a:t>
            </a:r>
            <a:r>
              <a:rPr lang="en-CA" dirty="0" err="1"/>
              <a:t>tenha</a:t>
            </a:r>
            <a:r>
              <a:rPr lang="en-CA" dirty="0"/>
              <a:t> </a:t>
            </a:r>
            <a:r>
              <a:rPr lang="en-CA" dirty="0" err="1"/>
              <a:t>uma</a:t>
            </a:r>
            <a:r>
              <a:rPr lang="en-CA" dirty="0"/>
              <a:t> </a:t>
            </a:r>
            <a:r>
              <a:rPr lang="en-CA" dirty="0" err="1"/>
              <a:t>noção</a:t>
            </a:r>
            <a:r>
              <a:rPr lang="en-CA" dirty="0"/>
              <a:t> da </a:t>
            </a:r>
            <a:r>
              <a:rPr lang="en-CA" dirty="0" err="1"/>
              <a:t>expectativa</a:t>
            </a:r>
            <a:r>
              <a:rPr lang="en-CA" dirty="0"/>
              <a:t> de </a:t>
            </a:r>
            <a:r>
              <a:rPr lang="en-CA" dirty="0" err="1"/>
              <a:t>ocorrência</a:t>
            </a:r>
            <a:r>
              <a:rPr lang="en-CA" dirty="0"/>
              <a:t>. </a:t>
            </a:r>
          </a:p>
          <a:p>
            <a:r>
              <a:rPr lang="en-CA" dirty="0" err="1"/>
              <a:t>Importante</a:t>
            </a:r>
            <a:r>
              <a:rPr lang="en-CA" dirty="0"/>
              <a:t>: é </a:t>
            </a:r>
            <a:r>
              <a:rPr lang="en-CA" dirty="0" err="1"/>
              <a:t>comum</a:t>
            </a:r>
            <a:r>
              <a:rPr lang="en-CA" dirty="0"/>
              <a:t> haver </a:t>
            </a:r>
            <a:r>
              <a:rPr lang="en-CA" dirty="0" err="1"/>
              <a:t>divergência</a:t>
            </a:r>
            <a:r>
              <a:rPr lang="en-CA" dirty="0"/>
              <a:t> entre </a:t>
            </a:r>
            <a:r>
              <a:rPr lang="en-CA" dirty="0" err="1"/>
              <a:t>equipe</a:t>
            </a:r>
            <a:r>
              <a:rPr lang="en-CA" dirty="0"/>
              <a:t> </a:t>
            </a:r>
            <a:r>
              <a:rPr lang="en-CA" dirty="0" err="1"/>
              <a:t>elaboradora</a:t>
            </a:r>
            <a:r>
              <a:rPr lang="en-CA" dirty="0"/>
              <a:t> sobre a </a:t>
            </a:r>
            <a:r>
              <a:rPr lang="en-CA" dirty="0" err="1"/>
              <a:t>definição</a:t>
            </a:r>
            <a:r>
              <a:rPr lang="en-CA" dirty="0"/>
              <a:t> da </a:t>
            </a:r>
            <a:r>
              <a:rPr lang="en-CA" dirty="0" err="1"/>
              <a:t>probabilidade</a:t>
            </a:r>
            <a:r>
              <a:rPr lang="en-CA" dirty="0"/>
              <a:t>, mas é </a:t>
            </a:r>
            <a:r>
              <a:rPr lang="en-CA" dirty="0" err="1"/>
              <a:t>importante</a:t>
            </a:r>
            <a:r>
              <a:rPr lang="en-CA" dirty="0"/>
              <a:t> o debate entre </a:t>
            </a:r>
            <a:r>
              <a:rPr lang="en-CA" dirty="0" err="1"/>
              <a:t>os</a:t>
            </a:r>
            <a:r>
              <a:rPr lang="en-CA" dirty="0"/>
              <a:t> </a:t>
            </a:r>
            <a:r>
              <a:rPr lang="en-CA" dirty="0" err="1"/>
              <a:t>membros</a:t>
            </a:r>
            <a:r>
              <a:rPr lang="en-CA" dirty="0"/>
              <a:t> para que se determine um </a:t>
            </a:r>
            <a:r>
              <a:rPr lang="en-CA" dirty="0" err="1"/>
              <a:t>fator</a:t>
            </a:r>
            <a:r>
              <a:rPr lang="en-CA" dirty="0"/>
              <a:t> </a:t>
            </a:r>
            <a:r>
              <a:rPr lang="en-CA" dirty="0" err="1"/>
              <a:t>comum</a:t>
            </a:r>
            <a:r>
              <a:rPr lang="en-CA" dirty="0"/>
              <a:t>. </a:t>
            </a:r>
          </a:p>
          <a:p>
            <a:endParaRPr lang="en-CA" dirty="0"/>
          </a:p>
          <a:p>
            <a:endParaRPr lang="pt-BR"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35</a:t>
            </a:fld>
            <a:endParaRPr lang="pt-BR"/>
          </a:p>
        </p:txBody>
      </p:sp>
    </p:spTree>
    <p:extLst>
      <p:ext uri="{BB962C8B-B14F-4D97-AF65-F5344CB8AC3E}">
        <p14:creationId xmlns:p14="http://schemas.microsoft.com/office/powerpoint/2010/main" val="14750368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n-CA" dirty="0" err="1"/>
              <a:t>Explicar</a:t>
            </a:r>
            <a:r>
              <a:rPr lang="en-CA" dirty="0"/>
              <a:t> que </a:t>
            </a:r>
            <a:r>
              <a:rPr lang="en-CA" dirty="0" err="1"/>
              <a:t>os</a:t>
            </a:r>
            <a:r>
              <a:rPr lang="en-CA" dirty="0"/>
              <a:t> </a:t>
            </a:r>
            <a:r>
              <a:rPr lang="en-CA" dirty="0" err="1"/>
              <a:t>fatores</a:t>
            </a:r>
            <a:r>
              <a:rPr lang="en-CA" dirty="0"/>
              <a:t> que </a:t>
            </a:r>
            <a:r>
              <a:rPr lang="en-CA" dirty="0" err="1"/>
              <a:t>determinam</a:t>
            </a:r>
            <a:r>
              <a:rPr lang="en-CA" dirty="0"/>
              <a:t> a </a:t>
            </a:r>
            <a:r>
              <a:rPr lang="en-CA" dirty="0" err="1"/>
              <a:t>probabilidade</a:t>
            </a:r>
            <a:r>
              <a:rPr lang="en-CA" dirty="0"/>
              <a:t> de </a:t>
            </a:r>
            <a:r>
              <a:rPr lang="en-CA" dirty="0" err="1"/>
              <a:t>ocorrência</a:t>
            </a:r>
            <a:r>
              <a:rPr lang="en-CA" dirty="0"/>
              <a:t> do </a:t>
            </a:r>
            <a:r>
              <a:rPr lang="en-CA" dirty="0" err="1"/>
              <a:t>evento</a:t>
            </a:r>
            <a:r>
              <a:rPr lang="en-CA" dirty="0"/>
              <a:t> </a:t>
            </a:r>
            <a:r>
              <a:rPr lang="en-CA" dirty="0" err="1"/>
              <a:t>são</a:t>
            </a:r>
            <a:r>
              <a:rPr lang="en-CA" dirty="0"/>
              <a:t> </a:t>
            </a:r>
            <a:r>
              <a:rPr lang="en-CA" dirty="0" err="1"/>
              <a:t>incontáveis</a:t>
            </a:r>
            <a:r>
              <a:rPr lang="en-CA" dirty="0"/>
              <a:t>, mas que, para </a:t>
            </a:r>
            <a:r>
              <a:rPr lang="en-CA" dirty="0" err="1"/>
              <a:t>facilitar</a:t>
            </a:r>
            <a:r>
              <a:rPr lang="en-CA" dirty="0"/>
              <a:t> o </a:t>
            </a:r>
            <a:r>
              <a:rPr lang="en-CA" dirty="0" err="1"/>
              <a:t>método</a:t>
            </a:r>
            <a:r>
              <a:rPr lang="en-CA" dirty="0"/>
              <a:t> de </a:t>
            </a:r>
            <a:r>
              <a:rPr lang="en-CA" dirty="0" err="1"/>
              <a:t>elaboração</a:t>
            </a:r>
            <a:r>
              <a:rPr lang="en-CA" dirty="0"/>
              <a:t> da ART, </a:t>
            </a:r>
            <a:r>
              <a:rPr lang="en-CA" dirty="0" err="1"/>
              <a:t>definiu</a:t>
            </a:r>
            <a:r>
              <a:rPr lang="en-CA" dirty="0"/>
              <a:t>-se </a:t>
            </a:r>
            <a:r>
              <a:rPr lang="en-CA" dirty="0" err="1"/>
              <a:t>considerar</a:t>
            </a:r>
            <a:r>
              <a:rPr lang="en-CA" dirty="0"/>
              <a:t> </a:t>
            </a:r>
            <a:r>
              <a:rPr lang="en-CA" dirty="0" err="1"/>
              <a:t>obrigatóriamente</a:t>
            </a:r>
            <a:r>
              <a:rPr lang="en-CA" dirty="0"/>
              <a:t> </a:t>
            </a:r>
            <a:r>
              <a:rPr lang="en-CA" dirty="0" err="1"/>
              <a:t>três</a:t>
            </a:r>
            <a:r>
              <a:rPr lang="en-CA" dirty="0"/>
              <a:t> </a:t>
            </a:r>
            <a:r>
              <a:rPr lang="en-CA" dirty="0" err="1"/>
              <a:t>fatores</a:t>
            </a:r>
            <a:r>
              <a:rPr lang="en-CA" dirty="0"/>
              <a:t> </a:t>
            </a:r>
            <a:r>
              <a:rPr lang="en-CA" dirty="0" err="1"/>
              <a:t>na</a:t>
            </a:r>
            <a:r>
              <a:rPr lang="en-CA" dirty="0"/>
              <a:t> Vale. </a:t>
            </a:r>
          </a:p>
          <a:p>
            <a:endParaRPr lang="en-CA" dirty="0"/>
          </a:p>
          <a:p>
            <a:r>
              <a:rPr lang="en-CA" dirty="0" err="1"/>
              <a:t>Importante</a:t>
            </a:r>
            <a:r>
              <a:rPr lang="en-CA" dirty="0"/>
              <a:t>: </a:t>
            </a:r>
          </a:p>
          <a:p>
            <a:endParaRPr lang="en-CA" dirty="0"/>
          </a:p>
          <a:p>
            <a:pPr marL="342900" lvl="0" indent="-342900" algn="just">
              <a:lnSpc>
                <a:spcPct val="150000"/>
              </a:lnSpc>
              <a:spcBef>
                <a:spcPts val="1200"/>
              </a:spcBef>
              <a:spcAft>
                <a:spcPts val="800"/>
              </a:spcAft>
              <a:buFont typeface="+mj-lt"/>
              <a:buAutoNum type="alphaLcParenR"/>
            </a:pPr>
            <a:r>
              <a:rPr lang="pt-BR" sz="18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O método ART é qualitativo. Portanto, a análise e discussão da equipe que participa da elaboração é fundamental e é comum que haja divergência entre os membros da equipe ou entre equipes diferentes sobre a definição da probabilidade.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Bef>
                <a:spcPts val="1200"/>
              </a:spcBef>
              <a:spcAft>
                <a:spcPts val="800"/>
              </a:spcAft>
              <a:buFont typeface="+mj-lt"/>
              <a:buAutoNum type="alphaLcParenR"/>
            </a:pPr>
            <a:r>
              <a:rPr lang="pt-BR" sz="18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A régua de probabilidade deve ser vista como uma orientação para que se defina esse parâmetro, mas não há expectativa de que todos os cenários se enquadrem exatamente em uma categoria. Desse modo, o conhecimento prévio sobre conceitos básicos de segurança e gerenciamento de riscos por parte da equipe elaborada é fundamental.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Bef>
                <a:spcPts val="1200"/>
              </a:spcBef>
              <a:spcAft>
                <a:spcPts val="800"/>
              </a:spcAft>
              <a:buFont typeface="+mj-lt"/>
              <a:buAutoNum type="alphaLcParenR"/>
            </a:pPr>
            <a:r>
              <a:rPr lang="pt-BR" sz="18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A definição da categoria de probabilidade não se limita aos parâmetros definidos estabelecidos na régua, podendo a equipe multidisciplinar utilizar-se de outros critérios para definição da probabilidade.  </a:t>
            </a:r>
          </a:p>
          <a:p>
            <a:pPr marL="342900" lvl="0" indent="-342900" algn="just">
              <a:lnSpc>
                <a:spcPct val="150000"/>
              </a:lnSpc>
              <a:spcBef>
                <a:spcPts val="1200"/>
              </a:spcBef>
              <a:spcAft>
                <a:spcPts val="800"/>
              </a:spcAft>
              <a:buFont typeface="+mj-lt"/>
              <a:buAutoNum type="alphaLcParenR"/>
            </a:pPr>
            <a:r>
              <a:rPr lang="pt-BR" sz="18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Em casos em que um mesmo cenário se enquadre em mais de uma categoria, a equipe multidisciplinar deve analisar outros fatores (conhecimentos de segurança e análise de risco de modo geral) que influenciem da probabilidade, como por exemplo, mas não se limitando a: se os controles são majoritariamente preventivos ou mitigatórios, tempo de experiência dos executantes da tarefa, tempo de exposição, complexidade da tarefa, eficiência dos controles, frequência de execução da tarefa, se a tarefa é definida como tarefa prioritária (referência PNR 0000039), dentre outros.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Bef>
                <a:spcPts val="1200"/>
              </a:spcBef>
              <a:spcAft>
                <a:spcPts val="800"/>
              </a:spcAft>
              <a:buFont typeface="+mj-lt"/>
              <a:buAutoNum type="alphaLcParenR"/>
            </a:pPr>
            <a:r>
              <a:rPr lang="pt-BR" sz="18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Para que um cenário seja classificado em determinado nível, todas as condições devem ser atendidas.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1200"/>
              </a:spcBef>
              <a:spcAft>
                <a:spcPts val="800"/>
              </a:spcAft>
              <a:buFont typeface="+mj-lt"/>
              <a:buNone/>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36</a:t>
            </a:fld>
            <a:endParaRPr lang="pt-BR"/>
          </a:p>
        </p:txBody>
      </p:sp>
    </p:spTree>
    <p:extLst>
      <p:ext uri="{BB962C8B-B14F-4D97-AF65-F5344CB8AC3E}">
        <p14:creationId xmlns:p14="http://schemas.microsoft.com/office/powerpoint/2010/main" val="34602961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r>
              <a:rPr lang="en-CA" dirty="0" err="1"/>
              <a:t>Existem</a:t>
            </a:r>
            <a:r>
              <a:rPr lang="en-CA" dirty="0"/>
              <a:t> 5 </a:t>
            </a:r>
            <a:r>
              <a:rPr lang="en-CA" dirty="0" err="1"/>
              <a:t>níveis</a:t>
            </a:r>
            <a:r>
              <a:rPr lang="en-CA" dirty="0"/>
              <a:t> </a:t>
            </a:r>
            <a:r>
              <a:rPr lang="en-CA" dirty="0" err="1"/>
              <a:t>na</a:t>
            </a:r>
            <a:r>
              <a:rPr lang="en-CA" dirty="0"/>
              <a:t> </a:t>
            </a:r>
            <a:r>
              <a:rPr lang="en-CA" dirty="0" err="1"/>
              <a:t>hierarquia</a:t>
            </a:r>
            <a:r>
              <a:rPr lang="en-CA" dirty="0"/>
              <a:t> de controles </a:t>
            </a:r>
            <a:r>
              <a:rPr lang="en-CA" dirty="0" err="1"/>
              <a:t>convencional</a:t>
            </a:r>
            <a:r>
              <a:rPr lang="en-CA" dirty="0"/>
              <a:t>, mas para o </a:t>
            </a:r>
            <a:r>
              <a:rPr lang="en-CA" dirty="0" err="1"/>
              <a:t>método</a:t>
            </a:r>
            <a:r>
              <a:rPr lang="en-CA" dirty="0"/>
              <a:t> ART </a:t>
            </a:r>
            <a:r>
              <a:rPr lang="en-CA" dirty="0" err="1"/>
              <a:t>foi</a:t>
            </a:r>
            <a:r>
              <a:rPr lang="en-CA" dirty="0"/>
              <a:t> </a:t>
            </a:r>
            <a:r>
              <a:rPr lang="en-CA" dirty="0" err="1"/>
              <a:t>decidido</a:t>
            </a:r>
            <a:r>
              <a:rPr lang="en-CA" dirty="0"/>
              <a:t> </a:t>
            </a:r>
            <a:r>
              <a:rPr lang="en-CA" dirty="0" err="1"/>
              <a:t>dividir</a:t>
            </a:r>
            <a:r>
              <a:rPr lang="en-CA" dirty="0"/>
              <a:t> em </a:t>
            </a:r>
            <a:r>
              <a:rPr lang="en-CA" dirty="0" err="1"/>
              <a:t>apenas</a:t>
            </a:r>
            <a:r>
              <a:rPr lang="en-CA" dirty="0"/>
              <a:t> 3 </a:t>
            </a:r>
            <a:r>
              <a:rPr lang="en-CA" dirty="0" err="1"/>
              <a:t>níveis</a:t>
            </a:r>
            <a:r>
              <a:rPr lang="en-CA" dirty="0"/>
              <a:t>: Engenharia, </a:t>
            </a:r>
            <a:r>
              <a:rPr lang="en-CA" dirty="0" err="1"/>
              <a:t>administrativo</a:t>
            </a:r>
            <a:r>
              <a:rPr lang="en-CA" dirty="0"/>
              <a:t> e EPI. </a:t>
            </a:r>
          </a:p>
          <a:p>
            <a:endParaRPr lang="en-CA" dirty="0"/>
          </a:p>
          <a:p>
            <a:r>
              <a:rPr lang="en-CA" dirty="0" err="1"/>
              <a:t>Importante</a:t>
            </a:r>
            <a:r>
              <a:rPr lang="en-CA" dirty="0"/>
              <a:t>: </a:t>
            </a:r>
          </a:p>
          <a:p>
            <a:endParaRPr lang="en-CA" dirty="0"/>
          </a:p>
          <a:p>
            <a:pPr marL="342900" lvl="0" indent="-342900">
              <a:lnSpc>
                <a:spcPct val="150000"/>
              </a:lnSpc>
              <a:buFont typeface="+mj-lt"/>
              <a:buAutoNum type="alphaLcParenR"/>
            </a:pPr>
            <a:r>
              <a:rPr lang="pt-BR" sz="18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A eficiência de diferentes controles varia dentro de uma mesma categoria, o que pode ser considerado pela equipe elaboradora da ART no momento da definição da probabilidade.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buFont typeface="+mj-lt"/>
              <a:buAutoNum type="alphaLcParenR"/>
            </a:pPr>
            <a:r>
              <a:rPr lang="pt-BR" sz="18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Caso uma categoria de controle não seja aplicável para o cenário analisado, a equipe pode desconsiderar essa categoria para definição da probabilidade.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mj-lt"/>
              <a:buAutoNum type="alphaLcParenR"/>
            </a:pPr>
            <a:r>
              <a:rPr lang="pt-BR" sz="18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Procedimentos não devem ser descritos, de modo geral, como controles. Caso exista, no procedimento, um controle para a situação de risco, esse deve ser especificado. Exemplo: em caso de um controle de RAC 01, especificar na ART qual é esse controle, e não descrever apenas “RAC 01”.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mj-lt"/>
              <a:buAutoNum type="alphaLcParenR"/>
            </a:pPr>
            <a:r>
              <a:rPr lang="pt-BR" sz="18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Os treinamentos gerais (RAC, treinamento sobre legislação, </a:t>
            </a:r>
            <a:r>
              <a:rPr lang="pt-BR" sz="1800" dirty="0" err="1">
                <a:solidFill>
                  <a:srgbClr val="595959"/>
                </a:solidFill>
                <a:effectLst/>
                <a:latin typeface="Arial" panose="020B0604020202020204" pitchFamily="34" charset="0"/>
                <a:ea typeface="Calibri" panose="020F0502020204030204" pitchFamily="34" charset="0"/>
                <a:cs typeface="Times New Roman" panose="02020603050405020304" pitchFamily="18" charset="0"/>
              </a:rPr>
              <a:t>etc</a:t>
            </a:r>
            <a:r>
              <a:rPr lang="pt-BR" sz="18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 só devem ser definidos como controles administrativos caso possuam relação com a situação de risco e as causas analisadas. </a:t>
            </a:r>
          </a:p>
          <a:p>
            <a:pPr marL="342900" lvl="0" indent="-342900">
              <a:lnSpc>
                <a:spcPct val="150000"/>
              </a:lnSpc>
              <a:buFont typeface="+mj-lt"/>
              <a:buAutoNum type="alphaLcParenR"/>
            </a:pPr>
            <a:r>
              <a:rPr lang="pt-BR" sz="18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Orientações e advertências subjetivas escritas na própria ART, como “tomar cuidado” e “ter atenção” ou similares não são considerados controles administrativos.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buFont typeface="+mj-lt"/>
              <a:buAutoNum type="alphaLcParenR"/>
            </a:pPr>
            <a:r>
              <a:rPr lang="pt-BR" sz="18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Orientações descritas na própria ART devem ser consideradas como medidas de controles administrativas de baixa eficácia.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800"/>
              </a:spcAft>
              <a:buFont typeface="+mj-lt"/>
              <a:buAutoNum type="alphaLcParenR"/>
            </a:pPr>
            <a:r>
              <a:rPr lang="pt-BR" sz="18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Os EPIs (equipamentos de proteção individual) incluem capacetes, luvas, óculos, botas ou outros equipamentos de uso individual que objetivem proteger o trabalhador.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Aft>
                <a:spcPts val="800"/>
              </a:spcAft>
              <a:buFont typeface="+mj-lt"/>
              <a:buNone/>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Tree>
    <p:extLst>
      <p:ext uri="{BB962C8B-B14F-4D97-AF65-F5344CB8AC3E}">
        <p14:creationId xmlns:p14="http://schemas.microsoft.com/office/powerpoint/2010/main" val="42790601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r>
              <a:rPr lang="en-CA" dirty="0" err="1"/>
              <a:t>Quanto</a:t>
            </a:r>
            <a:r>
              <a:rPr lang="en-CA" dirty="0"/>
              <a:t> </a:t>
            </a:r>
            <a:r>
              <a:rPr lang="en-CA" dirty="0" err="1"/>
              <a:t>mais</a:t>
            </a:r>
            <a:r>
              <a:rPr lang="en-CA" dirty="0"/>
              <a:t> </a:t>
            </a:r>
            <a:r>
              <a:rPr lang="en-CA" dirty="0" err="1"/>
              <a:t>eficiente</a:t>
            </a:r>
            <a:r>
              <a:rPr lang="en-CA" dirty="0"/>
              <a:t> </a:t>
            </a:r>
            <a:r>
              <a:rPr lang="en-CA" dirty="0" err="1"/>
              <a:t>os</a:t>
            </a:r>
            <a:r>
              <a:rPr lang="en-CA" dirty="0"/>
              <a:t> controles </a:t>
            </a:r>
            <a:r>
              <a:rPr lang="en-CA" dirty="0" err="1"/>
              <a:t>implementados</a:t>
            </a:r>
            <a:r>
              <a:rPr lang="en-CA" dirty="0"/>
              <a:t>, </a:t>
            </a:r>
            <a:r>
              <a:rPr lang="en-CA" dirty="0" err="1"/>
              <a:t>menor</a:t>
            </a:r>
            <a:r>
              <a:rPr lang="en-CA" dirty="0"/>
              <a:t> </a:t>
            </a:r>
            <a:r>
              <a:rPr lang="en-CA" dirty="0" err="1"/>
              <a:t>tende</a:t>
            </a:r>
            <a:r>
              <a:rPr lang="en-CA" dirty="0"/>
              <a:t> a ser a </a:t>
            </a:r>
            <a:r>
              <a:rPr lang="en-CA" dirty="0" err="1"/>
              <a:t>probabilidade</a:t>
            </a:r>
            <a:r>
              <a:rPr lang="en-CA" dirty="0"/>
              <a:t>. </a:t>
            </a:r>
            <a:r>
              <a:rPr lang="en-CA" dirty="0" err="1"/>
              <a:t>Os</a:t>
            </a:r>
            <a:r>
              <a:rPr lang="en-CA" dirty="0"/>
              <a:t> controles de Engenharia </a:t>
            </a:r>
            <a:r>
              <a:rPr lang="en-CA" dirty="0" err="1"/>
              <a:t>tendem</a:t>
            </a:r>
            <a:r>
              <a:rPr lang="en-CA" dirty="0"/>
              <a:t> a ser </a:t>
            </a:r>
            <a:r>
              <a:rPr lang="en-CA" dirty="0" err="1"/>
              <a:t>mais</a:t>
            </a:r>
            <a:r>
              <a:rPr lang="en-CA" dirty="0"/>
              <a:t> </a:t>
            </a:r>
            <a:r>
              <a:rPr lang="en-CA" dirty="0" err="1"/>
              <a:t>eficientes</a:t>
            </a:r>
            <a:r>
              <a:rPr lang="en-CA" dirty="0"/>
              <a:t> do que </a:t>
            </a:r>
            <a:r>
              <a:rPr lang="en-CA" dirty="0" err="1"/>
              <a:t>os</a:t>
            </a:r>
            <a:r>
              <a:rPr lang="en-CA" dirty="0"/>
              <a:t> </a:t>
            </a:r>
            <a:r>
              <a:rPr lang="en-CA" dirty="0" err="1"/>
              <a:t>administrativos</a:t>
            </a:r>
            <a:r>
              <a:rPr lang="en-CA" dirty="0"/>
              <a:t>, e </a:t>
            </a:r>
            <a:r>
              <a:rPr lang="en-CA" dirty="0" err="1"/>
              <a:t>os</a:t>
            </a:r>
            <a:r>
              <a:rPr lang="en-CA" dirty="0"/>
              <a:t> </a:t>
            </a:r>
            <a:r>
              <a:rPr lang="en-CA" dirty="0" err="1"/>
              <a:t>administrativos</a:t>
            </a:r>
            <a:r>
              <a:rPr lang="en-CA" dirty="0"/>
              <a:t> </a:t>
            </a:r>
            <a:r>
              <a:rPr lang="en-CA" dirty="0" err="1"/>
              <a:t>mais</a:t>
            </a:r>
            <a:r>
              <a:rPr lang="en-CA" dirty="0"/>
              <a:t> </a:t>
            </a:r>
            <a:r>
              <a:rPr lang="en-CA" dirty="0" err="1"/>
              <a:t>eficientes</a:t>
            </a:r>
            <a:r>
              <a:rPr lang="en-CA" dirty="0"/>
              <a:t> do que </a:t>
            </a:r>
            <a:r>
              <a:rPr lang="en-CA" dirty="0" err="1"/>
              <a:t>os</a:t>
            </a:r>
            <a:r>
              <a:rPr lang="en-CA" dirty="0"/>
              <a:t> controles de EPI. </a:t>
            </a:r>
          </a:p>
          <a:p>
            <a:endParaRPr lang="en-CA" dirty="0"/>
          </a:p>
          <a:p>
            <a:r>
              <a:rPr lang="en-CA" dirty="0" err="1"/>
              <a:t>Citar</a:t>
            </a:r>
            <a:r>
              <a:rPr lang="en-CA" dirty="0"/>
              <a:t> </a:t>
            </a:r>
            <a:r>
              <a:rPr lang="en-CA" dirty="0" err="1"/>
              <a:t>exemplos</a:t>
            </a:r>
            <a:r>
              <a:rPr lang="en-CA" dirty="0"/>
              <a:t> de </a:t>
            </a:r>
            <a:r>
              <a:rPr lang="en-CA" dirty="0" err="1"/>
              <a:t>cada</a:t>
            </a:r>
            <a:r>
              <a:rPr lang="en-CA" dirty="0"/>
              <a:t> um dos </a:t>
            </a:r>
            <a:r>
              <a:rPr lang="en-CA" dirty="0" err="1"/>
              <a:t>tipos</a:t>
            </a:r>
            <a:r>
              <a:rPr lang="en-CA" dirty="0"/>
              <a:t> de controles: </a:t>
            </a:r>
          </a:p>
          <a:p>
            <a:endParaRPr lang="en-CA" dirty="0"/>
          </a:p>
          <a:p>
            <a:pPr marL="342900" lvl="0" indent="-342900">
              <a:lnSpc>
                <a:spcPct val="150000"/>
              </a:lnSpc>
              <a:buFont typeface="+mj-lt"/>
              <a:buAutoNum type="alphaLcParen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Os controles de engenharia incluem: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228600">
              <a:lnSpc>
                <a:spcPct val="107000"/>
              </a:lnSpc>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Symbol" panose="05050102010706020507" pitchFamily="18" charset="2"/>
              <a:buChar cha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Projetar a instalação, equipamento ou processo para minimizar o perigo;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Symbol" panose="05050102010706020507" pitchFamily="18" charset="2"/>
              <a:buChar cha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Alterar o processo por meio de equipamentos, materiais ou dispositivos que diminuam o perigo;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Symbol" panose="05050102010706020507" pitchFamily="18" charset="2"/>
              <a:buChar cha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Isolar o perigo através de intertravamento, proteção de máquinas, sensores e outros meios;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Symbol" panose="05050102010706020507" pitchFamily="18" charset="2"/>
              <a:buChar cha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Aplicação de máquinas, equipamentos ou dispositivos que retirem o empregado da linha de fogo ou de situações de exposição a perigo;</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685800">
              <a:lnSpc>
                <a:spcPct val="107000"/>
              </a:lnSpc>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Os controles administrativos incluem: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spcAft>
                <a:spcPts val="80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Symbol" panose="05050102010706020507" pitchFamily="18" charset="2"/>
              <a:buChar cha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Procedimentos escritos, permissão de trabalho seguro e práticas de trabalho;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Symbol" panose="05050102010706020507" pitchFamily="18" charset="2"/>
              <a:buChar cha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Diminuição do tempo de exposição;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Symbol" panose="05050102010706020507" pitchFamily="18" charset="2"/>
              <a:buChar cha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Sinalizações, avisos e advertências;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Symbol" panose="05050102010706020507" pitchFamily="18" charset="2"/>
              <a:buChar cha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Treinamento e capacitação.</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200" b="0" i="1" u="none" strike="noStrike" kern="1200" cap="none" spc="0" normalizeH="0" baseline="0" noProof="0" dirty="0">
              <a:ln>
                <a:noFill/>
              </a:ln>
              <a:solidFill>
                <a:srgbClr val="44546A"/>
              </a:solidFill>
              <a:effectLst/>
              <a:uLnTx/>
              <a:uFillTx/>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35126749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t-BR" b="1" dirty="0"/>
          </a:p>
          <a:p>
            <a:r>
              <a:rPr lang="en-CA" dirty="0" err="1"/>
              <a:t>Mostrar</a:t>
            </a:r>
            <a:r>
              <a:rPr lang="en-CA" dirty="0"/>
              <a:t> </a:t>
            </a:r>
            <a:r>
              <a:rPr lang="en-CA" dirty="0" err="1"/>
              <a:t>na</a:t>
            </a:r>
            <a:r>
              <a:rPr lang="en-CA" dirty="0"/>
              <a:t> </a:t>
            </a:r>
            <a:r>
              <a:rPr lang="en-CA" dirty="0" err="1"/>
              <a:t>régua</a:t>
            </a:r>
            <a:r>
              <a:rPr lang="en-CA" dirty="0"/>
              <a:t> de </a:t>
            </a:r>
            <a:r>
              <a:rPr lang="en-CA" dirty="0" err="1"/>
              <a:t>probabilidade</a:t>
            </a:r>
            <a:r>
              <a:rPr lang="en-CA" dirty="0"/>
              <a:t> </a:t>
            </a:r>
            <a:r>
              <a:rPr lang="en-CA" dirty="0" err="1"/>
              <a:t>como</a:t>
            </a:r>
            <a:r>
              <a:rPr lang="en-CA" dirty="0"/>
              <a:t> a </a:t>
            </a:r>
            <a:r>
              <a:rPr lang="en-CA" dirty="0" err="1"/>
              <a:t>hierarquia</a:t>
            </a:r>
            <a:r>
              <a:rPr lang="en-CA" dirty="0"/>
              <a:t> de controles </a:t>
            </a:r>
            <a:r>
              <a:rPr lang="en-CA" dirty="0" err="1"/>
              <a:t>influencia</a:t>
            </a:r>
            <a:r>
              <a:rPr lang="en-CA" dirty="0"/>
              <a:t> </a:t>
            </a:r>
            <a:r>
              <a:rPr lang="en-CA" dirty="0" err="1"/>
              <a:t>na</a:t>
            </a:r>
            <a:r>
              <a:rPr lang="en-CA" dirty="0"/>
              <a:t> </a:t>
            </a:r>
            <a:r>
              <a:rPr lang="en-CA" dirty="0" err="1"/>
              <a:t>definição</a:t>
            </a:r>
            <a:r>
              <a:rPr lang="en-CA" dirty="0"/>
              <a:t> da </a:t>
            </a:r>
            <a:r>
              <a:rPr lang="en-CA" dirty="0" err="1"/>
              <a:t>probabilidade</a:t>
            </a:r>
            <a:r>
              <a:rPr lang="en-CA" dirty="0"/>
              <a:t>. </a:t>
            </a:r>
          </a:p>
          <a:p>
            <a:r>
              <a:rPr lang="en-CA" dirty="0" err="1"/>
              <a:t>Explicar</a:t>
            </a:r>
            <a:r>
              <a:rPr lang="en-CA" dirty="0"/>
              <a:t> que </a:t>
            </a:r>
            <a:r>
              <a:rPr lang="en-CA" dirty="0" err="1"/>
              <a:t>os</a:t>
            </a:r>
            <a:r>
              <a:rPr lang="en-CA" dirty="0"/>
              <a:t> controles sempre </a:t>
            </a:r>
            <a:r>
              <a:rPr lang="en-CA" dirty="0" err="1"/>
              <a:t>devem</a:t>
            </a:r>
            <a:r>
              <a:rPr lang="en-CA" dirty="0"/>
              <a:t> ser </a:t>
            </a:r>
            <a:r>
              <a:rPr lang="en-CA" dirty="0" err="1"/>
              <a:t>associados</a:t>
            </a:r>
            <a:r>
              <a:rPr lang="en-CA" dirty="0"/>
              <a:t> </a:t>
            </a:r>
            <a:r>
              <a:rPr lang="en-CA" dirty="0" err="1"/>
              <a:t>às</a:t>
            </a:r>
            <a:r>
              <a:rPr lang="en-CA" dirty="0"/>
              <a:t> </a:t>
            </a:r>
            <a:r>
              <a:rPr lang="en-CA" dirty="0" err="1"/>
              <a:t>causas</a:t>
            </a:r>
            <a:r>
              <a:rPr lang="en-CA" dirty="0"/>
              <a:t>. </a:t>
            </a:r>
            <a:r>
              <a:rPr lang="en-CA" dirty="0" err="1"/>
              <a:t>Quanto</a:t>
            </a:r>
            <a:r>
              <a:rPr lang="en-CA" dirty="0"/>
              <a:t> </a:t>
            </a:r>
            <a:r>
              <a:rPr lang="en-CA" dirty="0" err="1"/>
              <a:t>mais</a:t>
            </a:r>
            <a:r>
              <a:rPr lang="en-CA" dirty="0"/>
              <a:t> </a:t>
            </a:r>
            <a:r>
              <a:rPr lang="en-CA" dirty="0" err="1"/>
              <a:t>causas</a:t>
            </a:r>
            <a:r>
              <a:rPr lang="en-CA" dirty="0"/>
              <a:t> “</a:t>
            </a:r>
            <a:r>
              <a:rPr lang="en-CA" dirty="0" err="1"/>
              <a:t>cobertas”por</a:t>
            </a:r>
            <a:r>
              <a:rPr lang="en-CA" dirty="0"/>
              <a:t> controles </a:t>
            </a:r>
            <a:r>
              <a:rPr lang="en-CA" dirty="0" err="1"/>
              <a:t>mais</a:t>
            </a:r>
            <a:r>
              <a:rPr lang="en-CA" dirty="0"/>
              <a:t> </a:t>
            </a:r>
            <a:r>
              <a:rPr lang="en-CA" dirty="0" err="1"/>
              <a:t>eficientes</a:t>
            </a:r>
            <a:r>
              <a:rPr lang="en-CA" dirty="0"/>
              <a:t>, </a:t>
            </a:r>
            <a:r>
              <a:rPr lang="en-CA" dirty="0" err="1"/>
              <a:t>menor</a:t>
            </a:r>
            <a:r>
              <a:rPr lang="en-CA" dirty="0"/>
              <a:t> </a:t>
            </a:r>
            <a:r>
              <a:rPr lang="en-CA" dirty="0" err="1"/>
              <a:t>tende</a:t>
            </a:r>
            <a:r>
              <a:rPr lang="en-CA" dirty="0"/>
              <a:t>  a ser a </a:t>
            </a:r>
            <a:r>
              <a:rPr lang="en-CA" dirty="0" err="1"/>
              <a:t>probabiliade</a:t>
            </a:r>
            <a:r>
              <a:rPr lang="en-CA" dirty="0"/>
              <a:t>. </a:t>
            </a:r>
          </a:p>
          <a:p>
            <a:r>
              <a:rPr lang="en-CA" dirty="0" err="1"/>
              <a:t>Explicar</a:t>
            </a:r>
            <a:r>
              <a:rPr lang="en-CA" dirty="0"/>
              <a:t> que no </a:t>
            </a:r>
            <a:r>
              <a:rPr lang="en-CA" dirty="0" err="1"/>
              <a:t>melhor</a:t>
            </a:r>
            <a:r>
              <a:rPr lang="en-CA" dirty="0"/>
              <a:t> </a:t>
            </a:r>
            <a:r>
              <a:rPr lang="en-CA" dirty="0" err="1"/>
              <a:t>nível</a:t>
            </a:r>
            <a:r>
              <a:rPr lang="en-CA" dirty="0"/>
              <a:t>, </a:t>
            </a:r>
            <a:r>
              <a:rPr lang="en-CA" dirty="0" err="1"/>
              <a:t>os</a:t>
            </a:r>
            <a:r>
              <a:rPr lang="en-CA" dirty="0"/>
              <a:t> </a:t>
            </a:r>
            <a:r>
              <a:rPr lang="en-CA" dirty="0" err="1"/>
              <a:t>causas</a:t>
            </a:r>
            <a:r>
              <a:rPr lang="en-CA" dirty="0"/>
              <a:t> </a:t>
            </a:r>
            <a:r>
              <a:rPr lang="en-CA" dirty="0" err="1"/>
              <a:t>são</a:t>
            </a:r>
            <a:r>
              <a:rPr lang="en-CA" dirty="0"/>
              <a:t> </a:t>
            </a:r>
            <a:r>
              <a:rPr lang="en-CA" dirty="0" err="1"/>
              <a:t>cobertas</a:t>
            </a:r>
            <a:r>
              <a:rPr lang="en-CA" dirty="0"/>
              <a:t> </a:t>
            </a:r>
            <a:r>
              <a:rPr lang="en-CA" dirty="0" err="1"/>
              <a:t>por</a:t>
            </a:r>
            <a:r>
              <a:rPr lang="en-CA" dirty="0"/>
              <a:t> controles </a:t>
            </a:r>
            <a:r>
              <a:rPr lang="en-CA" dirty="0" err="1"/>
              <a:t>mais</a:t>
            </a:r>
            <a:r>
              <a:rPr lang="en-CA" dirty="0"/>
              <a:t> </a:t>
            </a:r>
            <a:r>
              <a:rPr lang="en-CA" dirty="0" err="1"/>
              <a:t>robustos</a:t>
            </a:r>
            <a:r>
              <a:rPr lang="en-CA" dirty="0"/>
              <a:t>, de Engenharia. No </a:t>
            </a:r>
            <a:r>
              <a:rPr lang="en-CA" dirty="0" err="1"/>
              <a:t>pior</a:t>
            </a:r>
            <a:r>
              <a:rPr lang="en-CA" dirty="0"/>
              <a:t> </a:t>
            </a:r>
            <a:r>
              <a:rPr lang="en-CA" dirty="0" err="1"/>
              <a:t>cenário</a:t>
            </a:r>
            <a:r>
              <a:rPr lang="en-CA" dirty="0"/>
              <a:t>, as </a:t>
            </a:r>
            <a:r>
              <a:rPr lang="en-CA" dirty="0" err="1"/>
              <a:t>causas</a:t>
            </a:r>
            <a:r>
              <a:rPr lang="en-CA" dirty="0"/>
              <a:t> </a:t>
            </a:r>
            <a:r>
              <a:rPr lang="en-CA" dirty="0" err="1"/>
              <a:t>são</a:t>
            </a:r>
            <a:r>
              <a:rPr lang="en-CA" dirty="0"/>
              <a:t> </a:t>
            </a:r>
            <a:r>
              <a:rPr lang="en-CA" dirty="0" err="1"/>
              <a:t>descobertas</a:t>
            </a:r>
            <a:r>
              <a:rPr lang="en-CA" dirty="0"/>
              <a:t> ou </a:t>
            </a:r>
            <a:r>
              <a:rPr lang="en-CA" dirty="0" err="1"/>
              <a:t>cobertas</a:t>
            </a:r>
            <a:r>
              <a:rPr lang="en-CA" dirty="0"/>
              <a:t> </a:t>
            </a:r>
            <a:r>
              <a:rPr lang="en-CA" dirty="0" err="1"/>
              <a:t>apenas</a:t>
            </a:r>
            <a:r>
              <a:rPr lang="en-CA" dirty="0"/>
              <a:t> </a:t>
            </a:r>
            <a:r>
              <a:rPr lang="en-CA" dirty="0" err="1"/>
              <a:t>por</a:t>
            </a:r>
            <a:r>
              <a:rPr lang="en-CA" dirty="0"/>
              <a:t> controles </a:t>
            </a:r>
            <a:r>
              <a:rPr lang="en-CA" dirty="0" err="1"/>
              <a:t>mais</a:t>
            </a:r>
            <a:r>
              <a:rPr lang="en-CA" dirty="0"/>
              <a:t> </a:t>
            </a:r>
            <a:r>
              <a:rPr lang="en-CA" dirty="0" err="1"/>
              <a:t>frágeis</a:t>
            </a:r>
            <a:r>
              <a:rPr lang="en-CA"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b="1" dirty="0"/>
          </a:p>
          <a:p>
            <a:endParaRPr lang="pt-BR" dirty="0"/>
          </a:p>
        </p:txBody>
      </p:sp>
    </p:spTree>
    <p:extLst>
      <p:ext uri="{BB962C8B-B14F-4D97-AF65-F5344CB8AC3E}">
        <p14:creationId xmlns:p14="http://schemas.microsoft.com/office/powerpoint/2010/main" val="23525405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r>
              <a:rPr lang="en-CA" dirty="0" err="1"/>
              <a:t>Explicar</a:t>
            </a:r>
            <a:r>
              <a:rPr lang="en-CA" dirty="0"/>
              <a:t> que a procedimentação e treinamento dos </a:t>
            </a:r>
            <a:r>
              <a:rPr lang="en-CA" dirty="0" err="1"/>
              <a:t>executantes</a:t>
            </a:r>
            <a:r>
              <a:rPr lang="en-CA" dirty="0"/>
              <a:t> </a:t>
            </a:r>
            <a:r>
              <a:rPr lang="en-CA" dirty="0" err="1"/>
              <a:t>faz</a:t>
            </a:r>
            <a:r>
              <a:rPr lang="en-CA" dirty="0"/>
              <a:t> com que a </a:t>
            </a:r>
            <a:r>
              <a:rPr lang="en-CA" dirty="0" err="1"/>
              <a:t>tarefa</a:t>
            </a:r>
            <a:r>
              <a:rPr lang="en-CA" dirty="0"/>
              <a:t> </a:t>
            </a:r>
            <a:r>
              <a:rPr lang="en-CA" dirty="0" err="1"/>
              <a:t>seja</a:t>
            </a:r>
            <a:r>
              <a:rPr lang="en-CA" dirty="0"/>
              <a:t> </a:t>
            </a:r>
            <a:r>
              <a:rPr lang="en-CA" dirty="0" err="1"/>
              <a:t>mais</a:t>
            </a:r>
            <a:r>
              <a:rPr lang="en-CA" dirty="0"/>
              <a:t> </a:t>
            </a:r>
            <a:r>
              <a:rPr lang="en-CA" dirty="0" err="1"/>
              <a:t>controlada</a:t>
            </a:r>
            <a:r>
              <a:rPr lang="en-CA" dirty="0"/>
              <a:t> e </a:t>
            </a:r>
            <a:r>
              <a:rPr lang="en-CA" dirty="0" err="1"/>
              <a:t>os</a:t>
            </a:r>
            <a:r>
              <a:rPr lang="en-CA" dirty="0"/>
              <a:t> </a:t>
            </a:r>
            <a:r>
              <a:rPr lang="en-CA" dirty="0" err="1"/>
              <a:t>executantes</a:t>
            </a:r>
            <a:r>
              <a:rPr lang="en-CA" dirty="0"/>
              <a:t> </a:t>
            </a:r>
            <a:r>
              <a:rPr lang="en-CA" dirty="0" err="1"/>
              <a:t>saibam</a:t>
            </a:r>
            <a:r>
              <a:rPr lang="en-CA" dirty="0"/>
              <a:t> </a:t>
            </a:r>
            <a:r>
              <a:rPr lang="en-CA" dirty="0" err="1"/>
              <a:t>exatamente</a:t>
            </a:r>
            <a:r>
              <a:rPr lang="en-CA" dirty="0"/>
              <a:t> o que </a:t>
            </a:r>
            <a:r>
              <a:rPr lang="en-CA" dirty="0" err="1"/>
              <a:t>precisa</a:t>
            </a:r>
            <a:r>
              <a:rPr lang="en-CA" dirty="0"/>
              <a:t> ser </a:t>
            </a:r>
            <a:r>
              <a:rPr lang="en-CA" dirty="0" err="1"/>
              <a:t>feito</a:t>
            </a:r>
            <a:r>
              <a:rPr lang="en-CA" dirty="0"/>
              <a:t>, em </a:t>
            </a:r>
            <a:r>
              <a:rPr lang="en-CA" dirty="0" err="1"/>
              <a:t>cada</a:t>
            </a:r>
            <a:r>
              <a:rPr lang="en-CA" dirty="0"/>
              <a:t> </a:t>
            </a:r>
            <a:r>
              <a:rPr lang="en-CA" dirty="0" err="1"/>
              <a:t>passo</a:t>
            </a:r>
            <a:r>
              <a:rPr lang="en-CA" dirty="0"/>
              <a:t>. </a:t>
            </a:r>
            <a:r>
              <a:rPr lang="en-CA" dirty="0" err="1"/>
              <a:t>Assim</a:t>
            </a:r>
            <a:r>
              <a:rPr lang="en-CA" dirty="0"/>
              <a:t>, a </a:t>
            </a:r>
            <a:r>
              <a:rPr lang="en-CA" dirty="0" err="1"/>
              <a:t>probabilidade</a:t>
            </a:r>
            <a:r>
              <a:rPr lang="en-CA" dirty="0"/>
              <a:t> </a:t>
            </a:r>
            <a:r>
              <a:rPr lang="en-CA" dirty="0" err="1"/>
              <a:t>tende</a:t>
            </a:r>
            <a:r>
              <a:rPr lang="en-CA" dirty="0"/>
              <a:t> a ser </a:t>
            </a:r>
            <a:r>
              <a:rPr lang="en-CA" dirty="0" err="1"/>
              <a:t>menor</a:t>
            </a:r>
            <a:r>
              <a:rPr lang="en-CA" dirty="0"/>
              <a:t>. </a:t>
            </a:r>
          </a:p>
          <a:p>
            <a:endParaRPr lang="en-CA" dirty="0"/>
          </a:p>
          <a:p>
            <a:r>
              <a:rPr lang="en-CA" dirty="0" err="1"/>
              <a:t>Importante</a:t>
            </a:r>
            <a:r>
              <a:rPr lang="en-CA" dirty="0"/>
              <a:t>: </a:t>
            </a:r>
          </a:p>
          <a:p>
            <a:endParaRPr lang="en-CA" dirty="0"/>
          </a:p>
          <a:p>
            <a:pPr marL="342900" lvl="0" indent="-342900">
              <a:lnSpc>
                <a:spcPct val="150000"/>
              </a:lnSpc>
              <a:buFont typeface="+mj-lt"/>
              <a:buAutoNum type="alphaLcParenR"/>
            </a:pPr>
            <a:r>
              <a:rPr lang="pt-BR" sz="18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A </a:t>
            </a:r>
            <a:r>
              <a:rPr lang="pt-BR" sz="1800" dirty="0" err="1">
                <a:solidFill>
                  <a:srgbClr val="595959"/>
                </a:solidFill>
                <a:effectLst/>
                <a:latin typeface="Arial" panose="020B0604020202020204" pitchFamily="34" charset="0"/>
                <a:ea typeface="Calibri" panose="020F0502020204030204" pitchFamily="34" charset="0"/>
                <a:cs typeface="Times New Roman" panose="02020603050405020304" pitchFamily="18" charset="0"/>
              </a:rPr>
              <a:t>procedimentação</a:t>
            </a:r>
            <a:r>
              <a:rPr lang="pt-BR" sz="18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 e treinamento somente deve ser considerada para redução da probabilidade, de acordo com o critério 2, em casos em que sejam específicos sobre a tarefa a ser executada. Exemplo: para uma tarefa chamada “Remoção do pneu do caminhão fora de estrada”, somente devem ser considerados o procedimento e o treinamento no “PRO Remoção do pneu de caminhão fora de estrada”.</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800"/>
              </a:spcAft>
              <a:buFont typeface="+mj-lt"/>
              <a:buAutoNum type="alphaLcParenR"/>
            </a:pPr>
            <a:r>
              <a:rPr lang="pt-BR" sz="18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Os treinamentos obrigatórios para o exercício da função (RAC, treinamentos legais, dentre outros) não devem considerados para diminuição da probabilidade a partir desse critério, mas podem ser considerados controles administrativos de acordo com o critério Hierarquia de controles.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a:p>
            <a:endParaRPr lang="en-CA" dirty="0"/>
          </a:p>
          <a:p>
            <a:endParaRPr lang="pt-BR" dirty="0"/>
          </a:p>
        </p:txBody>
      </p:sp>
    </p:spTree>
    <p:extLst>
      <p:ext uri="{BB962C8B-B14F-4D97-AF65-F5344CB8AC3E}">
        <p14:creationId xmlns:p14="http://schemas.microsoft.com/office/powerpoint/2010/main" val="1201416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n-CA" dirty="0" err="1"/>
              <a:t>Destaque</a:t>
            </a:r>
            <a:r>
              <a:rPr lang="en-CA" dirty="0"/>
              <a:t> que </a:t>
            </a:r>
            <a:r>
              <a:rPr lang="en-CA" dirty="0" err="1"/>
              <a:t>aprender</a:t>
            </a:r>
            <a:r>
              <a:rPr lang="en-CA" dirty="0"/>
              <a:t> a </a:t>
            </a:r>
            <a:r>
              <a:rPr lang="en-CA" dirty="0" err="1"/>
              <a:t>elaborar</a:t>
            </a:r>
            <a:r>
              <a:rPr lang="en-CA" dirty="0"/>
              <a:t> </a:t>
            </a:r>
            <a:r>
              <a:rPr lang="en-CA" dirty="0" err="1"/>
              <a:t>uma</a:t>
            </a:r>
            <a:r>
              <a:rPr lang="en-CA" dirty="0"/>
              <a:t> ART </a:t>
            </a:r>
            <a:r>
              <a:rPr lang="en-CA" dirty="0" err="1"/>
              <a:t>corretamente</a:t>
            </a:r>
            <a:r>
              <a:rPr lang="en-CA" dirty="0"/>
              <a:t> é </a:t>
            </a:r>
            <a:r>
              <a:rPr lang="en-CA" dirty="0" err="1"/>
              <a:t>cumprir</a:t>
            </a:r>
            <a:r>
              <a:rPr lang="en-CA" dirty="0"/>
              <a:t> com o </a:t>
            </a:r>
            <a:r>
              <a:rPr lang="en-CA" dirty="0" err="1"/>
              <a:t>nosso</a:t>
            </a:r>
            <a:r>
              <a:rPr lang="en-CA" dirty="0"/>
              <a:t> </a:t>
            </a:r>
            <a:r>
              <a:rPr lang="en-CA" dirty="0" err="1"/>
              <a:t>propósito</a:t>
            </a:r>
            <a:r>
              <a:rPr lang="en-CA" dirty="0"/>
              <a:t>, </a:t>
            </a:r>
            <a:r>
              <a:rPr lang="en-CA" dirty="0" err="1"/>
              <a:t>já</a:t>
            </a:r>
            <a:r>
              <a:rPr lang="en-CA" dirty="0"/>
              <a:t> que um de </a:t>
            </a:r>
            <a:r>
              <a:rPr lang="en-CA" dirty="0" err="1"/>
              <a:t>nossos</a:t>
            </a:r>
            <a:r>
              <a:rPr lang="en-CA" dirty="0"/>
              <a:t> </a:t>
            </a:r>
            <a:r>
              <a:rPr lang="en-CA" dirty="0" err="1"/>
              <a:t>valores</a:t>
            </a:r>
            <a:r>
              <a:rPr lang="en-CA" dirty="0"/>
              <a:t> é </a:t>
            </a:r>
            <a:r>
              <a:rPr lang="en-CA" dirty="0" err="1"/>
              <a:t>ter</a:t>
            </a:r>
            <a:r>
              <a:rPr lang="en-CA" dirty="0"/>
              <a:t> a </a:t>
            </a:r>
            <a:r>
              <a:rPr lang="en-CA" b="1" dirty="0" err="1"/>
              <a:t>vida</a:t>
            </a:r>
            <a:r>
              <a:rPr lang="en-CA" b="1" dirty="0"/>
              <a:t> </a:t>
            </a:r>
            <a:r>
              <a:rPr lang="en-CA" b="1" dirty="0" err="1"/>
              <a:t>em</a:t>
            </a:r>
            <a:r>
              <a:rPr lang="en-CA" b="1" dirty="0"/>
              <a:t> </a:t>
            </a:r>
            <a:r>
              <a:rPr lang="en-CA" b="1" dirty="0" err="1"/>
              <a:t>primeiro</a:t>
            </a:r>
            <a:r>
              <a:rPr lang="en-CA" b="1" dirty="0"/>
              <a:t> </a:t>
            </a:r>
            <a:r>
              <a:rPr lang="en-CA" b="1" dirty="0" err="1"/>
              <a:t>lugar</a:t>
            </a:r>
            <a:r>
              <a:rPr lang="en-CA" b="0" dirty="0"/>
              <a:t>, um de </a:t>
            </a:r>
            <a:r>
              <a:rPr lang="en-CA" b="0" dirty="0" err="1"/>
              <a:t>nossos</a:t>
            </a:r>
            <a:r>
              <a:rPr lang="en-CA" b="0" dirty="0"/>
              <a:t> </a:t>
            </a:r>
            <a:r>
              <a:rPr lang="en-CA" b="0" dirty="0" err="1"/>
              <a:t>comportamentos-chave</a:t>
            </a:r>
            <a:r>
              <a:rPr lang="en-CA" b="0" dirty="0"/>
              <a:t> é a </a:t>
            </a:r>
            <a:r>
              <a:rPr lang="en-CA" b="1" dirty="0" err="1"/>
              <a:t>obsessão</a:t>
            </a:r>
            <a:r>
              <a:rPr lang="en-CA" b="1" dirty="0"/>
              <a:t> </a:t>
            </a:r>
            <a:r>
              <a:rPr lang="en-CA" b="1" dirty="0" err="1"/>
              <a:t>por</a:t>
            </a:r>
            <a:r>
              <a:rPr lang="en-CA" b="1" dirty="0"/>
              <a:t> </a:t>
            </a:r>
            <a:r>
              <a:rPr lang="en-CA" b="1" dirty="0" err="1"/>
              <a:t>segurança</a:t>
            </a:r>
            <a:r>
              <a:rPr lang="en-CA" b="1" dirty="0"/>
              <a:t> e </a:t>
            </a:r>
            <a:r>
              <a:rPr lang="en-CA" b="1" dirty="0" err="1"/>
              <a:t>gestão</a:t>
            </a:r>
            <a:r>
              <a:rPr lang="en-CA" b="1" dirty="0"/>
              <a:t> de </a:t>
            </a:r>
            <a:r>
              <a:rPr lang="en-CA" b="1" dirty="0" err="1"/>
              <a:t>riscos</a:t>
            </a:r>
            <a:r>
              <a:rPr lang="en-CA" b="0" dirty="0"/>
              <a:t> e </a:t>
            </a:r>
            <a:r>
              <a:rPr lang="en-CA" b="0" dirty="0" err="1"/>
              <a:t>isso</a:t>
            </a:r>
            <a:r>
              <a:rPr lang="en-CA" b="0" dirty="0"/>
              <a:t> se </a:t>
            </a:r>
            <a:r>
              <a:rPr lang="en-CA" b="0" dirty="0" err="1"/>
              <a:t>ancora</a:t>
            </a:r>
            <a:r>
              <a:rPr lang="en-CA" b="0" dirty="0"/>
              <a:t> no VPS.</a:t>
            </a:r>
          </a:p>
          <a:p>
            <a:endParaRPr lang="en-CA" b="0" dirty="0"/>
          </a:p>
          <a:p>
            <a:r>
              <a:rPr lang="en-CA" b="0" dirty="0"/>
              <a:t>Dar </a:t>
            </a:r>
            <a:r>
              <a:rPr lang="en-CA" b="0" dirty="0" err="1"/>
              <a:t>exemplos</a:t>
            </a:r>
            <a:r>
              <a:rPr lang="en-CA" b="0" dirty="0"/>
              <a:t> de </a:t>
            </a:r>
            <a:r>
              <a:rPr lang="en-CA" b="0" dirty="0" err="1"/>
              <a:t>como</a:t>
            </a:r>
            <a:r>
              <a:rPr lang="en-CA" b="0" dirty="0"/>
              <a:t> o </a:t>
            </a:r>
            <a:r>
              <a:rPr lang="en-CA" b="0" dirty="0" err="1"/>
              <a:t>processo</a:t>
            </a:r>
            <a:r>
              <a:rPr lang="en-CA" b="0" dirty="0"/>
              <a:t> de ART se </a:t>
            </a:r>
            <a:r>
              <a:rPr lang="en-CA" b="0" dirty="0" err="1"/>
              <a:t>conecta</a:t>
            </a:r>
            <a:r>
              <a:rPr lang="en-CA" b="0" dirty="0"/>
              <a:t> com </a:t>
            </a:r>
            <a:r>
              <a:rPr lang="en-CA" b="0" dirty="0" err="1"/>
              <a:t>nossos</a:t>
            </a:r>
            <a:r>
              <a:rPr lang="en-CA" b="0" dirty="0"/>
              <a:t> </a:t>
            </a:r>
            <a:r>
              <a:rPr lang="en-CA" b="0" dirty="0" err="1"/>
              <a:t>valores</a:t>
            </a:r>
            <a:r>
              <a:rPr lang="en-CA" b="0" dirty="0"/>
              <a:t>, </a:t>
            </a:r>
            <a:r>
              <a:rPr lang="en-CA" b="0" dirty="0" err="1"/>
              <a:t>comportamentos</a:t>
            </a:r>
            <a:r>
              <a:rPr lang="en-CA" b="0" dirty="0"/>
              <a:t> </a:t>
            </a:r>
            <a:r>
              <a:rPr lang="en-CA" b="0" dirty="0" err="1"/>
              <a:t>chaves</a:t>
            </a:r>
            <a:r>
              <a:rPr lang="en-CA" b="0" dirty="0"/>
              <a:t>, </a:t>
            </a:r>
            <a:r>
              <a:rPr lang="en-CA" b="0" dirty="0" err="1"/>
              <a:t>alavancas</a:t>
            </a:r>
            <a:r>
              <a:rPr lang="en-CA" b="0" dirty="0"/>
              <a:t> e </a:t>
            </a:r>
            <a:r>
              <a:rPr lang="en-CA" b="0" dirty="0" err="1"/>
              <a:t>ambições</a:t>
            </a:r>
            <a:r>
              <a:rPr lang="en-CA" b="0" dirty="0"/>
              <a:t>.</a:t>
            </a:r>
          </a:p>
          <a:p>
            <a:endParaRPr lang="en-CA" b="0" dirty="0"/>
          </a:p>
          <a:p>
            <a:r>
              <a:rPr lang="en-CA" b="0" dirty="0"/>
              <a:t>A ART </a:t>
            </a:r>
            <a:r>
              <a:rPr lang="en-CA" b="0" dirty="0" err="1"/>
              <a:t>está</a:t>
            </a:r>
            <a:r>
              <a:rPr lang="en-CA" b="0" dirty="0"/>
              <a:t> em </a:t>
            </a:r>
            <a:r>
              <a:rPr lang="en-CA" b="0" dirty="0" err="1"/>
              <a:t>linha</a:t>
            </a:r>
            <a:r>
              <a:rPr lang="en-CA" b="0" dirty="0"/>
              <a:t> com o </a:t>
            </a:r>
            <a:r>
              <a:rPr lang="en-CA" b="1" dirty="0" err="1"/>
              <a:t>elemento</a:t>
            </a:r>
            <a:r>
              <a:rPr lang="en-CA" b="1" dirty="0"/>
              <a:t> 5 do VPS</a:t>
            </a:r>
            <a:r>
              <a:rPr lang="en-CA" b="0" dirty="0"/>
              <a:t>, </a:t>
            </a:r>
            <a:r>
              <a:rPr lang="en-CA" b="0" dirty="0" err="1"/>
              <a:t>contido</a:t>
            </a:r>
            <a:r>
              <a:rPr lang="en-CA" b="0" dirty="0"/>
              <a:t> no </a:t>
            </a:r>
            <a:r>
              <a:rPr lang="en-CA" b="1" dirty="0"/>
              <a:t>PNR 68</a:t>
            </a:r>
            <a:r>
              <a:rPr lang="en-CA" b="0" dirty="0"/>
              <a:t> e </a:t>
            </a:r>
            <a:r>
              <a:rPr lang="en-CA" b="0" dirty="0" err="1"/>
              <a:t>adotá</a:t>
            </a:r>
            <a:r>
              <a:rPr lang="en-CA" b="0" dirty="0"/>
              <a:t>-la </a:t>
            </a:r>
            <a:r>
              <a:rPr lang="en-CA" b="0" dirty="0" err="1"/>
              <a:t>irá</a:t>
            </a:r>
            <a:r>
              <a:rPr lang="en-CA" b="0" dirty="0"/>
              <a:t> nos </a:t>
            </a:r>
            <a:r>
              <a:rPr lang="en-CA" b="0" dirty="0" err="1"/>
              <a:t>ajudar</a:t>
            </a:r>
            <a:r>
              <a:rPr lang="en-CA" b="0" dirty="0"/>
              <a:t> em </a:t>
            </a:r>
            <a:r>
              <a:rPr lang="en-CA" b="0" dirty="0" err="1"/>
              <a:t>nossa</a:t>
            </a:r>
            <a:r>
              <a:rPr lang="en-CA" b="0" dirty="0"/>
              <a:t> </a:t>
            </a:r>
            <a:r>
              <a:rPr lang="en-CA" b="0" dirty="0" err="1"/>
              <a:t>ambição</a:t>
            </a:r>
            <a:r>
              <a:rPr lang="en-CA" b="0" dirty="0"/>
              <a:t> de </a:t>
            </a:r>
            <a:r>
              <a:rPr lang="en-CA" b="0" dirty="0" err="1"/>
              <a:t>sermos</a:t>
            </a:r>
            <a:r>
              <a:rPr lang="en-CA" b="0" dirty="0"/>
              <a:t> </a:t>
            </a:r>
            <a:r>
              <a:rPr lang="en-CA" b="1" dirty="0" err="1"/>
              <a:t>referência</a:t>
            </a:r>
            <a:r>
              <a:rPr lang="en-CA" b="1" dirty="0"/>
              <a:t> em </a:t>
            </a:r>
            <a:r>
              <a:rPr lang="en-CA" b="1" dirty="0" err="1"/>
              <a:t>segurança</a:t>
            </a:r>
            <a:r>
              <a:rPr lang="en-CA" b="1" dirty="0"/>
              <a:t> e em </a:t>
            </a:r>
            <a:r>
              <a:rPr lang="en-CA" b="1" dirty="0" err="1"/>
              <a:t>nossa</a:t>
            </a:r>
            <a:r>
              <a:rPr lang="en-CA" b="1" dirty="0"/>
              <a:t> </a:t>
            </a:r>
            <a:r>
              <a:rPr lang="en-CA" b="1" dirty="0" err="1"/>
              <a:t>estratégia</a:t>
            </a:r>
            <a:r>
              <a:rPr lang="en-CA" b="1" dirty="0"/>
              <a:t> para </a:t>
            </a:r>
            <a:r>
              <a:rPr lang="en-CA" b="1" dirty="0" err="1"/>
              <a:t>eliminação</a:t>
            </a:r>
            <a:r>
              <a:rPr lang="en-CA" b="1" dirty="0"/>
              <a:t> de N1 e N2. </a:t>
            </a:r>
            <a:endParaRPr lang="en-CA" dirty="0"/>
          </a:p>
        </p:txBody>
      </p:sp>
      <p:sp>
        <p:nvSpPr>
          <p:cNvPr id="4" name="Espaço Reservado para Número de Slide 3"/>
          <p:cNvSpPr>
            <a:spLocks noGrp="1"/>
          </p:cNvSpPr>
          <p:nvPr>
            <p:ph type="sldNum" sz="quarter" idx="5"/>
          </p:nvPr>
        </p:nvSpPr>
        <p:spPr/>
        <p:txBody>
          <a:bodyPr/>
          <a:lstStyle/>
          <a:p>
            <a:pPr marL="0" marR="0" lvl="0" indent="0" algn="r" defTabSz="1097280" rtl="0" eaLnBrk="1" fontAlgn="auto" latinLnBrk="0" hangingPunct="1">
              <a:lnSpc>
                <a:spcPct val="100000"/>
              </a:lnSpc>
              <a:spcBef>
                <a:spcPts val="0"/>
              </a:spcBef>
              <a:spcAft>
                <a:spcPts val="0"/>
              </a:spcAft>
              <a:buClrTx/>
              <a:buSzTx/>
              <a:buFontTx/>
              <a:buNone/>
              <a:tabLst/>
              <a:defRPr/>
            </a:pPr>
            <a:fld id="{ECF3165B-AE22-47FE-B363-92B31CFCEE35}"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097280" rtl="0" eaLnBrk="1" fontAlgn="auto" latinLnBrk="0" hangingPunct="1">
                <a:lnSpc>
                  <a:spcPct val="100000"/>
                </a:lnSpc>
                <a:spcBef>
                  <a:spcPts val="0"/>
                </a:spcBef>
                <a:spcAft>
                  <a:spcPts val="0"/>
                </a:spcAft>
                <a:buClrTx/>
                <a:buSzTx/>
                <a:buFontTx/>
                <a:buNone/>
                <a:tabLst/>
                <a:defRPr/>
              </a:pPr>
              <a:t>4</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94488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r>
              <a:rPr lang="pt-BR" sz="1200" dirty="0">
                <a:solidFill>
                  <a:schemeClr val="bg1">
                    <a:lumMod val="50000"/>
                  </a:schemeClr>
                </a:solidFill>
                <a:latin typeface="Arial" panose="020B0604020202020204" pitchFamily="34" charset="0"/>
                <a:cs typeface="Arial" panose="020B0604020202020204" pitchFamily="34" charset="0"/>
              </a:rPr>
              <a:t>A ocorrência de eventos associados à situação de risco analisada não influencia diretamente na probabilidade, pois esses eventos aconteceram no passado, mas indica fragilidade nos controles. Assim, “se esse evento aconteceu no passado e nada mudou, há grandes chances de ocorrer novamente”.  </a:t>
            </a:r>
          </a:p>
          <a:p>
            <a:endParaRPr lang="pt-BR" sz="1200" dirty="0">
              <a:solidFill>
                <a:schemeClr val="bg1">
                  <a:lumMod val="50000"/>
                </a:schemeClr>
              </a:solidFill>
              <a:latin typeface="Arial" panose="020B0604020202020204" pitchFamily="34" charset="0"/>
              <a:cs typeface="Arial" panose="020B0604020202020204" pitchFamily="34" charset="0"/>
            </a:endParaRPr>
          </a:p>
          <a:p>
            <a:r>
              <a:rPr lang="pt-BR" sz="1200" dirty="0">
                <a:solidFill>
                  <a:schemeClr val="bg1">
                    <a:lumMod val="50000"/>
                  </a:schemeClr>
                </a:solidFill>
                <a:latin typeface="Arial" panose="020B0604020202020204" pitchFamily="34" charset="0"/>
                <a:cs typeface="Arial" panose="020B0604020202020204" pitchFamily="34" charset="0"/>
              </a:rPr>
              <a:t>Importante: </a:t>
            </a:r>
          </a:p>
          <a:p>
            <a:endParaRPr lang="pt-BR" sz="1200" dirty="0">
              <a:solidFill>
                <a:schemeClr val="bg1">
                  <a:lumMod val="50000"/>
                </a:schemeClr>
              </a:solidFill>
              <a:latin typeface="Arial" panose="020B0604020202020204" pitchFamily="34" charset="0"/>
              <a:cs typeface="Arial" panose="020B0604020202020204" pitchFamily="34" charset="0"/>
            </a:endParaRPr>
          </a:p>
          <a:p>
            <a:pPr marL="342900" lvl="0" indent="-342900">
              <a:lnSpc>
                <a:spcPct val="150000"/>
              </a:lnSpc>
              <a:spcAft>
                <a:spcPts val="800"/>
              </a:spcAft>
              <a:buFont typeface="+mj-lt"/>
              <a:buAutoNum type="alphaLcParen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O histórico de ocorrência deverá aumentar a probabilidade de ocorrência quando não houver implementação de novos controles ou mudança no método de execução da tarefa associada ao evento analisado.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Devem ser considerados eventos relacionados a causa e/ou à situação que está sendo analisada;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Devem obrigatoriamente ser considerados para a análise da probabilidade os eventos N1, N2 e N3. Os eventos sem alto potencial podem ser considerados.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Abrangência a ser considerada: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Symbol" panose="05050102010706020507" pitchFamily="18" charset="2"/>
              <a:buChar cha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N1: Vale.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Symbol" panose="05050102010706020507" pitchFamily="18" charset="2"/>
              <a:buChar cha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N2 e N3:  abrangência local (da unidade de instalação). A equipe pode considerar maior abrangência caso tenha conhecimentos de ocorrência em processos ou áreas similares na Vale.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685800">
              <a:lnSpc>
                <a:spcPct val="107000"/>
              </a:lnSpc>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Em caso de dúvidas sobre o histórico de ocorrência, a fonte de consulta oficial para verificação de eventos é o sistema oficial de registro da Vale.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a:p>
            <a:endParaRPr lang="pt-BR" dirty="0"/>
          </a:p>
        </p:txBody>
      </p:sp>
    </p:spTree>
    <p:extLst>
      <p:ext uri="{BB962C8B-B14F-4D97-AF65-F5344CB8AC3E}">
        <p14:creationId xmlns:p14="http://schemas.microsoft.com/office/powerpoint/2010/main" val="15090692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Geralmente, a implementação dos controles de segurança tendem a diminuir a probabilidade de ocorrência do evento e suas consequências, e não modificar sua severidade. Assim, em uma matriz de risco, implementa-se os controles para deslocar o cenário para a esquerda, não para baixo: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sz="1200" dirty="0">
              <a:solidFill>
                <a:srgbClr val="6F7070"/>
              </a:solidFill>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err="1"/>
              <a:t>Explicar</a:t>
            </a:r>
            <a:r>
              <a:rPr lang="en-CA" dirty="0"/>
              <a:t> que um </a:t>
            </a:r>
            <a:r>
              <a:rPr lang="en-CA" dirty="0" err="1"/>
              <a:t>erro</a:t>
            </a:r>
            <a:r>
              <a:rPr lang="en-CA" dirty="0"/>
              <a:t> </a:t>
            </a:r>
            <a:r>
              <a:rPr lang="en-CA" dirty="0" err="1"/>
              <a:t>muito</a:t>
            </a:r>
            <a:r>
              <a:rPr lang="en-CA" dirty="0"/>
              <a:t> </a:t>
            </a:r>
            <a:r>
              <a:rPr lang="en-CA" dirty="0" err="1"/>
              <a:t>comum</a:t>
            </a:r>
            <a:r>
              <a:rPr lang="en-CA" dirty="0"/>
              <a:t> é </a:t>
            </a:r>
            <a:r>
              <a:rPr lang="en-CA" dirty="0" err="1"/>
              <a:t>alterar</a:t>
            </a:r>
            <a:r>
              <a:rPr lang="en-CA" dirty="0"/>
              <a:t> a </a:t>
            </a:r>
            <a:r>
              <a:rPr lang="en-CA" dirty="0" err="1"/>
              <a:t>severidade</a:t>
            </a:r>
            <a:r>
              <a:rPr lang="en-CA" dirty="0"/>
              <a:t> a </a:t>
            </a:r>
            <a:r>
              <a:rPr lang="en-CA" dirty="0" err="1"/>
              <a:t>partir</a:t>
            </a:r>
            <a:r>
              <a:rPr lang="en-CA" dirty="0"/>
              <a:t> da </a:t>
            </a:r>
            <a:r>
              <a:rPr lang="en-CA" dirty="0" err="1"/>
              <a:t>implementação</a:t>
            </a:r>
            <a:r>
              <a:rPr lang="en-CA" dirty="0"/>
              <a:t> dos controles. A </a:t>
            </a:r>
            <a:r>
              <a:rPr lang="en-CA" dirty="0" err="1"/>
              <a:t>maioria</a:t>
            </a:r>
            <a:r>
              <a:rPr lang="en-CA" dirty="0"/>
              <a:t> dos controles NÃO alteram a </a:t>
            </a:r>
            <a:r>
              <a:rPr lang="en-CA" dirty="0" err="1"/>
              <a:t>severidade</a:t>
            </a:r>
            <a:r>
              <a:rPr lang="en-CA" dirty="0"/>
              <a:t>, mas </a:t>
            </a:r>
            <a:r>
              <a:rPr lang="en-CA" dirty="0" err="1"/>
              <a:t>influenciam</a:t>
            </a:r>
            <a:r>
              <a:rPr lang="en-CA" dirty="0"/>
              <a:t> </a:t>
            </a:r>
            <a:r>
              <a:rPr lang="en-CA" dirty="0" err="1"/>
              <a:t>na</a:t>
            </a:r>
            <a:r>
              <a:rPr lang="en-CA" dirty="0"/>
              <a:t> </a:t>
            </a:r>
            <a:r>
              <a:rPr lang="en-CA" dirty="0" err="1"/>
              <a:t>definição</a:t>
            </a:r>
            <a:r>
              <a:rPr lang="en-CA" dirty="0"/>
              <a:t> da </a:t>
            </a:r>
            <a:r>
              <a:rPr lang="en-CA" dirty="0" err="1"/>
              <a:t>probabilidade</a:t>
            </a:r>
            <a:r>
              <a:rPr lang="en-CA" dirty="0"/>
              <a:t>. O </a:t>
            </a:r>
            <a:r>
              <a:rPr lang="en-CA" dirty="0" err="1"/>
              <a:t>risco</a:t>
            </a:r>
            <a:r>
              <a:rPr lang="en-CA" dirty="0"/>
              <a:t> a </a:t>
            </a:r>
            <a:r>
              <a:rPr lang="en-CA" dirty="0" err="1"/>
              <a:t>partir</a:t>
            </a:r>
            <a:r>
              <a:rPr lang="en-CA" dirty="0"/>
              <a:t> da </a:t>
            </a:r>
            <a:r>
              <a:rPr lang="en-CA" dirty="0" err="1"/>
              <a:t>implementação</a:t>
            </a:r>
            <a:r>
              <a:rPr lang="en-CA" dirty="0"/>
              <a:t> dos controles se </a:t>
            </a:r>
            <a:r>
              <a:rPr lang="en-CA" dirty="0" err="1"/>
              <a:t>desloca</a:t>
            </a:r>
            <a:r>
              <a:rPr lang="en-CA" dirty="0"/>
              <a:t> </a:t>
            </a:r>
            <a:r>
              <a:rPr lang="en-CA" dirty="0" err="1"/>
              <a:t>na</a:t>
            </a:r>
            <a:r>
              <a:rPr lang="en-CA" dirty="0"/>
              <a:t> horizontal </a:t>
            </a:r>
            <a:r>
              <a:rPr lang="en-CA" dirty="0" err="1"/>
              <a:t>na</a:t>
            </a:r>
            <a:r>
              <a:rPr lang="en-CA" dirty="0"/>
              <a:t> </a:t>
            </a:r>
            <a:r>
              <a:rPr lang="en-CA" dirty="0" err="1"/>
              <a:t>matriz</a:t>
            </a:r>
            <a:r>
              <a:rPr lang="en-CA" dirty="0"/>
              <a:t> de </a:t>
            </a:r>
            <a:r>
              <a:rPr lang="en-CA" dirty="0" err="1"/>
              <a:t>riscos</a:t>
            </a:r>
            <a:r>
              <a:rPr lang="en-CA" dirty="0"/>
              <a:t>, e não </a:t>
            </a:r>
            <a:r>
              <a:rPr lang="en-CA" dirty="0" err="1"/>
              <a:t>na</a:t>
            </a:r>
            <a:r>
              <a:rPr lang="en-CA" dirty="0"/>
              <a:t> vertical. </a:t>
            </a:r>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42</a:t>
            </a:fld>
            <a:endParaRPr lang="pt-BR"/>
          </a:p>
        </p:txBody>
      </p:sp>
    </p:spTree>
    <p:extLst>
      <p:ext uri="{BB962C8B-B14F-4D97-AF65-F5344CB8AC3E}">
        <p14:creationId xmlns:p14="http://schemas.microsoft.com/office/powerpoint/2010/main" val="27010486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r>
              <a:rPr lang="pt-BR" sz="1200" dirty="0">
                <a:solidFill>
                  <a:schemeClr val="bg1">
                    <a:lumMod val="50000"/>
                  </a:schemeClr>
                </a:solidFill>
                <a:latin typeface="Arial" panose="020B0604020202020204" pitchFamily="34" charset="0"/>
                <a:cs typeface="Arial" panose="020B0604020202020204" pitchFamily="34" charset="0"/>
              </a:rPr>
              <a:t>A ocorrência de eventos associados à situação de risco analisada não influencia diretamente na probabilidade, pois esses eventos aconteceram no passado, mas indica fragilidade nos controles. Assim, “se esse evento aconteceu no passado e nada mudou, há grandes chances de ocorrer novamente”.  </a:t>
            </a:r>
          </a:p>
          <a:p>
            <a:endParaRPr lang="pt-BR" sz="1200" dirty="0">
              <a:solidFill>
                <a:schemeClr val="bg1">
                  <a:lumMod val="50000"/>
                </a:schemeClr>
              </a:solidFill>
              <a:latin typeface="Arial" panose="020B0604020202020204" pitchFamily="34" charset="0"/>
              <a:cs typeface="Arial" panose="020B0604020202020204" pitchFamily="34" charset="0"/>
            </a:endParaRPr>
          </a:p>
          <a:p>
            <a:r>
              <a:rPr lang="pt-BR" sz="1200" dirty="0">
                <a:solidFill>
                  <a:schemeClr val="bg1">
                    <a:lumMod val="50000"/>
                  </a:schemeClr>
                </a:solidFill>
                <a:latin typeface="Arial" panose="020B0604020202020204" pitchFamily="34" charset="0"/>
                <a:cs typeface="Arial" panose="020B0604020202020204" pitchFamily="34" charset="0"/>
              </a:rPr>
              <a:t>Importante: </a:t>
            </a:r>
          </a:p>
          <a:p>
            <a:endParaRPr lang="pt-BR" sz="1200" dirty="0">
              <a:solidFill>
                <a:schemeClr val="bg1">
                  <a:lumMod val="50000"/>
                </a:schemeClr>
              </a:solidFill>
              <a:latin typeface="Arial" panose="020B0604020202020204" pitchFamily="34" charset="0"/>
              <a:cs typeface="Arial" panose="020B0604020202020204" pitchFamily="34" charset="0"/>
            </a:endParaRPr>
          </a:p>
          <a:p>
            <a:pPr marL="342900" lvl="0" indent="-342900">
              <a:lnSpc>
                <a:spcPct val="150000"/>
              </a:lnSpc>
              <a:spcAft>
                <a:spcPts val="800"/>
              </a:spcAft>
              <a:buFont typeface="+mj-lt"/>
              <a:buAutoNum type="alphaLcParen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O histórico de ocorrência deverá aumentar a probabilidade de ocorrência quando não houver implementação de novos controles ou mudança no método de execução da tarefa associada ao evento analisado.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Devem ser considerados eventos relacionados a causa e/ou à situação que está sendo analisada;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Devem obrigatoriamente ser considerados para a análise da probabilidade os eventos N1, N2 e N3. Os eventos sem alto potencial podem ser considerados.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Abrangência a ser considerada: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Symbol" panose="05050102010706020507" pitchFamily="18" charset="2"/>
              <a:buChar cha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N1: Vale.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Symbol" panose="05050102010706020507" pitchFamily="18" charset="2"/>
              <a:buChar cha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N2 e N3:  abrangência local (da unidade de instalação). A equipe pode considerar maior abrangência caso tenha conhecimentos de ocorrência em processos ou áreas similares na Vale.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685800">
              <a:lnSpc>
                <a:spcPct val="107000"/>
              </a:lnSpc>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pPr>
            <a:r>
              <a:rPr lang="pt-BR" sz="10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Em caso de dúvidas sobre o histórico de ocorrência, a fonte de consulta oficial para verificação de eventos é o sistema oficial de registro da Vale.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a:p>
            <a:endParaRPr lang="pt-BR" dirty="0"/>
          </a:p>
        </p:txBody>
      </p:sp>
    </p:spTree>
    <p:extLst>
      <p:ext uri="{BB962C8B-B14F-4D97-AF65-F5344CB8AC3E}">
        <p14:creationId xmlns:p14="http://schemas.microsoft.com/office/powerpoint/2010/main" val="24414444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r>
              <a:rPr lang="pt-BR" dirty="0"/>
              <a:t>Identificar uma ART, abrir e mostrar como exemplo. </a:t>
            </a:r>
          </a:p>
          <a:p>
            <a:endParaRPr lang="pt-BR" dirty="0"/>
          </a:p>
          <a:p>
            <a:r>
              <a:rPr lang="pt-BR" dirty="0" err="1"/>
              <a:t>Obs</a:t>
            </a:r>
            <a:r>
              <a:rPr lang="pt-BR" dirty="0"/>
              <a:t>: caso prefira, o instrutor pode escolher ART de sua área de atuação, ao invés de utilizar as que estão disponíveis no </a:t>
            </a:r>
            <a:r>
              <a:rPr lang="pt-BR" dirty="0" err="1"/>
              <a:t>sharepoint</a:t>
            </a:r>
            <a:r>
              <a:rPr lang="pt-BR" dirty="0"/>
              <a:t>.</a:t>
            </a:r>
          </a:p>
        </p:txBody>
      </p:sp>
    </p:spTree>
    <p:extLst>
      <p:ext uri="{BB962C8B-B14F-4D97-AF65-F5344CB8AC3E}">
        <p14:creationId xmlns:p14="http://schemas.microsoft.com/office/powerpoint/2010/main" val="441807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l"/>
            <a:r>
              <a:rPr lang="pt-BR" sz="1800" b="0" i="0" u="none" strike="noStrike" baseline="0" dirty="0">
                <a:solidFill>
                  <a:srgbClr val="333333"/>
                </a:solidFill>
                <a:latin typeface="MyriadPro-Regular"/>
              </a:rPr>
              <a:t>Agora que os participantes já viram um exemplo pronto, é a vez deles de preencherem uma</a:t>
            </a:r>
          </a:p>
          <a:p>
            <a:pPr algn="l"/>
            <a:r>
              <a:rPr lang="pt-BR" sz="1800" b="0" i="0" u="none" strike="noStrike" baseline="0" dirty="0">
                <a:solidFill>
                  <a:srgbClr val="333333"/>
                </a:solidFill>
                <a:latin typeface="MyriadPro-Regular"/>
              </a:rPr>
              <a:t>ART utilizando um estudo de caso como base. Em função do tempo, não iremos explorar todos</a:t>
            </a:r>
          </a:p>
          <a:p>
            <a:pPr algn="l"/>
            <a:r>
              <a:rPr lang="pt-BR" sz="1800" b="0" i="0" u="none" strike="noStrike" baseline="0" dirty="0">
                <a:solidFill>
                  <a:srgbClr val="333333"/>
                </a:solidFill>
                <a:latin typeface="MyriadPro-Regular"/>
              </a:rPr>
              <a:t>os passos de uma tarefa, porém iremos percorrer o suficiente para a compreensão do método.</a:t>
            </a:r>
          </a:p>
          <a:p>
            <a:pPr algn="l"/>
            <a:r>
              <a:rPr lang="pt-BR" sz="1800" b="0" i="0" u="none" strike="noStrike" baseline="0" dirty="0">
                <a:solidFill>
                  <a:srgbClr val="333333"/>
                </a:solidFill>
                <a:latin typeface="MyriadPro-Regular"/>
              </a:rPr>
              <a:t>Organização: peça aos participantes que se reúnam em</a:t>
            </a:r>
          </a:p>
          <a:p>
            <a:pPr algn="l"/>
            <a:r>
              <a:rPr lang="pt-BR" sz="1800" b="0" i="0" u="none" strike="noStrike" baseline="0" dirty="0">
                <a:solidFill>
                  <a:srgbClr val="333333"/>
                </a:solidFill>
                <a:latin typeface="MyriadPro-Regular"/>
              </a:rPr>
              <a:t>grupos para avaliar a situação a seguir e conceda em torno de 10 minutos para que</a:t>
            </a:r>
          </a:p>
          <a:p>
            <a:pPr algn="l"/>
            <a:r>
              <a:rPr lang="pt-BR" sz="1800" b="0" i="0" u="none" strike="noStrike" baseline="0" dirty="0">
                <a:solidFill>
                  <a:srgbClr val="333333"/>
                </a:solidFill>
                <a:latin typeface="MyriadPro-Regular"/>
              </a:rPr>
              <a:t>eles documentem os seis primeiros passos da ART. Para tanto, eles podem utilizar o formulário</a:t>
            </a:r>
          </a:p>
          <a:p>
            <a:pPr algn="l"/>
            <a:r>
              <a:rPr lang="pt-BR" sz="1800" b="0" i="0" u="none" strike="noStrike" baseline="0" dirty="0">
                <a:solidFill>
                  <a:srgbClr val="333333"/>
                </a:solidFill>
                <a:latin typeface="MyriadPro-Regular"/>
              </a:rPr>
              <a:t>padrão disponível em LINK. Caso não seja possível o acesso em tempo real, você pode imprimir</a:t>
            </a:r>
          </a:p>
          <a:p>
            <a:pPr algn="l"/>
            <a:r>
              <a:rPr lang="pt-BR" sz="1800" b="0" i="0" u="none" strike="noStrike" baseline="0" dirty="0">
                <a:solidFill>
                  <a:srgbClr val="333333"/>
                </a:solidFill>
                <a:latin typeface="MyriadPro-Regular"/>
              </a:rPr>
              <a:t>alguns formulários, respeitando as regras de impressão.</a:t>
            </a:r>
          </a:p>
          <a:p>
            <a:pPr algn="l"/>
            <a:r>
              <a:rPr lang="pt-BR" sz="1800" b="0" i="0" u="none" strike="noStrike" baseline="0" dirty="0">
                <a:solidFill>
                  <a:srgbClr val="333333"/>
                </a:solidFill>
                <a:latin typeface="MyriadPro-Regular"/>
              </a:rPr>
              <a:t>Obs.: caso o treinamento esteja sendo aplicado pelo </a:t>
            </a:r>
            <a:r>
              <a:rPr lang="pt-BR" sz="1800" b="0" i="0" u="none" strike="noStrike" baseline="0" dirty="0" err="1">
                <a:solidFill>
                  <a:srgbClr val="333333"/>
                </a:solidFill>
                <a:latin typeface="MyriadPro-Regular"/>
              </a:rPr>
              <a:t>Teams</a:t>
            </a:r>
            <a:r>
              <a:rPr lang="pt-BR" sz="1800" b="0" i="0" u="none" strike="noStrike" baseline="0" dirty="0">
                <a:solidFill>
                  <a:srgbClr val="333333"/>
                </a:solidFill>
                <a:latin typeface="MyriadPro-Regular"/>
              </a:rPr>
              <a:t>, não é necessário dividir as pessoas</a:t>
            </a:r>
          </a:p>
          <a:p>
            <a:pPr algn="l"/>
            <a:r>
              <a:rPr lang="en-CA" sz="1800" b="0" i="0" u="none" strike="noStrike" baseline="0" dirty="0" err="1">
                <a:solidFill>
                  <a:srgbClr val="333333"/>
                </a:solidFill>
                <a:latin typeface="MyriadPro-Regular"/>
              </a:rPr>
              <a:t>em</a:t>
            </a:r>
            <a:r>
              <a:rPr lang="en-CA" sz="1800" b="0" i="0" u="none" strike="noStrike" baseline="0" dirty="0">
                <a:solidFill>
                  <a:srgbClr val="333333"/>
                </a:solidFill>
                <a:latin typeface="MyriadPro-Regular"/>
              </a:rPr>
              <a:t> </a:t>
            </a:r>
            <a:r>
              <a:rPr lang="en-CA" sz="1800" b="0" i="0" u="none" strike="noStrike" baseline="0" dirty="0" err="1">
                <a:solidFill>
                  <a:srgbClr val="333333"/>
                </a:solidFill>
                <a:latin typeface="MyriadPro-Regular"/>
              </a:rPr>
              <a:t>grupo</a:t>
            </a:r>
            <a:r>
              <a:rPr lang="en-CA" sz="1800" b="0" i="0" u="none" strike="noStrike" baseline="0" dirty="0">
                <a:solidFill>
                  <a:srgbClr val="333333"/>
                </a:solidFill>
                <a:latin typeface="MyriadPro-Regular"/>
              </a:rPr>
              <a:t>.</a:t>
            </a:r>
          </a:p>
          <a:p>
            <a:pPr algn="l"/>
            <a:r>
              <a:rPr lang="en-CA" sz="1800" b="0" i="0" u="none" strike="noStrike" baseline="0" dirty="0" err="1">
                <a:solidFill>
                  <a:srgbClr val="333333"/>
                </a:solidFill>
                <a:latin typeface="MyriadPro-Regular"/>
              </a:rPr>
              <a:t>Deixe</a:t>
            </a:r>
            <a:endParaRPr lang="pt-BR" dirty="0"/>
          </a:p>
          <a:p>
            <a:endParaRPr lang="pt-BR" dirty="0"/>
          </a:p>
        </p:txBody>
      </p:sp>
      <p:sp>
        <p:nvSpPr>
          <p:cNvPr id="4" name="Espaço Reservado para Número de Slid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99E7CE-7ED8-40F8-ACF5-C0DD934392E3}"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77461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l"/>
            <a:r>
              <a:rPr lang="pt-BR" sz="1800" b="0" i="0" u="none" strike="noStrike" baseline="0" dirty="0">
                <a:solidFill>
                  <a:srgbClr val="333333"/>
                </a:solidFill>
                <a:latin typeface="MyriadPro-Regular"/>
              </a:rPr>
              <a:t>Deixe o slide com o case projetado para que todos possam acompanhar e peça que eles</a:t>
            </a:r>
          </a:p>
          <a:p>
            <a:pPr algn="l"/>
            <a:r>
              <a:rPr lang="pt-BR" sz="1800" b="0" i="0" u="none" strike="noStrike" baseline="0" dirty="0">
                <a:solidFill>
                  <a:srgbClr val="333333"/>
                </a:solidFill>
                <a:latin typeface="MyriadPro-Regular"/>
              </a:rPr>
              <a:t>elaborem uma linha de ART considerando as etapas: movimentação da carga e amarração da</a:t>
            </a:r>
          </a:p>
          <a:p>
            <a:pPr algn="l"/>
            <a:r>
              <a:rPr lang="en-CA" sz="1800" b="0" i="0" u="none" strike="noStrike" baseline="0" dirty="0">
                <a:solidFill>
                  <a:srgbClr val="333333"/>
                </a:solidFill>
                <a:latin typeface="MyriadPro-Regular"/>
              </a:rPr>
              <a:t>cinta </a:t>
            </a:r>
            <a:r>
              <a:rPr lang="en-CA" sz="1800" b="0" i="0" u="none" strike="noStrike" baseline="0" dirty="0" err="1">
                <a:solidFill>
                  <a:srgbClr val="333333"/>
                </a:solidFill>
                <a:latin typeface="MyriadPro-Regular"/>
              </a:rPr>
              <a:t>na</a:t>
            </a:r>
            <a:r>
              <a:rPr lang="en-CA" sz="1800" b="0" i="0" u="none" strike="noStrike" baseline="0" dirty="0">
                <a:solidFill>
                  <a:srgbClr val="333333"/>
                </a:solidFill>
                <a:latin typeface="MyriadPro-Regular"/>
              </a:rPr>
              <a:t> carga.</a:t>
            </a:r>
            <a:r>
              <a:rPr lang="pt-BR" dirty="0"/>
              <a:t>.</a:t>
            </a:r>
          </a:p>
        </p:txBody>
      </p:sp>
      <p:sp>
        <p:nvSpPr>
          <p:cNvPr id="4" name="Espaço Reservado para Número de Slide 3"/>
          <p:cNvSpPr>
            <a:spLocks noGrp="1"/>
          </p:cNvSpPr>
          <p:nvPr>
            <p:ph type="sldNum" sz="quarter" idx="5"/>
          </p:nvPr>
        </p:nvSpPr>
        <p:spPr/>
        <p:txBody>
          <a:bodyPr/>
          <a:lstStyle/>
          <a:p>
            <a:fld id="{A3E705C3-D9CF-4A70-9BB6-8C8B41F495AE}" type="slidenum">
              <a:rPr lang="pt-BR" smtClean="0"/>
              <a:t>46</a:t>
            </a:fld>
            <a:endParaRPr lang="pt-BR"/>
          </a:p>
        </p:txBody>
      </p:sp>
    </p:spTree>
    <p:extLst>
      <p:ext uri="{BB962C8B-B14F-4D97-AF65-F5344CB8AC3E}">
        <p14:creationId xmlns:p14="http://schemas.microsoft.com/office/powerpoint/2010/main" val="4938671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endParaRPr lang="pt-BR" sz="1200" dirty="0">
              <a:solidFill>
                <a:schemeClr val="bg1">
                  <a:lumMod val="50000"/>
                </a:schemeClr>
              </a:solidFill>
              <a:latin typeface="Arial" panose="020B0604020202020204" pitchFamily="34" charset="0"/>
              <a:cs typeface="Arial" panose="020B0604020202020204" pitchFamily="34" charset="0"/>
            </a:endParaRPr>
          </a:p>
          <a:p>
            <a:pPr algn="l"/>
            <a:r>
              <a:rPr lang="pt-BR" sz="1800" b="0" i="0" u="none" strike="noStrike" baseline="0" dirty="0">
                <a:solidFill>
                  <a:srgbClr val="333333"/>
                </a:solidFill>
                <a:latin typeface="MyriadPro-Regular"/>
              </a:rPr>
              <a:t>Encerre o tempo para realizar a atividade e colete as respostas de cada grupo, permitindo que</a:t>
            </a:r>
          </a:p>
          <a:p>
            <a:pPr algn="l"/>
            <a:r>
              <a:rPr lang="pt-BR" sz="1800" b="0" i="0" u="none" strike="noStrike" baseline="0" dirty="0">
                <a:solidFill>
                  <a:srgbClr val="333333"/>
                </a:solidFill>
                <a:latin typeface="MyriadPro-Regular"/>
              </a:rPr>
              <a:t>eles justifiquem suas escolhas. Destaque que em razão da ART ser um método quantitativo, é</a:t>
            </a:r>
          </a:p>
          <a:p>
            <a:pPr algn="l"/>
            <a:r>
              <a:rPr lang="pt-BR" sz="1800" b="0" i="0" u="none" strike="noStrike" baseline="0" dirty="0">
                <a:solidFill>
                  <a:srgbClr val="333333"/>
                </a:solidFill>
                <a:latin typeface="MyriadPro-Regular"/>
              </a:rPr>
              <a:t>comum que haja divergência entre os profissionais que estão analisando uma mesma situação.</a:t>
            </a:r>
          </a:p>
          <a:p>
            <a:pPr algn="l"/>
            <a:r>
              <a:rPr lang="pt-BR" sz="1800" b="0" i="0" u="none" strike="noStrike" baseline="0" dirty="0">
                <a:solidFill>
                  <a:srgbClr val="333333"/>
                </a:solidFill>
                <a:latin typeface="MyriadPro-Regular"/>
              </a:rPr>
              <a:t>Reforce que neste exercício iremos apresentar possíveis soluções e identificar incoerências</a:t>
            </a:r>
          </a:p>
          <a:p>
            <a:pPr algn="l"/>
            <a:r>
              <a:rPr lang="en-CA" sz="1800" b="0" i="0" u="none" strike="noStrike" baseline="0" dirty="0" err="1">
                <a:solidFill>
                  <a:srgbClr val="333333"/>
                </a:solidFill>
                <a:latin typeface="MyriadPro-Regular"/>
              </a:rPr>
              <a:t>dentro</a:t>
            </a:r>
            <a:r>
              <a:rPr lang="en-CA" sz="1800" b="0" i="0" u="none" strike="noStrike" baseline="0" dirty="0">
                <a:solidFill>
                  <a:srgbClr val="333333"/>
                </a:solidFill>
                <a:latin typeface="MyriadPro-Regular"/>
              </a:rPr>
              <a:t> do </a:t>
            </a:r>
            <a:r>
              <a:rPr lang="en-CA" sz="1800" b="0" i="0" u="none" strike="noStrike" baseline="0" dirty="0" err="1">
                <a:solidFill>
                  <a:srgbClr val="333333"/>
                </a:solidFill>
                <a:latin typeface="MyriadPro-Regular"/>
              </a:rPr>
              <a:t>cenário</a:t>
            </a:r>
            <a:r>
              <a:rPr lang="en-CA" sz="1800" b="0" i="0" u="none" strike="noStrike" baseline="0" dirty="0">
                <a:solidFill>
                  <a:srgbClr val="333333"/>
                </a:solidFill>
                <a:latin typeface="MyriadPro-Regular"/>
              </a:rPr>
              <a:t> </a:t>
            </a:r>
            <a:r>
              <a:rPr lang="en-CA" sz="1800" b="0" i="0" u="none" strike="noStrike" baseline="0" dirty="0" err="1">
                <a:solidFill>
                  <a:srgbClr val="333333"/>
                </a:solidFill>
                <a:latin typeface="MyriadPro-Regular"/>
              </a:rPr>
              <a:t>proposto</a:t>
            </a:r>
            <a:r>
              <a:rPr lang="en-CA" sz="1800" b="0" i="0" u="none" strike="noStrike" baseline="0" dirty="0">
                <a:solidFill>
                  <a:srgbClr val="333333"/>
                </a:solidFill>
                <a:latin typeface="MyriadPro-Regular"/>
              </a:rPr>
              <a:t>.</a:t>
            </a:r>
            <a:endParaRPr lang="pt-BR" dirty="0"/>
          </a:p>
        </p:txBody>
      </p:sp>
    </p:spTree>
    <p:extLst>
      <p:ext uri="{BB962C8B-B14F-4D97-AF65-F5344CB8AC3E}">
        <p14:creationId xmlns:p14="http://schemas.microsoft.com/office/powerpoint/2010/main" val="33437986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pPr algn="just"/>
            <a:r>
              <a:rPr lang="pt-BR" sz="1200" dirty="0">
                <a:solidFill>
                  <a:srgbClr val="000000"/>
                </a:solidFill>
                <a:cs typeface="Calibri" panose="020F0502020204030204" pitchFamily="34" charset="0"/>
              </a:rPr>
              <a:t>Para essa etapa, o mais correto é dividir dois cenários diferentes:</a:t>
            </a:r>
          </a:p>
          <a:p>
            <a:pPr algn="just"/>
            <a:r>
              <a:rPr lang="pt-BR" sz="1200" dirty="0">
                <a:solidFill>
                  <a:srgbClr val="000000"/>
                </a:solidFill>
                <a:cs typeface="Calibri" panose="020F0502020204030204" pitchFamily="34" charset="0"/>
              </a:rPr>
              <a:t> </a:t>
            </a:r>
          </a:p>
          <a:p>
            <a:pPr marL="342900" indent="-342900" algn="just">
              <a:buAutoNum type="arabicParenR"/>
            </a:pPr>
            <a:r>
              <a:rPr lang="pt-BR" sz="1200" dirty="0">
                <a:solidFill>
                  <a:srgbClr val="000000"/>
                </a:solidFill>
                <a:cs typeface="Calibri" panose="020F0502020204030204" pitchFamily="34" charset="0"/>
              </a:rPr>
              <a:t>do empregado que adentra a área isolada </a:t>
            </a:r>
          </a:p>
          <a:p>
            <a:pPr marL="342900" indent="-342900" algn="just">
              <a:buAutoNum type="arabicParenR"/>
            </a:pPr>
            <a:r>
              <a:rPr lang="pt-BR" sz="1200" dirty="0">
                <a:solidFill>
                  <a:srgbClr val="000000"/>
                </a:solidFill>
                <a:cs typeface="Calibri" panose="020F0502020204030204" pitchFamily="34" charset="0"/>
              </a:rPr>
              <a:t>do empregado que fica fora da área isolada </a:t>
            </a:r>
          </a:p>
          <a:p>
            <a:pPr algn="just"/>
            <a:endParaRPr lang="pt-BR" sz="1200" dirty="0">
              <a:solidFill>
                <a:srgbClr val="000000"/>
              </a:solidFill>
              <a:cs typeface="Calibri" panose="020F0502020204030204" pitchFamily="34" charset="0"/>
            </a:endParaRPr>
          </a:p>
          <a:p>
            <a:pPr algn="just"/>
            <a:r>
              <a:rPr lang="pt-BR" sz="1200" dirty="0">
                <a:solidFill>
                  <a:srgbClr val="000000"/>
                </a:solidFill>
                <a:cs typeface="Calibri" panose="020F0502020204030204" pitchFamily="34" charset="0"/>
              </a:rPr>
              <a:t>Isso por que o efeito e severidade são diferentes para a pessoa que está dentro e fora da área isolada. Essa separação facilita a resolução da ART. </a:t>
            </a:r>
          </a:p>
          <a:p>
            <a:pPr algn="just"/>
            <a:endParaRPr lang="pt-BR" sz="1200" dirty="0">
              <a:solidFill>
                <a:srgbClr val="000000"/>
              </a:solidFill>
              <a:cs typeface="Calibri" panose="020F0502020204030204" pitchFamily="34" charset="0"/>
            </a:endParaRPr>
          </a:p>
          <a:p>
            <a:pPr algn="just"/>
            <a:r>
              <a:rPr lang="pt-BR" sz="1200" dirty="0">
                <a:solidFill>
                  <a:srgbClr val="000000"/>
                </a:solidFill>
                <a:cs typeface="Calibri" panose="020F0502020204030204" pitchFamily="34" charset="0"/>
              </a:rPr>
              <a:t>Explicar que nessa situação os dois empregados estão expostos a riscos diferentes, pois um está mais próximo da carga e outro está mais distante. </a:t>
            </a:r>
          </a:p>
          <a:p>
            <a:pPr algn="just"/>
            <a:endParaRPr lang="pt-BR" sz="1200" dirty="0">
              <a:solidFill>
                <a:srgbClr val="000000"/>
              </a:solidFill>
              <a:cs typeface="Calibri" panose="020F0502020204030204" pitchFamily="34" charset="0"/>
            </a:endParaRPr>
          </a:p>
          <a:p>
            <a:pPr algn="just"/>
            <a:r>
              <a:rPr lang="pt-BR" sz="1200" dirty="0">
                <a:solidFill>
                  <a:srgbClr val="000000"/>
                </a:solidFill>
                <a:cs typeface="Calibri" panose="020F0502020204030204" pitchFamily="34" charset="0"/>
              </a:rPr>
              <a:t>O círculo laranja representa a carga, o verde ao redor representa a área de ação da carga. O círculo em branco representa a área de isolamento. Um empregado está dentro dessa área, o outro está fora. </a:t>
            </a:r>
          </a:p>
          <a:p>
            <a:endParaRPr lang="pt-BR" dirty="0"/>
          </a:p>
        </p:txBody>
      </p:sp>
    </p:spTree>
    <p:extLst>
      <p:ext uri="{BB962C8B-B14F-4D97-AF65-F5344CB8AC3E}">
        <p14:creationId xmlns:p14="http://schemas.microsoft.com/office/powerpoint/2010/main" val="41695825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200" dirty="0" err="1">
                <a:solidFill>
                  <a:srgbClr val="000000"/>
                </a:solidFill>
                <a:cs typeface="Calibri" panose="020F0502020204030204" pitchFamily="34" charset="0"/>
              </a:rPr>
              <a:t>Obs</a:t>
            </a:r>
            <a:r>
              <a:rPr lang="pt-BR" sz="1200" dirty="0">
                <a:solidFill>
                  <a:srgbClr val="000000"/>
                </a:solidFill>
                <a:cs typeface="Calibri" panose="020F0502020204030204" pitchFamily="34" charset="0"/>
              </a:rPr>
              <a:t>: estamos considerando aqui as causas mais comuns, para fins de resolução do exercício. Em situações reais, outras causas podem estar presentes.</a:t>
            </a:r>
          </a:p>
          <a:p>
            <a:endParaRPr lang="pt-BR" dirty="0"/>
          </a:p>
          <a:p>
            <a:endParaRPr lang="pt-BR" dirty="0"/>
          </a:p>
        </p:txBody>
      </p:sp>
    </p:spTree>
    <p:extLst>
      <p:ext uri="{BB962C8B-B14F-4D97-AF65-F5344CB8AC3E}">
        <p14:creationId xmlns:p14="http://schemas.microsoft.com/office/powerpoint/2010/main" val="22430960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pPr algn="just"/>
            <a:r>
              <a:rPr lang="pt-BR" sz="1200" dirty="0">
                <a:solidFill>
                  <a:srgbClr val="000000"/>
                </a:solidFill>
                <a:cs typeface="Calibri" panose="020F0502020204030204" pitchFamily="34" charset="0"/>
              </a:rPr>
              <a:t>Efeitos e severidade: </a:t>
            </a:r>
          </a:p>
          <a:p>
            <a:pPr algn="just"/>
            <a:endParaRPr lang="pt-BR" sz="1200" dirty="0">
              <a:solidFill>
                <a:srgbClr val="000000"/>
              </a:solidFill>
              <a:cs typeface="Calibri" panose="020F0502020204030204" pitchFamily="34" charset="0"/>
            </a:endParaRPr>
          </a:p>
          <a:p>
            <a:pPr algn="just"/>
            <a:r>
              <a:rPr lang="pt-BR" sz="1200" dirty="0">
                <a:solidFill>
                  <a:srgbClr val="000000"/>
                </a:solidFill>
                <a:cs typeface="Calibri" panose="020F0502020204030204" pitchFamily="34" charset="0"/>
              </a:rPr>
              <a:t>Importante: para definição do efeito e da consequente severidade, deve-se considerar o pior cenário razoavelmente possível. </a:t>
            </a:r>
          </a:p>
          <a:p>
            <a:pPr algn="just"/>
            <a:endParaRPr lang="pt-BR" dirty="0">
              <a:solidFill>
                <a:srgbClr val="000000"/>
              </a:solidFill>
              <a:cs typeface="Calibri" panose="020F0502020204030204" pitchFamily="34" charset="0"/>
            </a:endParaRPr>
          </a:p>
          <a:p>
            <a:pPr algn="just"/>
            <a:r>
              <a:rPr lang="pt-BR" sz="1200" dirty="0">
                <a:solidFill>
                  <a:srgbClr val="7F7F7F"/>
                </a:solidFill>
                <a:latin typeface="Arial" panose="020B0604020202020204" pitchFamily="34" charset="0"/>
                <a:cs typeface="Arial" panose="020B0604020202020204" pitchFamily="34" charset="0"/>
              </a:rPr>
              <a:t>Considerando a lista de efeitos, temos para a situação apresentada: Efeitos irreversíveis à integridade de física de pessoa(s) da comunidade com sequela incapacitante permanente, E/OU lesão / doenças com vida mudada ou 1 fatalidade de  empregados próprios ou </a:t>
            </a:r>
            <a:r>
              <a:rPr lang="pt-BR" sz="1200" dirty="0" err="1">
                <a:solidFill>
                  <a:srgbClr val="7F7F7F"/>
                </a:solidFill>
                <a:latin typeface="Arial" panose="020B0604020202020204" pitchFamily="34" charset="0"/>
                <a:cs typeface="Arial" panose="020B0604020202020204" pitchFamily="34" charset="0"/>
              </a:rPr>
              <a:t>terceirosConsiderando</a:t>
            </a:r>
            <a:r>
              <a:rPr lang="pt-BR" sz="1200" dirty="0">
                <a:solidFill>
                  <a:srgbClr val="7F7F7F"/>
                </a:solidFill>
                <a:latin typeface="Arial" panose="020B0604020202020204" pitchFamily="34" charset="0"/>
                <a:cs typeface="Arial" panose="020B0604020202020204" pitchFamily="34" charset="0"/>
              </a:rPr>
              <a:t> que o pior cenário razoavelmente possível é que o empregado pode falecer em razão de ser atingido pela carga. </a:t>
            </a:r>
          </a:p>
          <a:p>
            <a:pPr algn="just"/>
            <a:endParaRPr lang="pt-BR" sz="1200" dirty="0">
              <a:solidFill>
                <a:srgbClr val="000000"/>
              </a:solidFill>
              <a:cs typeface="Calibri" panose="020F0502020204030204" pitchFamily="34" charset="0"/>
            </a:endParaRPr>
          </a:p>
          <a:p>
            <a:pPr algn="just"/>
            <a:r>
              <a:rPr lang="pt-BR" sz="1200" dirty="0">
                <a:solidFill>
                  <a:srgbClr val="000000"/>
                </a:solidFill>
                <a:cs typeface="Calibri" panose="020F0502020204030204" pitchFamily="34" charset="0"/>
              </a:rPr>
              <a:t>Controles: </a:t>
            </a:r>
          </a:p>
          <a:p>
            <a:pPr algn="just"/>
            <a:endParaRPr lang="pt-BR" sz="1200" dirty="0">
              <a:solidFill>
                <a:srgbClr val="000000"/>
              </a:solidFill>
              <a:cs typeface="Calibri" panose="020F0502020204030204" pitchFamily="34" charset="0"/>
            </a:endParaRPr>
          </a:p>
          <a:p>
            <a:pPr algn="just"/>
            <a:r>
              <a:rPr lang="pt-BR" sz="1200" dirty="0">
                <a:solidFill>
                  <a:srgbClr val="000000"/>
                </a:solidFill>
                <a:cs typeface="Calibri" panose="020F0502020204030204" pitchFamily="34" charset="0"/>
              </a:rPr>
              <a:t>Atenção: os controles listados estão definidos no RAC 05 do PRN 000069 – Requisitos para Atividades Críticas, e indicam são apenas para fins de exemplos. Em situações reais outros controles podem estar disponíveis. </a:t>
            </a:r>
          </a:p>
          <a:p>
            <a:pPr algn="just"/>
            <a:br>
              <a:rPr lang="pt-BR" sz="1200" dirty="0">
                <a:solidFill>
                  <a:srgbClr val="000000"/>
                </a:solidFill>
                <a:cs typeface="Calibri" panose="020F0502020204030204" pitchFamily="34" charset="0"/>
              </a:rPr>
            </a:br>
            <a:endParaRPr lang="pt-BR" dirty="0"/>
          </a:p>
        </p:txBody>
      </p:sp>
    </p:spTree>
    <p:extLst>
      <p:ext uri="{BB962C8B-B14F-4D97-AF65-F5344CB8AC3E}">
        <p14:creationId xmlns:p14="http://schemas.microsoft.com/office/powerpoint/2010/main" val="787231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Para tanto, neste treinamento, abordaremos:</a:t>
            </a:r>
          </a:p>
          <a:p>
            <a:endParaRPr lang="pt-BR" dirty="0"/>
          </a:p>
          <a:p>
            <a:pPr>
              <a:buFontTx/>
              <a:buChar char="-"/>
            </a:pPr>
            <a:r>
              <a:rPr lang="pt-BR" dirty="0"/>
              <a:t>A importância da ART</a:t>
            </a:r>
          </a:p>
          <a:p>
            <a:pPr>
              <a:buFontTx/>
              <a:buChar char="-"/>
            </a:pPr>
            <a:r>
              <a:rPr lang="pt-BR" dirty="0"/>
              <a:t>Conceitos Gerais</a:t>
            </a:r>
          </a:p>
          <a:p>
            <a:pPr>
              <a:buFontTx/>
              <a:buChar char="-"/>
            </a:pPr>
            <a:r>
              <a:rPr lang="pt-BR" dirty="0"/>
              <a:t>Como Elaborar a ART</a:t>
            </a:r>
          </a:p>
          <a:p>
            <a:pPr>
              <a:buFontTx/>
              <a:buChar char="-"/>
            </a:pPr>
            <a:r>
              <a:rPr lang="pt-BR" dirty="0"/>
              <a:t>Aplicação de ART em Campo</a:t>
            </a:r>
          </a:p>
          <a:p>
            <a:endParaRPr lang="pt-BR" dirty="0"/>
          </a:p>
          <a:p>
            <a:endParaRPr lang="pt-BR"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5</a:t>
            </a:fld>
            <a:endParaRPr lang="pt-BR"/>
          </a:p>
        </p:txBody>
      </p:sp>
    </p:spTree>
    <p:extLst>
      <p:ext uri="{BB962C8B-B14F-4D97-AF65-F5344CB8AC3E}">
        <p14:creationId xmlns:p14="http://schemas.microsoft.com/office/powerpoint/2010/main" val="866618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pPr algn="just"/>
            <a:r>
              <a:rPr lang="pt-BR" sz="1200" u="sng" dirty="0">
                <a:solidFill>
                  <a:srgbClr val="000000"/>
                </a:solidFill>
                <a:cs typeface="Calibri" panose="020F0502020204030204" pitchFamily="34" charset="0"/>
              </a:rPr>
              <a:t>Definição da probabilidade: </a:t>
            </a:r>
          </a:p>
          <a:p>
            <a:pPr algn="just"/>
            <a:endParaRPr lang="pt-BR" sz="1200" u="sng" dirty="0">
              <a:solidFill>
                <a:srgbClr val="000000"/>
              </a:solidFill>
              <a:cs typeface="Calibri" panose="020F0502020204030204" pitchFamily="34" charset="0"/>
            </a:endParaRPr>
          </a:p>
          <a:p>
            <a:pPr algn="just"/>
            <a:r>
              <a:rPr lang="pt-BR" sz="1200" b="0" u="none" dirty="0">
                <a:solidFill>
                  <a:srgbClr val="000000"/>
                </a:solidFill>
                <a:cs typeface="Calibri" panose="020F0502020204030204" pitchFamily="34" charset="0"/>
              </a:rPr>
              <a:t>Abrir a régua de probabilidade do PNR 000068 e explicar a classificação de cada nível.</a:t>
            </a:r>
          </a:p>
          <a:p>
            <a:pPr algn="just"/>
            <a:endParaRPr lang="pt-BR" sz="1200" u="sng" dirty="0">
              <a:solidFill>
                <a:srgbClr val="000000"/>
              </a:solidFill>
              <a:cs typeface="Calibri" panose="020F0502020204030204" pitchFamily="34" charset="0"/>
            </a:endParaRPr>
          </a:p>
          <a:p>
            <a:pPr algn="just"/>
            <a:r>
              <a:rPr lang="pt-BR" sz="1200" u="none" dirty="0">
                <a:solidFill>
                  <a:srgbClr val="000000"/>
                </a:solidFill>
                <a:cs typeface="Calibri" panose="020F0502020204030204" pitchFamily="34" charset="0"/>
              </a:rPr>
              <a:t>Aqui vamos definir as possíveis probabilidade que poderiam ser definidas nessa situação. </a:t>
            </a:r>
          </a:p>
          <a:p>
            <a:pPr algn="just"/>
            <a:endParaRPr lang="pt-BR" sz="1200" u="none" dirty="0">
              <a:solidFill>
                <a:srgbClr val="000000"/>
              </a:solidFill>
              <a:cs typeface="Calibri" panose="020F0502020204030204" pitchFamily="34" charset="0"/>
            </a:endParaRPr>
          </a:p>
          <a:p>
            <a:pPr algn="just"/>
            <a:r>
              <a:rPr lang="pt-BR" sz="1200" u="none" dirty="0">
                <a:solidFill>
                  <a:srgbClr val="000000"/>
                </a:solidFill>
                <a:cs typeface="Calibri" panose="020F0502020204030204" pitchFamily="34" charset="0"/>
              </a:rPr>
              <a:t>Definições possíveis e coerentes, de acordo com a discussão da equipe elaborada da ART: </a:t>
            </a:r>
          </a:p>
          <a:p>
            <a:pPr algn="just"/>
            <a:endParaRPr lang="pt-BR" sz="1200" u="none" dirty="0">
              <a:solidFill>
                <a:srgbClr val="000000"/>
              </a:solidFill>
              <a:cs typeface="Calibri" panose="020F0502020204030204" pitchFamily="34" charset="0"/>
            </a:endParaRPr>
          </a:p>
          <a:p>
            <a:pPr algn="just"/>
            <a:r>
              <a:rPr lang="pt-BR" sz="1200" u="none" dirty="0">
                <a:solidFill>
                  <a:srgbClr val="000000"/>
                </a:solidFill>
                <a:cs typeface="Calibri" panose="020F0502020204030204" pitchFamily="34" charset="0"/>
              </a:rPr>
              <a:t>Considerando os controles disponíveis, temos que dois são administrativos e dois são de engenharia. Assim, a classificação adequada de acordo com esse critério seria “Remoto”. </a:t>
            </a:r>
          </a:p>
          <a:p>
            <a:pPr algn="just"/>
            <a:endParaRPr lang="pt-BR" sz="1200" u="none" dirty="0">
              <a:solidFill>
                <a:srgbClr val="000000"/>
              </a:solidFill>
              <a:cs typeface="Calibri" panose="020F0502020204030204" pitchFamily="34" charset="0"/>
            </a:endParaRPr>
          </a:p>
          <a:p>
            <a:pPr algn="just"/>
            <a:r>
              <a:rPr lang="pt-BR" sz="1200" u="none" dirty="0">
                <a:solidFill>
                  <a:srgbClr val="000000"/>
                </a:solidFill>
                <a:cs typeface="Calibri" panose="020F0502020204030204" pitchFamily="34" charset="0"/>
              </a:rPr>
              <a:t>Porém, sabemos que a causa “Rompimento da cinta” é muito comum, e o controle para ela definido (inspeções) é extremamente frágil. Além disso, o empregado estar no raio de ação da carga dentro da área isolada é um fator crítico. Desse modo, caso a equipe elaborada definisse a probabilidade como “Possível” também seria coerente nessa situação.</a:t>
            </a:r>
          </a:p>
          <a:p>
            <a:pPr algn="just"/>
            <a:endParaRPr lang="pt-BR" sz="1200" u="none" dirty="0">
              <a:solidFill>
                <a:srgbClr val="000000"/>
              </a:solidFill>
              <a:cs typeface="Calibri" panose="020F0502020204030204" pitchFamily="34" charset="0"/>
            </a:endParaRPr>
          </a:p>
          <a:p>
            <a:pPr algn="just"/>
            <a:r>
              <a:rPr lang="pt-BR" sz="1200" u="none" dirty="0">
                <a:solidFill>
                  <a:srgbClr val="000000"/>
                </a:solidFill>
                <a:cs typeface="Calibri" panose="020F0502020204030204" pitchFamily="34" charset="0"/>
              </a:rPr>
              <a:t>Considerando a procedimentação e treinamento, a situação se enquadra de “muito remoto” a “possível”. </a:t>
            </a:r>
          </a:p>
          <a:p>
            <a:pPr algn="just"/>
            <a:endParaRPr lang="pt-BR" sz="1200" u="none" dirty="0">
              <a:solidFill>
                <a:srgbClr val="000000"/>
              </a:solidFill>
              <a:cs typeface="Calibri" panose="020F0502020204030204" pitchFamily="34" charset="0"/>
            </a:endParaRPr>
          </a:p>
          <a:p>
            <a:pPr algn="just"/>
            <a:r>
              <a:rPr lang="pt-BR" sz="1200" u="none" dirty="0">
                <a:solidFill>
                  <a:srgbClr val="000000"/>
                </a:solidFill>
                <a:cs typeface="Calibri" panose="020F0502020204030204" pitchFamily="34" charset="0"/>
              </a:rPr>
              <a:t>Considerando a ocorrência de eventos, a situação se enquadra em de “provável” a “remoto”. </a:t>
            </a:r>
          </a:p>
          <a:p>
            <a:pPr algn="just"/>
            <a:endParaRPr lang="pt-BR" sz="1200" u="none" dirty="0">
              <a:solidFill>
                <a:srgbClr val="000000"/>
              </a:solidFill>
              <a:cs typeface="Calibri" panose="020F0502020204030204" pitchFamily="34" charset="0"/>
            </a:endParaRPr>
          </a:p>
          <a:p>
            <a:pPr algn="just"/>
            <a:r>
              <a:rPr lang="pt-BR" sz="1200" u="none" dirty="0">
                <a:solidFill>
                  <a:srgbClr val="000000"/>
                </a:solidFill>
                <a:cs typeface="Calibri" panose="020F0502020204030204" pitchFamily="34" charset="0"/>
              </a:rPr>
              <a:t>Conclusão: analisando os critérios, temos que a situação se encaixa em “remoto”, podendo, caso a equipe entenda ser necessário ser mais conservador, ser também definida como “possível”. </a:t>
            </a:r>
          </a:p>
          <a:p>
            <a:pPr algn="just"/>
            <a:endParaRPr lang="pt-BR" dirty="0"/>
          </a:p>
        </p:txBody>
      </p:sp>
    </p:spTree>
    <p:extLst>
      <p:ext uri="{BB962C8B-B14F-4D97-AF65-F5344CB8AC3E}">
        <p14:creationId xmlns:p14="http://schemas.microsoft.com/office/powerpoint/2010/main" val="28214441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200" dirty="0">
                <a:solidFill>
                  <a:srgbClr val="000000"/>
                </a:solidFill>
                <a:cs typeface="Calibri" panose="020F0502020204030204" pitchFamily="34" charset="0"/>
              </a:rPr>
              <a:t>Para o empregado que não adentra a área isolada, os elementos situação de risco, causas, efeito e severidade são os mesmo.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sz="1200" dirty="0">
              <a:solidFill>
                <a:srgbClr val="000000"/>
              </a:solidFill>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dirty="0">
                <a:solidFill>
                  <a:srgbClr val="000000"/>
                </a:solidFill>
                <a:cs typeface="Calibri" panose="020F0502020204030204" pitchFamily="34" charset="0"/>
              </a:rPr>
              <a:t>A diferença é que nesse caso temos um controle adicional: o isolamento de área. Assim, o empregado estará ainda mais distante da carga. Desse modo, a probabilidade de ocorrência será menor.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sz="1200" dirty="0">
              <a:solidFill>
                <a:srgbClr val="000000"/>
              </a:solidFill>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pt-BR" sz="1200" dirty="0">
              <a:solidFill>
                <a:srgbClr val="000000"/>
              </a:solidFill>
              <a:cs typeface="Calibri" panose="020F0502020204030204" pitchFamily="34" charset="0"/>
            </a:endParaRPr>
          </a:p>
          <a:p>
            <a:endParaRPr lang="pt-BR" dirty="0"/>
          </a:p>
          <a:p>
            <a:endParaRPr lang="pt-BR" dirty="0"/>
          </a:p>
        </p:txBody>
      </p:sp>
    </p:spTree>
    <p:extLst>
      <p:ext uri="{BB962C8B-B14F-4D97-AF65-F5344CB8AC3E}">
        <p14:creationId xmlns:p14="http://schemas.microsoft.com/office/powerpoint/2010/main" val="127791631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pPr algn="just"/>
            <a:r>
              <a:rPr lang="pt-BR" sz="1200" b="0" u="none" dirty="0">
                <a:solidFill>
                  <a:srgbClr val="000000"/>
                </a:solidFill>
                <a:cs typeface="Calibri" panose="020F0502020204030204" pitchFamily="34" charset="0"/>
              </a:rPr>
              <a:t>Abrir a régua de probabilidade do PNR 000068 e explicar a classificação de cada nível.</a:t>
            </a:r>
          </a:p>
          <a:p>
            <a:pPr algn="just"/>
            <a:endParaRPr lang="pt-BR" sz="1200" u="sng" dirty="0">
              <a:solidFill>
                <a:srgbClr val="000000"/>
              </a:solidFill>
              <a:cs typeface="Calibri" panose="020F0502020204030204" pitchFamily="34" charset="0"/>
            </a:endParaRPr>
          </a:p>
          <a:p>
            <a:pPr algn="just"/>
            <a:r>
              <a:rPr lang="pt-BR" sz="1200" u="none" dirty="0">
                <a:solidFill>
                  <a:srgbClr val="000000"/>
                </a:solidFill>
                <a:cs typeface="Calibri" panose="020F0502020204030204" pitchFamily="34" charset="0"/>
              </a:rPr>
              <a:t>Aqui vamos definir as possíveis probabilidade que poderiam ser definidas nessa situação. </a:t>
            </a:r>
          </a:p>
          <a:p>
            <a:pPr algn="just"/>
            <a:endParaRPr lang="pt-BR" sz="1200" u="none" dirty="0">
              <a:solidFill>
                <a:srgbClr val="000000"/>
              </a:solidFill>
              <a:cs typeface="Calibri" panose="020F0502020204030204" pitchFamily="34" charset="0"/>
            </a:endParaRPr>
          </a:p>
          <a:p>
            <a:pPr algn="just"/>
            <a:r>
              <a:rPr lang="pt-BR" sz="1200" u="none" dirty="0">
                <a:solidFill>
                  <a:srgbClr val="000000"/>
                </a:solidFill>
                <a:cs typeface="Calibri" panose="020F0502020204030204" pitchFamily="34" charset="0"/>
              </a:rPr>
              <a:t>Definições possíveis e coerentes, de acordo com a discussão da equipe elaborada da ART: </a:t>
            </a:r>
          </a:p>
          <a:p>
            <a:pPr algn="just"/>
            <a:endParaRPr lang="pt-BR" sz="1200" u="none" dirty="0">
              <a:solidFill>
                <a:srgbClr val="000000"/>
              </a:solidFill>
              <a:cs typeface="Calibri" panose="020F0502020204030204" pitchFamily="34" charset="0"/>
            </a:endParaRPr>
          </a:p>
          <a:p>
            <a:pPr algn="just"/>
            <a:r>
              <a:rPr lang="pt-BR" sz="1200" u="none" dirty="0">
                <a:solidFill>
                  <a:srgbClr val="000000"/>
                </a:solidFill>
                <a:cs typeface="Calibri" panose="020F0502020204030204" pitchFamily="34" charset="0"/>
              </a:rPr>
              <a:t>Considerando os controles disponíveis, temos que dois são administrativos e dois são de engenharia. Assim, a classificação adequada de acordo com esse critério seria “Remoto”. </a:t>
            </a:r>
          </a:p>
          <a:p>
            <a:pPr algn="just"/>
            <a:endParaRPr lang="pt-BR" sz="1200" u="none" dirty="0">
              <a:solidFill>
                <a:srgbClr val="000000"/>
              </a:solidFill>
              <a:cs typeface="Calibri" panose="020F0502020204030204" pitchFamily="34" charset="0"/>
            </a:endParaRPr>
          </a:p>
          <a:p>
            <a:pPr algn="just"/>
            <a:r>
              <a:rPr lang="pt-BR" sz="1200" u="none" dirty="0">
                <a:solidFill>
                  <a:srgbClr val="000000"/>
                </a:solidFill>
                <a:cs typeface="Calibri" panose="020F0502020204030204" pitchFamily="34" charset="0"/>
              </a:rPr>
              <a:t>Conforme mencionado anteriormente, a causa “Rompimento da cinta” é muito comum, e o controle para ela definido (inspeções) é extremamente frágil. Entretanto, nesse caso, o empregado estará fora da área isolada. O mais adequado seria definir a probabilidade como remoto. </a:t>
            </a:r>
          </a:p>
          <a:p>
            <a:pPr algn="just"/>
            <a:endParaRPr lang="pt-BR" sz="1200" u="none" dirty="0">
              <a:solidFill>
                <a:srgbClr val="000000"/>
              </a:solidFill>
              <a:cs typeface="Calibri" panose="020F0502020204030204" pitchFamily="34" charset="0"/>
            </a:endParaRPr>
          </a:p>
          <a:p>
            <a:pPr algn="just"/>
            <a:r>
              <a:rPr lang="pt-BR" sz="1200" u="none" dirty="0">
                <a:solidFill>
                  <a:srgbClr val="000000"/>
                </a:solidFill>
                <a:cs typeface="Calibri" panose="020F0502020204030204" pitchFamily="34" charset="0"/>
              </a:rPr>
              <a:t>Considerando a procedimentação e treinamento, a situação se enquadra de “muito remoto” a “possível”. </a:t>
            </a:r>
          </a:p>
          <a:p>
            <a:pPr algn="just"/>
            <a:endParaRPr lang="pt-BR" sz="1200" u="none" dirty="0">
              <a:solidFill>
                <a:srgbClr val="000000"/>
              </a:solidFill>
              <a:cs typeface="Calibri" panose="020F0502020204030204" pitchFamily="34" charset="0"/>
            </a:endParaRPr>
          </a:p>
          <a:p>
            <a:pPr algn="just"/>
            <a:r>
              <a:rPr lang="pt-BR" sz="1200" u="none" dirty="0">
                <a:solidFill>
                  <a:srgbClr val="000000"/>
                </a:solidFill>
                <a:cs typeface="Calibri" panose="020F0502020204030204" pitchFamily="34" charset="0"/>
              </a:rPr>
              <a:t>Considerando a ocorrência de eventos, a situação se enquadra em de “provável” a “remoto”. </a:t>
            </a:r>
          </a:p>
          <a:p>
            <a:pPr algn="just"/>
            <a:endParaRPr lang="pt-BR" sz="1200" u="none" dirty="0">
              <a:solidFill>
                <a:srgbClr val="000000"/>
              </a:solidFill>
              <a:cs typeface="Calibri" panose="020F0502020204030204" pitchFamily="34" charset="0"/>
            </a:endParaRPr>
          </a:p>
          <a:p>
            <a:pPr algn="just"/>
            <a:r>
              <a:rPr lang="pt-BR" sz="1200" u="none" dirty="0">
                <a:solidFill>
                  <a:srgbClr val="000000"/>
                </a:solidFill>
                <a:cs typeface="Calibri" panose="020F0502020204030204" pitchFamily="34" charset="0"/>
              </a:rPr>
              <a:t>Conclusão: analisando os critérios, temos que a situação se encaixa em “remoto”. </a:t>
            </a:r>
          </a:p>
          <a:p>
            <a:endParaRPr lang="pt-BR" dirty="0"/>
          </a:p>
        </p:txBody>
      </p:sp>
    </p:spTree>
    <p:extLst>
      <p:ext uri="{BB962C8B-B14F-4D97-AF65-F5344CB8AC3E}">
        <p14:creationId xmlns:p14="http://schemas.microsoft.com/office/powerpoint/2010/main" val="13498655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r>
              <a:rPr lang="pt-BR" dirty="0"/>
              <a:t>Explicar que cada cenário representa uma “linha” de uma ART. Nesse caso, foram criados dois cenários diferentes pois as situações dos empregados eram diferentes em relação aos controles disponíveis. </a:t>
            </a:r>
          </a:p>
          <a:p>
            <a:endParaRPr lang="pt-BR" dirty="0"/>
          </a:p>
        </p:txBody>
      </p:sp>
    </p:spTree>
    <p:extLst>
      <p:ext uri="{BB962C8B-B14F-4D97-AF65-F5344CB8AC3E}">
        <p14:creationId xmlns:p14="http://schemas.microsoft.com/office/powerpoint/2010/main" val="39214381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lvl="0" indent="0" algn="just">
              <a:lnSpc>
                <a:spcPct val="115000"/>
              </a:lnSpc>
              <a:spcAft>
                <a:spcPts val="800"/>
              </a:spcAft>
              <a:buFont typeface="+mj-lt"/>
              <a:buNone/>
            </a:pPr>
            <a:r>
              <a:rPr lang="pt-BR" sz="12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Pode ocorrer de uma situação de risco não ser definida na ART e ser identificada em campo, ou algum controle estar descrito na ART e não estar disponível para o executante. Nesses casos, caso o risco faça parte da tarefa, deve-se comunicar à equipe elaboradora da ART, que irá complementar a análise de risco. </a:t>
            </a:r>
          </a:p>
          <a:p>
            <a:pPr marL="0" lvl="0" indent="0" algn="just">
              <a:lnSpc>
                <a:spcPct val="115000"/>
              </a:lnSpc>
              <a:spcAft>
                <a:spcPts val="800"/>
              </a:spcAft>
              <a:buFont typeface="+mj-lt"/>
              <a:buNone/>
            </a:pPr>
            <a:endParaRPr lang="pt-BR" sz="12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endParaRPr>
          </a:p>
          <a:p>
            <a:pPr marL="0" lvl="0" indent="0" algn="just">
              <a:lnSpc>
                <a:spcPct val="115000"/>
              </a:lnSpc>
              <a:spcAft>
                <a:spcPts val="800"/>
              </a:spcAft>
              <a:buFont typeface="+mj-lt"/>
              <a:buNone/>
            </a:pPr>
            <a:r>
              <a:rPr lang="pt-BR" sz="1200" dirty="0">
                <a:solidFill>
                  <a:srgbClr val="595959"/>
                </a:solidFill>
                <a:effectLst/>
                <a:latin typeface="Arial" panose="020B0604020202020204" pitchFamily="34" charset="0"/>
                <a:ea typeface="Calibri" panose="020F0502020204030204" pitchFamily="34" charset="0"/>
                <a:cs typeface="Times New Roman" panose="02020603050405020304" pitchFamily="18" charset="0"/>
              </a:rPr>
              <a:t>Se a situação de risco verificada no momento da execução é associada a um passo da tarefa, por mais que o executante faça a identificação do risco, não é dever do executante identificar as outras informações necessárias (análise de risco), classificar (probabilidade x severidade) ou avaliar o risco. Esse processo deve ser realizado pela equipe multidisciplinar e não há necessidade de ser feita em campo, porém essa situação de risco deve ser avaliada e medidas de mitigação implementadas garantindo a execução de forma segura.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a:p>
            <a:endParaRPr lang="en-CA"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55</a:t>
            </a:fld>
            <a:endParaRPr lang="pt-BR"/>
          </a:p>
        </p:txBody>
      </p:sp>
    </p:spTree>
    <p:extLst>
      <p:ext uri="{BB962C8B-B14F-4D97-AF65-F5344CB8AC3E}">
        <p14:creationId xmlns:p14="http://schemas.microsoft.com/office/powerpoint/2010/main" val="23160789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nSpc>
                <a:spcPts val="2000"/>
              </a:lnSpc>
              <a:spcAft>
                <a:spcPts val="1200"/>
              </a:spcAft>
              <a:buClr>
                <a:srgbClr val="008F83"/>
              </a:buClr>
              <a:buSzPct val="120000"/>
            </a:pPr>
            <a:r>
              <a:rPr lang="pt-BR" sz="1200" dirty="0">
                <a:solidFill>
                  <a:srgbClr val="6F7070"/>
                </a:solidFill>
                <a:effectLst/>
                <a:latin typeface="Arial" panose="020B0604020202020204" pitchFamily="34" charset="0"/>
                <a:ea typeface="Calibri" panose="020F0502020204030204" pitchFamily="34" charset="0"/>
                <a:cs typeface="Arial" panose="020B0604020202020204" pitchFamily="34" charset="0"/>
              </a:rPr>
              <a:t>A PTS – Permissão de Trabalho Seguro é um processo fundamental para prevenção de incidentes na Vale e possui relação com o processo de ART. </a:t>
            </a:r>
          </a:p>
          <a:p>
            <a:pPr>
              <a:lnSpc>
                <a:spcPts val="2000"/>
              </a:lnSpc>
              <a:spcAft>
                <a:spcPts val="1200"/>
              </a:spcAft>
              <a:buClr>
                <a:srgbClr val="008F83"/>
              </a:buClr>
              <a:buSzPct val="120000"/>
            </a:pPr>
            <a:r>
              <a:rPr lang="pt-BR" sz="1200" dirty="0">
                <a:solidFill>
                  <a:srgbClr val="6F7070"/>
                </a:solidFill>
                <a:effectLst/>
                <a:latin typeface="Arial" panose="020B0604020202020204" pitchFamily="34" charset="0"/>
                <a:ea typeface="Calibri" panose="020F0502020204030204" pitchFamily="34" charset="0"/>
                <a:cs typeface="Arial" panose="020B0604020202020204" pitchFamily="34" charset="0"/>
              </a:rPr>
              <a:t>Enquanto a ART identifica  os riscos que fazem </a:t>
            </a:r>
            <a:r>
              <a:rPr lang="pt-BR" sz="1200" b="1" dirty="0">
                <a:solidFill>
                  <a:srgbClr val="6F7070"/>
                </a:solidFill>
                <a:effectLst/>
                <a:latin typeface="Arial" panose="020B0604020202020204" pitchFamily="34" charset="0"/>
                <a:ea typeface="Calibri" panose="020F0502020204030204" pitchFamily="34" charset="0"/>
                <a:cs typeface="Arial" panose="020B0604020202020204" pitchFamily="34" charset="0"/>
              </a:rPr>
              <a:t>parte da tarefa</a:t>
            </a:r>
            <a:r>
              <a:rPr lang="pt-BR" sz="1200" dirty="0">
                <a:solidFill>
                  <a:srgbClr val="6F7070"/>
                </a:solidFill>
                <a:effectLst/>
                <a:latin typeface="Arial" panose="020B0604020202020204" pitchFamily="34" charset="0"/>
                <a:ea typeface="Calibri" panose="020F0502020204030204" pitchFamily="34" charset="0"/>
                <a:cs typeface="Arial" panose="020B0604020202020204" pitchFamily="34" charset="0"/>
              </a:rPr>
              <a:t>, a PTS identifica riscos circunstanciais, ou seja, que não são associados a algum passo da tarefa mas podem surgir conforme o </a:t>
            </a:r>
            <a:r>
              <a:rPr lang="pt-BR" sz="1200" b="1" dirty="0">
                <a:solidFill>
                  <a:srgbClr val="6F7070"/>
                </a:solidFill>
                <a:effectLst/>
                <a:latin typeface="Arial" panose="020B0604020202020204" pitchFamily="34" charset="0"/>
                <a:ea typeface="Calibri" panose="020F0502020204030204" pitchFamily="34" charset="0"/>
                <a:cs typeface="Arial" panose="020B0604020202020204" pitchFamily="34" charset="0"/>
              </a:rPr>
              <a:t>tempo e ambiente.  </a:t>
            </a:r>
          </a:p>
          <a:p>
            <a:pPr>
              <a:lnSpc>
                <a:spcPts val="2000"/>
              </a:lnSpc>
              <a:spcAft>
                <a:spcPts val="1200"/>
              </a:spcAft>
              <a:buClr>
                <a:srgbClr val="008F83"/>
              </a:buClr>
              <a:buSzPct val="120000"/>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A aplicabilidade da ART independe da aplicabilidade da PTS, mas a PTS é aplicável de acordo com o nível de risco, que vem da ART. </a:t>
            </a:r>
          </a:p>
          <a:p>
            <a:endParaRPr lang="pt-BR"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56</a:t>
            </a:fld>
            <a:endParaRPr lang="pt-BR"/>
          </a:p>
        </p:txBody>
      </p:sp>
    </p:spTree>
    <p:extLst>
      <p:ext uri="{BB962C8B-B14F-4D97-AF65-F5344CB8AC3E}">
        <p14:creationId xmlns:p14="http://schemas.microsoft.com/office/powerpoint/2010/main" val="30876955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r>
              <a:rPr lang="pt-BR" dirty="0"/>
              <a:t>Explicar que na ART os riscos são associados às etapas da tarefa. Na PTS, os riscos são associados ao ambiente, conforme demonstra no esquema.</a:t>
            </a:r>
          </a:p>
        </p:txBody>
      </p:sp>
    </p:spTree>
    <p:extLst>
      <p:ext uri="{BB962C8B-B14F-4D97-AF65-F5344CB8AC3E}">
        <p14:creationId xmlns:p14="http://schemas.microsoft.com/office/powerpoint/2010/main" val="7379272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200" dirty="0">
                <a:solidFill>
                  <a:schemeClr val="bg1"/>
                </a:solidFill>
                <a:effectLst/>
                <a:latin typeface="Arial" panose="020B0604020202020204" pitchFamily="34" charset="0"/>
                <a:ea typeface="Calibri" panose="020F0502020204030204" pitchFamily="34" charset="0"/>
                <a:cs typeface="Arial" panose="020B0604020202020204" pitchFamily="34" charset="0"/>
              </a:rPr>
              <a:t>Link para o formulário de ART.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sz="12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dirty="0">
                <a:solidFill>
                  <a:schemeClr val="bg1"/>
                </a:solidFill>
                <a:effectLst/>
                <a:latin typeface="Arial" panose="020B0604020202020204" pitchFamily="34" charset="0"/>
                <a:ea typeface="Calibri" panose="020F0502020204030204" pitchFamily="34" charset="0"/>
                <a:cs typeface="Arial" panose="020B0604020202020204" pitchFamily="34" charset="0"/>
              </a:rPr>
              <a:t>O mais importante no processo de ART é o </a:t>
            </a:r>
            <a:r>
              <a:rPr lang="pt-BR" sz="12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método</a:t>
            </a:r>
            <a:r>
              <a:rPr lang="pt-BR" sz="1200" dirty="0">
                <a:solidFill>
                  <a:schemeClr val="bg1"/>
                </a:solidFill>
                <a:effectLst/>
                <a:latin typeface="Arial" panose="020B0604020202020204" pitchFamily="34" charset="0"/>
                <a:ea typeface="Calibri" panose="020F0502020204030204" pitchFamily="34" charset="0"/>
                <a:cs typeface="Arial" panose="020B0604020202020204" pitchFamily="34" charset="0"/>
              </a:rPr>
              <a:t>. A forma de aplicação do método varia de acordo com a empresa e está em constante </a:t>
            </a:r>
            <a:r>
              <a:rPr lang="pt-BR" sz="12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evolução</a:t>
            </a:r>
            <a:r>
              <a:rPr lang="pt-BR" sz="12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p>
          <a:p>
            <a:endParaRPr lang="pt-BR"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err="1"/>
              <a:t>Abrir</a:t>
            </a:r>
            <a:r>
              <a:rPr lang="en-CA" dirty="0"/>
              <a:t> o </a:t>
            </a:r>
            <a:r>
              <a:rPr lang="en-CA" dirty="0" err="1"/>
              <a:t>formulário</a:t>
            </a:r>
            <a:r>
              <a:rPr lang="en-CA" dirty="0"/>
              <a:t> da ART </a:t>
            </a:r>
            <a:r>
              <a:rPr lang="en-CA" dirty="0" err="1"/>
              <a:t>mostrar</a:t>
            </a:r>
            <a:r>
              <a:rPr lang="en-CA" dirty="0"/>
              <a:t> </a:t>
            </a:r>
            <a:r>
              <a:rPr lang="en-CA" dirty="0" err="1"/>
              <a:t>os</a:t>
            </a:r>
            <a:r>
              <a:rPr lang="en-CA" dirty="0"/>
              <a:t> </a:t>
            </a:r>
            <a:r>
              <a:rPr lang="en-CA" dirty="0" err="1"/>
              <a:t>campos</a:t>
            </a:r>
            <a:r>
              <a:rPr lang="en-CA" dirty="0"/>
              <a:t> que </a:t>
            </a:r>
            <a:r>
              <a:rPr lang="en-CA" dirty="0" err="1"/>
              <a:t>foram</a:t>
            </a:r>
            <a:r>
              <a:rPr lang="en-CA" dirty="0"/>
              <a:t> </a:t>
            </a:r>
            <a:r>
              <a:rPr lang="en-CA" dirty="0" err="1"/>
              <a:t>explicados</a:t>
            </a:r>
            <a:r>
              <a:rPr lang="en-CA" dirty="0"/>
              <a:t> </a:t>
            </a:r>
            <a:r>
              <a:rPr lang="en-CA" dirty="0" err="1"/>
              <a:t>anteriormente</a:t>
            </a:r>
            <a:r>
              <a:rPr lang="en-CA" dirty="0"/>
              <a:t>. </a:t>
            </a:r>
            <a:r>
              <a:rPr lang="en-CA" dirty="0" err="1"/>
              <a:t>Preencher</a:t>
            </a:r>
            <a:r>
              <a:rPr lang="en-CA" dirty="0"/>
              <a:t> </a:t>
            </a:r>
            <a:r>
              <a:rPr lang="en-CA" dirty="0" err="1"/>
              <a:t>uma</a:t>
            </a:r>
            <a:r>
              <a:rPr lang="en-CA" dirty="0"/>
              <a:t> </a:t>
            </a:r>
            <a:r>
              <a:rPr lang="en-CA" dirty="0" err="1"/>
              <a:t>linha</a:t>
            </a:r>
            <a:r>
              <a:rPr lang="en-CA" dirty="0"/>
              <a:t> </a:t>
            </a:r>
            <a:r>
              <a:rPr lang="en-CA" dirty="0" err="1"/>
              <a:t>como</a:t>
            </a:r>
            <a:r>
              <a:rPr lang="en-CA" dirty="0"/>
              <a:t> </a:t>
            </a:r>
            <a:r>
              <a:rPr lang="en-CA" dirty="0" err="1"/>
              <a:t>exemplo</a:t>
            </a:r>
            <a:r>
              <a:rPr lang="en-CA"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200" b="0" i="1" u="none" strike="noStrike" kern="1200" cap="none" spc="0" normalizeH="0" baseline="0" noProof="0" dirty="0">
              <a:ln>
                <a:noFill/>
              </a:ln>
              <a:solidFill>
                <a:srgbClr val="44546A"/>
              </a:solidFill>
              <a:effectLst/>
              <a:uLnTx/>
              <a:uFillTx/>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19159855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dirty="0"/>
              <a:t>Jogo no presencial / </a:t>
            </a:r>
            <a:r>
              <a:rPr lang="pt-BR" dirty="0" err="1"/>
              <a:t>Kahoot</a:t>
            </a:r>
            <a:r>
              <a:rPr lang="pt-BR" dirty="0"/>
              <a:t> no on-line</a:t>
            </a:r>
          </a:p>
          <a:p>
            <a:endParaRPr lang="pt-BR"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59</a:t>
            </a:fld>
            <a:endParaRPr lang="pt-BR"/>
          </a:p>
        </p:txBody>
      </p:sp>
    </p:spTree>
    <p:extLst>
      <p:ext uri="{BB962C8B-B14F-4D97-AF65-F5344CB8AC3E}">
        <p14:creationId xmlns:p14="http://schemas.microsoft.com/office/powerpoint/2010/main" val="3648787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BC9C52-8FF4-42BC-AE47-C71E8A16CCD7}"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7774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b="1" dirty="0"/>
              <a:t>Atividade: </a:t>
            </a:r>
            <a:r>
              <a:rPr lang="pt-BR" b="0" dirty="0"/>
              <a:t>Check-in do basicão. </a:t>
            </a:r>
          </a:p>
          <a:p>
            <a:endParaRPr lang="pt-BR" b="0" dirty="0"/>
          </a:p>
          <a:p>
            <a:r>
              <a:rPr lang="pt-BR" b="1" dirty="0"/>
              <a:t>Objetivo:</a:t>
            </a:r>
            <a:r>
              <a:rPr lang="pt-BR" b="0" dirty="0"/>
              <a:t> Integrar os participantes, quebrar o gelo e identificar o perfil da turma.</a:t>
            </a:r>
          </a:p>
          <a:p>
            <a:endParaRPr lang="pt-BR" b="0" dirty="0"/>
          </a:p>
          <a:p>
            <a:r>
              <a:rPr lang="pt-BR" b="1" dirty="0"/>
              <a:t>Tempo Estimado:</a:t>
            </a:r>
            <a:r>
              <a:rPr lang="pt-BR" b="0" dirty="0"/>
              <a:t> 15 minutos</a:t>
            </a:r>
          </a:p>
          <a:p>
            <a:endParaRPr lang="pt-BR" b="0" dirty="0"/>
          </a:p>
          <a:p>
            <a:r>
              <a:rPr lang="pt-BR" b="1" dirty="0"/>
              <a:t>Como Aplicar:</a:t>
            </a:r>
            <a:r>
              <a:rPr lang="pt-BR" b="0" dirty="0"/>
              <a:t> Distribua a turma em grupos de até cinco pessoas. Caso esteja em no </a:t>
            </a:r>
            <a:r>
              <a:rPr lang="pt-BR" b="0" dirty="0" err="1"/>
              <a:t>Teams</a:t>
            </a:r>
            <a:r>
              <a:rPr lang="pt-BR" b="0" dirty="0"/>
              <a:t>, utilize a função “salas simultâneas”. Peça aos grupos para se reunirem em 5 e definirem o básico da ART:</a:t>
            </a:r>
          </a:p>
          <a:p>
            <a:endParaRPr lang="pt-BR" b="0" dirty="0"/>
          </a:p>
          <a:p>
            <a:pPr>
              <a:buFontTx/>
              <a:buChar char="-"/>
            </a:pPr>
            <a:r>
              <a:rPr lang="pt-BR" sz="1200" dirty="0"/>
              <a:t>Uma situação onde a ART é </a:t>
            </a:r>
            <a:r>
              <a:rPr lang="pt-BR" sz="1200" b="1" dirty="0"/>
              <a:t>A</a:t>
            </a:r>
            <a:r>
              <a:rPr lang="pt-BR" sz="1200" dirty="0"/>
              <a:t>PLICÁVEL.</a:t>
            </a:r>
          </a:p>
          <a:p>
            <a:pPr>
              <a:buFontTx/>
              <a:buChar char="-"/>
            </a:pPr>
            <a:r>
              <a:rPr lang="pt-BR" sz="1200" dirty="0"/>
              <a:t>Um conceito </a:t>
            </a:r>
            <a:r>
              <a:rPr lang="pt-BR" sz="1200" b="1" dirty="0"/>
              <a:t>B</a:t>
            </a:r>
            <a:r>
              <a:rPr lang="pt-BR" sz="1200" dirty="0"/>
              <a:t>ÁSICO que o elaborador dominar.</a:t>
            </a:r>
          </a:p>
          <a:p>
            <a:pPr>
              <a:buFontTx/>
              <a:buChar char="-"/>
            </a:pPr>
            <a:r>
              <a:rPr lang="pt-BR" sz="1200" dirty="0"/>
              <a:t>Uma </a:t>
            </a:r>
            <a:r>
              <a:rPr lang="pt-BR" sz="1200" b="1" dirty="0"/>
              <a:t>C</a:t>
            </a:r>
            <a:r>
              <a:rPr lang="pt-BR" sz="1200" dirty="0"/>
              <a:t>ONSEQUÊNCIA da má elaboração da ART.</a:t>
            </a:r>
          </a:p>
          <a:p>
            <a:endParaRPr lang="pt-BR" b="1" dirty="0"/>
          </a:p>
          <a:p>
            <a:r>
              <a:rPr lang="pt-BR" b="0" dirty="0"/>
              <a:t>Ao final, peça que apresentem rapidamente suas respostas, e amarre-as com o conteúdo programático. Aproveite para gravar os nomes das pessoas que contribuíram, assim, quando você for apresentar o conteúdo, poderá conectá-lo com os exemplos trazidos.</a:t>
            </a:r>
          </a:p>
          <a:p>
            <a:endParaRPr lang="pt-BR" b="0" dirty="0"/>
          </a:p>
          <a:p>
            <a:r>
              <a:rPr lang="pt-BR" b="1" dirty="0"/>
              <a:t>Debriefing:</a:t>
            </a:r>
            <a:r>
              <a:rPr lang="pt-BR" b="0" dirty="0"/>
              <a:t> Comente como em uma rápida atividade os grupos já foram capazes de trazer tantas temáticas interessantes, o que por si só demonstra a riqueza e importância desse treinamento. A brincadeira aqui é “se com esse ABC já foi possível aprender, imagine com todo o alfabeto?”.</a:t>
            </a:r>
            <a:endParaRPr lang="pt-BR" b="1" dirty="0"/>
          </a:p>
          <a:p>
            <a:endParaRPr lang="pt-BR" dirty="0"/>
          </a:p>
        </p:txBody>
      </p:sp>
      <p:sp>
        <p:nvSpPr>
          <p:cNvPr id="4" name="Espaço Reservado para Número de Slide 3"/>
          <p:cNvSpPr>
            <a:spLocks noGrp="1"/>
          </p:cNvSpPr>
          <p:nvPr>
            <p:ph type="sldNum" sz="quarter" idx="5"/>
          </p:nvPr>
        </p:nvSpPr>
        <p:spPr/>
        <p:txBody>
          <a:bodyPr/>
          <a:lstStyle/>
          <a:p>
            <a:fld id="{D299E7CE-7ED8-40F8-ACF5-C0DD934392E3}" type="slidenum">
              <a:rPr lang="pt-BR" smtClean="0"/>
              <a:t>6</a:t>
            </a:fld>
            <a:endParaRPr lang="pt-BR"/>
          </a:p>
        </p:txBody>
      </p:sp>
    </p:spTree>
    <p:extLst>
      <p:ext uri="{BB962C8B-B14F-4D97-AF65-F5344CB8AC3E}">
        <p14:creationId xmlns:p14="http://schemas.microsoft.com/office/powerpoint/2010/main" val="32414228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r>
              <a:rPr lang="en-CA" dirty="0"/>
              <a:t>A </a:t>
            </a:r>
            <a:r>
              <a:rPr lang="en-CA" dirty="0" err="1"/>
              <a:t>alternativa</a:t>
            </a:r>
            <a:r>
              <a:rPr lang="en-CA" dirty="0"/>
              <a:t> é </a:t>
            </a:r>
            <a:r>
              <a:rPr lang="en-CA" dirty="0" err="1"/>
              <a:t>verdadeira</a:t>
            </a:r>
            <a:r>
              <a:rPr lang="en-CA" dirty="0"/>
              <a:t>. </a:t>
            </a:r>
            <a:r>
              <a:rPr lang="en-CA" dirty="0" err="1"/>
              <a:t>Explicação</a:t>
            </a:r>
            <a:r>
              <a:rPr lang="en-CA" dirty="0"/>
              <a:t>: </a:t>
            </a:r>
          </a:p>
          <a:p>
            <a:endParaRPr lang="en-CA" dirty="0"/>
          </a:p>
          <a:p>
            <a:pPr marL="285750" indent="-285750">
              <a:lnSpc>
                <a:spcPts val="2000"/>
              </a:lnSpc>
              <a:spcAft>
                <a:spcPts val="1200"/>
              </a:spcAft>
              <a:buFont typeface="Arial" panose="020B0604020202020204" pitchFamily="34" charset="0"/>
              <a:buChar cha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Atividades administrativas: pois são tarefas simples que não envolvem riscos consideráveis de segurança. Exemplos de atividades administrativas: digitar no computador, imprimir, se deslocar no escritório, escrever, etc. </a:t>
            </a:r>
          </a:p>
          <a:p>
            <a:pPr marL="285750" indent="-285750">
              <a:lnSpc>
                <a:spcPts val="2000"/>
              </a:lnSpc>
              <a:spcAft>
                <a:spcPts val="1200"/>
              </a:spcAft>
              <a:buFont typeface="Arial" panose="020B0604020202020204" pitchFamily="34" charset="0"/>
              <a:buChar cha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Atividades de inspeção/observação que não envolvam atividades críticas (</a:t>
            </a:r>
            <a:r>
              <a:rPr lang="pt-BR" sz="1200" dirty="0" err="1">
                <a:solidFill>
                  <a:srgbClr val="6F7070"/>
                </a:solidFill>
                <a:latin typeface="Arial" panose="020B0604020202020204" pitchFamily="34" charset="0"/>
                <a:ea typeface="Calibri" panose="020F0502020204030204" pitchFamily="34" charset="0"/>
                <a:cs typeface="Arial" panose="020B0604020202020204" pitchFamily="34" charset="0"/>
              </a:rPr>
              <a:t>RACs</a:t>
            </a: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 e em que não haja interação com equipamentos, máquinas e estruturas: pois são atividades que geralmente não envolvem grandes riscos consideráveis. Quando esses riscos existem, já são cobertos pelos controles implementados na área. Exemplos: inspeções de segurança,  pessoas caminhando em locais seguro na área operacional, inspeções realizadas em uma oficina de manutenção onde não haja contato com equipamentos e máquinas. </a:t>
            </a:r>
          </a:p>
          <a:p>
            <a:pPr marL="285750" indent="-285750">
              <a:lnSpc>
                <a:spcPts val="2000"/>
              </a:lnSpc>
              <a:spcAft>
                <a:spcPts val="1200"/>
              </a:spcAft>
              <a:buFont typeface="Arial" panose="020B0604020202020204" pitchFamily="34" charset="0"/>
              <a:buChar cha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Condução de veículos em vias públicas ou em áreas cobertas por plano de trânsito: conduzir veículos é uma atividade constante, para a qual não faz sentido elaborar um “passo a passo”. Além disso, para esse tipo de tarefa já existe o plano de trânsito e os condutores são treinados, possuem CNH e outros documentos necessários. Por esse motivo esse tipo de tarefa não demanda ART. </a:t>
            </a:r>
          </a:p>
          <a:p>
            <a:pPr marL="285750" indent="-285750">
              <a:lnSpc>
                <a:spcPts val="2000"/>
              </a:lnSpc>
              <a:spcAft>
                <a:spcPts val="1200"/>
              </a:spcAft>
              <a:buFont typeface="Arial" panose="020B0604020202020204" pitchFamily="34" charset="0"/>
              <a:buChar char="•"/>
            </a:pPr>
            <a:r>
              <a:rPr lang="pt-BR" sz="1200" dirty="0">
                <a:solidFill>
                  <a:srgbClr val="6F7070"/>
                </a:solidFill>
                <a:latin typeface="Arial" panose="020B0604020202020204" pitchFamily="34" charset="0"/>
                <a:ea typeface="Calibri" panose="020F0502020204030204" pitchFamily="34" charset="0"/>
                <a:cs typeface="Arial" panose="020B0604020202020204" pitchFamily="34" charset="0"/>
              </a:rPr>
              <a:t>Atividades de emergência: durante uma emergência não há tempo para elaboração de uma ART. Além disso, os cenários já são cobertos pelo plano de emergência, onde existe um protocolo para cada situação. </a:t>
            </a:r>
          </a:p>
          <a:p>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200" b="0" i="1" u="none" strike="noStrike" kern="1200" cap="none" spc="0" normalizeH="0" baseline="0" noProof="0" dirty="0">
              <a:ln>
                <a:noFill/>
              </a:ln>
              <a:solidFill>
                <a:srgbClr val="44546A"/>
              </a:solidFill>
              <a:effectLst/>
              <a:uLnTx/>
              <a:uFillTx/>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8462898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BC9C52-8FF4-42BC-AE47-C71E8A16CCD7}"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930967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200" b="0" i="1" u="none" strike="noStrike" kern="1200" cap="none" spc="0" normalizeH="0" baseline="0" noProof="0" dirty="0">
              <a:ln>
                <a:noFill/>
              </a:ln>
              <a:solidFill>
                <a:srgbClr val="44546A"/>
              </a:solidFill>
              <a:effectLst/>
              <a:uLnTx/>
              <a:uFillTx/>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131098393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BC9C52-8FF4-42BC-AE47-C71E8A16CCD7}"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9791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200" b="0" i="1" u="none" strike="noStrike" kern="1200" cap="none" spc="0" normalizeH="0" baseline="0" noProof="0" dirty="0">
              <a:ln>
                <a:noFill/>
              </a:ln>
              <a:solidFill>
                <a:srgbClr val="44546A"/>
              </a:solidFill>
              <a:effectLst/>
              <a:uLnTx/>
              <a:uFillTx/>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21452378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BC9C52-8FF4-42BC-AE47-C71E8A16CCD7}"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106132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200" b="0" i="1" u="none" strike="noStrike" kern="1200" cap="none" spc="0" normalizeH="0" baseline="0" noProof="0" dirty="0">
              <a:ln>
                <a:noFill/>
              </a:ln>
              <a:solidFill>
                <a:srgbClr val="44546A"/>
              </a:solidFill>
              <a:effectLst/>
              <a:uLnTx/>
              <a:uFillTx/>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317361052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BC9C52-8FF4-42BC-AE47-C71E8A16CCD7}"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331060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533578" y="5676425"/>
            <a:ext cx="5614972" cy="26198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200" b="0" i="1" u="none" strike="noStrike" kern="1200" cap="none" spc="0" normalizeH="0" baseline="0" noProof="0" dirty="0">
              <a:ln>
                <a:noFill/>
              </a:ln>
              <a:solidFill>
                <a:srgbClr val="44546A"/>
              </a:solidFill>
              <a:effectLst/>
              <a:uLnTx/>
              <a:uFillTx/>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1572099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err="1"/>
              <a:t>Explique</a:t>
            </a:r>
            <a:r>
              <a:rPr lang="en-CA" dirty="0"/>
              <a:t> que a </a:t>
            </a:r>
            <a:r>
              <a:rPr lang="en-CA" dirty="0" err="1"/>
              <a:t>definição</a:t>
            </a:r>
            <a:r>
              <a:rPr lang="en-CA" dirty="0"/>
              <a:t> de ART é </a:t>
            </a:r>
            <a:r>
              <a:rPr lang="pt-BR" sz="1200" dirty="0">
                <a:solidFill>
                  <a:schemeClr val="bg1"/>
                </a:solidFill>
                <a:latin typeface="Arial" panose="020B0604020202020204" pitchFamily="34" charset="0"/>
                <a:cs typeface="Arial" panose="020B0604020202020204" pitchFamily="34" charset="0"/>
              </a:rPr>
              <a:t>: “</a:t>
            </a:r>
            <a:r>
              <a:rPr lang="pt-BR" sz="1200" dirty="0">
                <a:solidFill>
                  <a:schemeClr val="bg1"/>
                </a:solidFill>
                <a:latin typeface="Arial" panose="020B0604020202020204" pitchFamily="34" charset="0"/>
                <a:ea typeface="Calibri" panose="020F0502020204030204" pitchFamily="34" charset="0"/>
                <a:cs typeface="Arial" panose="020B0604020202020204" pitchFamily="34" charset="0"/>
              </a:rPr>
              <a:t>método de análise de riscos </a:t>
            </a:r>
            <a:r>
              <a:rPr lang="pt-BR" sz="1200" b="1" dirty="0">
                <a:solidFill>
                  <a:schemeClr val="bg1"/>
                </a:solidFill>
                <a:latin typeface="Arial" panose="020B0604020202020204" pitchFamily="34" charset="0"/>
                <a:ea typeface="Calibri" panose="020F0502020204030204" pitchFamily="34" charset="0"/>
                <a:cs typeface="Arial" panose="020B0604020202020204" pitchFamily="34" charset="0"/>
              </a:rPr>
              <a:t>qualitativo</a:t>
            </a:r>
            <a:r>
              <a:rPr lang="pt-BR" sz="1200" dirty="0">
                <a:solidFill>
                  <a:schemeClr val="bg1"/>
                </a:solidFill>
                <a:latin typeface="Arial" panose="020B0604020202020204" pitchFamily="34" charset="0"/>
                <a:ea typeface="Calibri" panose="020F0502020204030204" pitchFamily="34" charset="0"/>
                <a:cs typeface="Arial" panose="020B0604020202020204" pitchFamily="34" charset="0"/>
              </a:rPr>
              <a:t> que consiste em identificar, em cada passo dessa tarefa, as causas, situações de riscos ou perigos e medidas de controles que devem ser aplicadas para que um evento não ocorra ou para que as consequências desses eventos sejam mitigadas”</a:t>
            </a:r>
            <a:endParaRPr lang="pt-BR" sz="12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err="1"/>
              <a:t>Destaque</a:t>
            </a:r>
            <a:r>
              <a:rPr lang="en-CA" dirty="0"/>
              <a:t> que é um </a:t>
            </a:r>
            <a:r>
              <a:rPr lang="en-CA" dirty="0" err="1"/>
              <a:t>método</a:t>
            </a:r>
            <a:r>
              <a:rPr lang="en-CA" dirty="0"/>
              <a:t> QUALITATIVO. </a:t>
            </a:r>
            <a:r>
              <a:rPr lang="en-CA" dirty="0" err="1"/>
              <a:t>Assim</a:t>
            </a:r>
            <a:r>
              <a:rPr lang="en-CA" dirty="0"/>
              <a:t>, </a:t>
            </a:r>
            <a:r>
              <a:rPr lang="en-CA" dirty="0" err="1"/>
              <a:t>os</a:t>
            </a:r>
            <a:r>
              <a:rPr lang="en-CA" dirty="0"/>
              <a:t> </a:t>
            </a:r>
            <a:r>
              <a:rPr lang="en-CA" dirty="0" err="1"/>
              <a:t>profissionais</a:t>
            </a:r>
            <a:r>
              <a:rPr lang="en-CA" dirty="0"/>
              <a:t> </a:t>
            </a:r>
            <a:r>
              <a:rPr lang="en-CA" dirty="0" err="1"/>
              <a:t>envolvidos</a:t>
            </a:r>
            <a:r>
              <a:rPr lang="en-CA" dirty="0"/>
              <a:t> no </a:t>
            </a:r>
            <a:r>
              <a:rPr lang="en-CA" dirty="0" err="1"/>
              <a:t>processo</a:t>
            </a:r>
            <a:r>
              <a:rPr lang="en-CA" dirty="0"/>
              <a:t> de ART não </a:t>
            </a:r>
            <a:r>
              <a:rPr lang="en-CA" dirty="0" err="1"/>
              <a:t>podem</a:t>
            </a:r>
            <a:r>
              <a:rPr lang="en-CA" dirty="0"/>
              <a:t> </a:t>
            </a:r>
            <a:r>
              <a:rPr lang="en-CA" dirty="0" err="1"/>
              <a:t>esperar</a:t>
            </a:r>
            <a:r>
              <a:rPr lang="en-CA" dirty="0"/>
              <a:t> um </a:t>
            </a:r>
            <a:r>
              <a:rPr lang="en-CA" dirty="0" err="1"/>
              <a:t>resultado</a:t>
            </a:r>
            <a:r>
              <a:rPr lang="en-CA" dirty="0"/>
              <a:t> </a:t>
            </a:r>
            <a:r>
              <a:rPr lang="en-CA" dirty="0" err="1"/>
              <a:t>exato</a:t>
            </a:r>
            <a:r>
              <a:rPr lang="en-CA" dirty="0"/>
              <a:t> da </a:t>
            </a:r>
            <a:r>
              <a:rPr lang="en-CA" dirty="0" err="1"/>
              <a:t>análise</a:t>
            </a:r>
            <a:r>
              <a:rPr lang="en-CA" dirty="0"/>
              <a:t>, </a:t>
            </a:r>
            <a:r>
              <a:rPr lang="en-CA" dirty="0" err="1"/>
              <a:t>como</a:t>
            </a:r>
            <a:r>
              <a:rPr lang="en-CA" dirty="0"/>
              <a:t> se fosse um </a:t>
            </a:r>
            <a:r>
              <a:rPr lang="en-CA" dirty="0" err="1"/>
              <a:t>método</a:t>
            </a:r>
            <a:r>
              <a:rPr lang="en-CA" dirty="0"/>
              <a:t> </a:t>
            </a:r>
            <a:r>
              <a:rPr lang="en-CA" dirty="0" err="1"/>
              <a:t>quantitativo</a:t>
            </a:r>
            <a:r>
              <a:rPr lang="en-CA" dirty="0"/>
              <a:t>. Não </a:t>
            </a:r>
            <a:r>
              <a:rPr lang="en-CA" dirty="0" err="1"/>
              <a:t>podem</a:t>
            </a:r>
            <a:r>
              <a:rPr lang="en-CA" dirty="0"/>
              <a:t> </a:t>
            </a:r>
            <a:r>
              <a:rPr lang="en-CA" dirty="0" err="1"/>
              <a:t>esperar</a:t>
            </a:r>
            <a:r>
              <a:rPr lang="en-CA" dirty="0"/>
              <a:t> um </a:t>
            </a:r>
            <a:r>
              <a:rPr lang="en-CA" dirty="0" err="1"/>
              <a:t>resultado</a:t>
            </a:r>
            <a:r>
              <a:rPr lang="en-CA" dirty="0"/>
              <a:t> </a:t>
            </a:r>
            <a:r>
              <a:rPr lang="en-CA" dirty="0" err="1"/>
              <a:t>exato</a:t>
            </a:r>
            <a:r>
              <a:rPr lang="en-CA"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err="1"/>
              <a:t>Explique</a:t>
            </a:r>
            <a:r>
              <a:rPr lang="en-CA" dirty="0"/>
              <a:t> é </a:t>
            </a:r>
            <a:r>
              <a:rPr lang="en-CA" dirty="0" err="1"/>
              <a:t>comum</a:t>
            </a:r>
            <a:r>
              <a:rPr lang="en-CA" dirty="0"/>
              <a:t> haver </a:t>
            </a:r>
            <a:r>
              <a:rPr lang="en-CA" dirty="0" err="1"/>
              <a:t>divergência</a:t>
            </a:r>
            <a:r>
              <a:rPr lang="en-CA" dirty="0"/>
              <a:t> entre </a:t>
            </a:r>
            <a:r>
              <a:rPr lang="en-CA" dirty="0" err="1"/>
              <a:t>membros</a:t>
            </a:r>
            <a:r>
              <a:rPr lang="en-CA" dirty="0"/>
              <a:t> da </a:t>
            </a:r>
            <a:r>
              <a:rPr lang="en-CA" dirty="0" err="1"/>
              <a:t>equipe</a:t>
            </a:r>
            <a:r>
              <a:rPr lang="en-CA" dirty="0"/>
              <a:t> </a:t>
            </a:r>
            <a:r>
              <a:rPr lang="en-CA" dirty="0" err="1"/>
              <a:t>elaboradora</a:t>
            </a:r>
            <a:r>
              <a:rPr lang="en-CA" dirty="0"/>
              <a:t> e entre  equips que </a:t>
            </a:r>
            <a:r>
              <a:rPr lang="en-CA" dirty="0" err="1"/>
              <a:t>elaborem</a:t>
            </a:r>
            <a:r>
              <a:rPr lang="en-CA" dirty="0"/>
              <a:t> </a:t>
            </a:r>
            <a:r>
              <a:rPr lang="en-CA" dirty="0" err="1"/>
              <a:t>uma</a:t>
            </a:r>
            <a:r>
              <a:rPr lang="en-CA" dirty="0"/>
              <a:t> </a:t>
            </a:r>
            <a:r>
              <a:rPr lang="en-CA" dirty="0" err="1"/>
              <a:t>mesma</a:t>
            </a:r>
            <a:r>
              <a:rPr lang="en-CA" dirty="0"/>
              <a:t> ART de </a:t>
            </a:r>
            <a:r>
              <a:rPr lang="en-CA" dirty="0" err="1"/>
              <a:t>locais</a:t>
            </a:r>
            <a:r>
              <a:rPr lang="en-CA" dirty="0"/>
              <a:t> </a:t>
            </a:r>
            <a:r>
              <a:rPr lang="en-CA" dirty="0" err="1"/>
              <a:t>diferentes</a:t>
            </a:r>
            <a:r>
              <a:rPr lang="en-CA" dirty="0"/>
              <a:t>. Essa </a:t>
            </a:r>
            <a:r>
              <a:rPr lang="en-CA" dirty="0" err="1"/>
              <a:t>discordância</a:t>
            </a:r>
            <a:r>
              <a:rPr lang="en-CA" dirty="0"/>
              <a:t> </a:t>
            </a:r>
            <a:r>
              <a:rPr lang="en-CA" dirty="0" err="1"/>
              <a:t>existe</a:t>
            </a:r>
            <a:r>
              <a:rPr lang="en-CA" dirty="0"/>
              <a:t> </a:t>
            </a:r>
            <a:r>
              <a:rPr lang="en-CA" dirty="0" err="1"/>
              <a:t>justamente</a:t>
            </a:r>
            <a:r>
              <a:rPr lang="en-CA" dirty="0"/>
              <a:t> pois </a:t>
            </a:r>
            <a:r>
              <a:rPr lang="en-CA" dirty="0" err="1"/>
              <a:t>existe</a:t>
            </a:r>
            <a:r>
              <a:rPr lang="en-CA" dirty="0"/>
              <a:t> </a:t>
            </a:r>
            <a:r>
              <a:rPr lang="en-CA" dirty="0" err="1"/>
              <a:t>certo</a:t>
            </a:r>
            <a:r>
              <a:rPr lang="en-CA" dirty="0"/>
              <a:t> </a:t>
            </a:r>
            <a:r>
              <a:rPr lang="en-CA" dirty="0" err="1"/>
              <a:t>nível</a:t>
            </a:r>
            <a:r>
              <a:rPr lang="en-CA" dirty="0"/>
              <a:t> de </a:t>
            </a:r>
            <a:r>
              <a:rPr lang="en-CA" dirty="0" err="1"/>
              <a:t>subjetividade</a:t>
            </a:r>
            <a:r>
              <a:rPr lang="en-CA" dirty="0"/>
              <a:t> no </a:t>
            </a:r>
            <a:r>
              <a:rPr lang="en-CA" dirty="0" err="1"/>
              <a:t>método</a:t>
            </a:r>
            <a:r>
              <a:rPr lang="en-CA"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err="1"/>
              <a:t>Importante</a:t>
            </a:r>
            <a:r>
              <a:rPr lang="en-CA" dirty="0"/>
              <a:t>: </a:t>
            </a:r>
            <a:r>
              <a:rPr lang="en-CA" dirty="0" err="1"/>
              <a:t>por</a:t>
            </a:r>
            <a:r>
              <a:rPr lang="en-CA" dirty="0"/>
              <a:t> </a:t>
            </a:r>
            <a:r>
              <a:rPr lang="en-CA" dirty="0" err="1"/>
              <a:t>mais</a:t>
            </a:r>
            <a:r>
              <a:rPr lang="en-CA" dirty="0"/>
              <a:t> que </a:t>
            </a:r>
            <a:r>
              <a:rPr lang="en-CA" dirty="0" err="1"/>
              <a:t>seja</a:t>
            </a:r>
            <a:r>
              <a:rPr lang="en-CA" dirty="0"/>
              <a:t> um </a:t>
            </a:r>
            <a:r>
              <a:rPr lang="en-CA" dirty="0" err="1"/>
              <a:t>método</a:t>
            </a:r>
            <a:r>
              <a:rPr lang="en-CA" dirty="0"/>
              <a:t> </a:t>
            </a:r>
            <a:r>
              <a:rPr lang="en-CA" dirty="0" err="1"/>
              <a:t>qualitativo</a:t>
            </a:r>
            <a:r>
              <a:rPr lang="en-CA" dirty="0"/>
              <a:t>, a ART é </a:t>
            </a:r>
            <a:r>
              <a:rPr lang="en-CA" dirty="0" err="1"/>
              <a:t>uma</a:t>
            </a:r>
            <a:r>
              <a:rPr lang="en-CA" dirty="0"/>
              <a:t> </a:t>
            </a:r>
            <a:r>
              <a:rPr lang="en-CA" dirty="0" err="1"/>
              <a:t>análise</a:t>
            </a:r>
            <a:r>
              <a:rPr lang="en-CA" dirty="0"/>
              <a:t> </a:t>
            </a:r>
            <a:r>
              <a:rPr lang="en-CA" dirty="0" err="1"/>
              <a:t>técnica</a:t>
            </a:r>
            <a:r>
              <a:rPr lang="en-CA" dirty="0"/>
              <a:t>, que </a:t>
            </a:r>
            <a:r>
              <a:rPr lang="en-CA" dirty="0" err="1"/>
              <a:t>demanda</a:t>
            </a:r>
            <a:r>
              <a:rPr lang="en-CA" dirty="0"/>
              <a:t> </a:t>
            </a:r>
            <a:r>
              <a:rPr lang="en-CA" dirty="0" err="1"/>
              <a:t>bastante</a:t>
            </a:r>
            <a:r>
              <a:rPr lang="en-CA" dirty="0"/>
              <a:t> </a:t>
            </a:r>
            <a:r>
              <a:rPr lang="en-CA" dirty="0" err="1"/>
              <a:t>conhecimento</a:t>
            </a:r>
            <a:r>
              <a:rPr lang="en-CA" dirty="0"/>
              <a:t> sobre </a:t>
            </a:r>
            <a:r>
              <a:rPr lang="en-CA" dirty="0" err="1"/>
              <a:t>segurança</a:t>
            </a:r>
            <a:r>
              <a:rPr lang="en-CA" dirty="0"/>
              <a:t>, </a:t>
            </a:r>
            <a:r>
              <a:rPr lang="en-CA" dirty="0" err="1"/>
              <a:t>gerenciamento</a:t>
            </a:r>
            <a:r>
              <a:rPr lang="en-CA" dirty="0"/>
              <a:t> de </a:t>
            </a:r>
            <a:r>
              <a:rPr lang="en-CA" dirty="0" err="1"/>
              <a:t>riscos</a:t>
            </a:r>
            <a:r>
              <a:rPr lang="en-CA" dirty="0"/>
              <a:t> e sobre a </a:t>
            </a:r>
            <a:r>
              <a:rPr lang="en-CA" dirty="0" err="1"/>
              <a:t>tarefa</a:t>
            </a:r>
            <a:r>
              <a:rPr lang="en-CA" dirty="0"/>
              <a:t> a ser </a:t>
            </a:r>
            <a:r>
              <a:rPr lang="en-CA" dirty="0" err="1"/>
              <a:t>executada</a:t>
            </a:r>
            <a:r>
              <a:rPr lang="en-CA"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err="1"/>
              <a:t>Mencionar</a:t>
            </a:r>
            <a:r>
              <a:rPr lang="en-CA" dirty="0"/>
              <a:t> que o principal </a:t>
            </a:r>
            <a:r>
              <a:rPr lang="en-CA" dirty="0" err="1"/>
              <a:t>objetivo</a:t>
            </a:r>
            <a:r>
              <a:rPr lang="en-CA" dirty="0"/>
              <a:t> da ART é </a:t>
            </a:r>
            <a:r>
              <a:rPr lang="en-CA" dirty="0" err="1"/>
              <a:t>prever</a:t>
            </a:r>
            <a:r>
              <a:rPr lang="en-CA" dirty="0"/>
              <a:t> </a:t>
            </a:r>
            <a:r>
              <a:rPr lang="en-CA" dirty="0" err="1"/>
              <a:t>os</a:t>
            </a:r>
            <a:r>
              <a:rPr lang="en-CA" dirty="0"/>
              <a:t> </a:t>
            </a:r>
            <a:r>
              <a:rPr lang="en-CA" dirty="0" err="1"/>
              <a:t>riscos</a:t>
            </a:r>
            <a:r>
              <a:rPr lang="en-CA" dirty="0"/>
              <a:t>, </a:t>
            </a:r>
            <a:r>
              <a:rPr lang="en-CA" dirty="0" err="1"/>
              <a:t>durante</a:t>
            </a:r>
            <a:r>
              <a:rPr lang="en-CA" dirty="0"/>
              <a:t> a </a:t>
            </a:r>
            <a:r>
              <a:rPr lang="en-CA" dirty="0" err="1"/>
              <a:t>etapa</a:t>
            </a:r>
            <a:r>
              <a:rPr lang="en-CA" dirty="0"/>
              <a:t> do </a:t>
            </a:r>
            <a:r>
              <a:rPr lang="en-CA" dirty="0" err="1"/>
              <a:t>Planejamento</a:t>
            </a:r>
            <a:r>
              <a:rPr lang="en-CA" dirty="0"/>
              <a:t>, para que </a:t>
            </a:r>
            <a:r>
              <a:rPr lang="en-CA" dirty="0" err="1"/>
              <a:t>os</a:t>
            </a:r>
            <a:r>
              <a:rPr lang="en-CA" dirty="0"/>
              <a:t> controles </a:t>
            </a:r>
            <a:r>
              <a:rPr lang="en-CA" dirty="0" err="1"/>
              <a:t>sejam</a:t>
            </a:r>
            <a:r>
              <a:rPr lang="en-CA" dirty="0"/>
              <a:t> </a:t>
            </a:r>
            <a:r>
              <a:rPr lang="en-CA" dirty="0" err="1"/>
              <a:t>implementados</a:t>
            </a:r>
            <a:r>
              <a:rPr lang="en-CA" dirty="0"/>
              <a:t> e o </a:t>
            </a:r>
            <a:r>
              <a:rPr lang="en-CA" dirty="0" err="1"/>
              <a:t>executante</a:t>
            </a:r>
            <a:r>
              <a:rPr lang="en-CA" dirty="0"/>
              <a:t> </a:t>
            </a:r>
            <a:r>
              <a:rPr lang="en-CA" dirty="0" err="1"/>
              <a:t>trabalhe</a:t>
            </a:r>
            <a:r>
              <a:rPr lang="en-CA" dirty="0"/>
              <a:t> de </a:t>
            </a:r>
            <a:r>
              <a:rPr lang="en-CA" dirty="0" err="1"/>
              <a:t>maneira</a:t>
            </a:r>
            <a:r>
              <a:rPr lang="en-CA" dirty="0"/>
              <a:t> </a:t>
            </a:r>
            <a:r>
              <a:rPr lang="en-CA" dirty="0" err="1"/>
              <a:t>segura</a:t>
            </a:r>
            <a:r>
              <a:rPr lang="en-CA"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err="1"/>
              <a:t>Quanto</a:t>
            </a:r>
            <a:r>
              <a:rPr lang="en-CA" dirty="0"/>
              <a:t> </a:t>
            </a:r>
            <a:r>
              <a:rPr lang="en-CA" dirty="0" err="1"/>
              <a:t>melhor</a:t>
            </a:r>
            <a:r>
              <a:rPr lang="en-CA" dirty="0"/>
              <a:t> e </a:t>
            </a:r>
            <a:r>
              <a:rPr lang="en-CA" dirty="0" err="1"/>
              <a:t>mais</a:t>
            </a:r>
            <a:r>
              <a:rPr lang="en-CA" dirty="0"/>
              <a:t> </a:t>
            </a:r>
            <a:r>
              <a:rPr lang="en-CA" dirty="0" err="1"/>
              <a:t>robusto</a:t>
            </a:r>
            <a:r>
              <a:rPr lang="en-CA" dirty="0"/>
              <a:t> for o </a:t>
            </a:r>
            <a:r>
              <a:rPr lang="en-CA" dirty="0" err="1"/>
              <a:t>processo</a:t>
            </a:r>
            <a:r>
              <a:rPr lang="en-CA" dirty="0"/>
              <a:t> de ART, </a:t>
            </a:r>
            <a:r>
              <a:rPr lang="en-CA" dirty="0" err="1"/>
              <a:t>menos</a:t>
            </a:r>
            <a:r>
              <a:rPr lang="en-CA" dirty="0"/>
              <a:t> chance </a:t>
            </a:r>
            <a:r>
              <a:rPr lang="en-CA" dirty="0" err="1"/>
              <a:t>tem</a:t>
            </a:r>
            <a:r>
              <a:rPr lang="en-CA" dirty="0"/>
              <a:t> o </a:t>
            </a:r>
            <a:r>
              <a:rPr lang="en-CA" dirty="0" err="1"/>
              <a:t>executante</a:t>
            </a:r>
            <a:r>
              <a:rPr lang="en-CA" dirty="0"/>
              <a:t> de se </a:t>
            </a:r>
            <a:r>
              <a:rPr lang="en-CA" dirty="0" err="1"/>
              <a:t>deparar</a:t>
            </a:r>
            <a:r>
              <a:rPr lang="en-CA" dirty="0"/>
              <a:t> com </a:t>
            </a:r>
            <a:r>
              <a:rPr lang="en-CA" dirty="0" err="1"/>
              <a:t>situações</a:t>
            </a:r>
            <a:r>
              <a:rPr lang="en-CA" dirty="0"/>
              <a:t> de </a:t>
            </a:r>
            <a:r>
              <a:rPr lang="en-CA" dirty="0" err="1"/>
              <a:t>riscos</a:t>
            </a:r>
            <a:r>
              <a:rPr lang="en-CA" dirty="0"/>
              <a:t> não </a:t>
            </a:r>
            <a:r>
              <a:rPr lang="en-CA" dirty="0" err="1"/>
              <a:t>previstas</a:t>
            </a:r>
            <a:r>
              <a:rPr lang="en-CA" dirty="0"/>
              <a:t>. </a:t>
            </a:r>
            <a:r>
              <a:rPr lang="en-CA" dirty="0" err="1"/>
              <a:t>Portanto</a:t>
            </a:r>
            <a:r>
              <a:rPr lang="en-CA" dirty="0"/>
              <a:t>, </a:t>
            </a:r>
            <a:r>
              <a:rPr lang="en-CA" dirty="0" err="1"/>
              <a:t>menos</a:t>
            </a:r>
            <a:r>
              <a:rPr lang="en-CA" dirty="0"/>
              <a:t> chances de </a:t>
            </a:r>
            <a:r>
              <a:rPr lang="en-CA" dirty="0" err="1"/>
              <a:t>ocorrência</a:t>
            </a:r>
            <a:r>
              <a:rPr lang="en-CA" dirty="0"/>
              <a:t> de </a:t>
            </a:r>
            <a:r>
              <a:rPr lang="en-CA" dirty="0" err="1"/>
              <a:t>incidentes</a:t>
            </a:r>
            <a:r>
              <a:rPr lang="en-CA"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i="1" dirty="0"/>
          </a:p>
        </p:txBody>
      </p:sp>
      <p:sp>
        <p:nvSpPr>
          <p:cNvPr id="4" name="Espaço Reservado para Número de Slid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BC9C52-8FF4-42BC-AE47-C71E8A16CCD7}"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31781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i="1" dirty="0"/>
              <a:t>Portanto, trata-se de um método de análise de risco, que por sua vez é a probabilidade de um evento ocorrer, gerando consequências.</a:t>
            </a:r>
          </a:p>
        </p:txBody>
      </p:sp>
      <p:sp>
        <p:nvSpPr>
          <p:cNvPr id="4" name="Espaço Reservado para Número de Slid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BC9C52-8FF4-42BC-AE47-C71E8A16CCD7}"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60987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Para que não haja dúvidas, distinga perigo de risco.</a:t>
            </a:r>
          </a:p>
          <a:p>
            <a:endParaRPr lang="pt-BR" dirty="0"/>
          </a:p>
          <a:p>
            <a:r>
              <a:rPr lang="pt-BR" dirty="0"/>
              <a:t>O Perigo é algo que tem potencial de causar dano, já o risco é a probabilidade de que o perigo ocorra. O perigo sempre será a fonte do risco, logo o risco é a consequência da exposição ao perigo.</a:t>
            </a:r>
          </a:p>
          <a:p>
            <a:endParaRPr lang="pt-BR" dirty="0"/>
          </a:p>
          <a:p>
            <a:r>
              <a:rPr lang="pt-BR" dirty="0"/>
              <a:t>Por exemplo, a </a:t>
            </a:r>
            <a:r>
              <a:rPr lang="pt-BR" b="1" dirty="0"/>
              <a:t>eletricidade</a:t>
            </a:r>
            <a:r>
              <a:rPr lang="pt-BR" dirty="0"/>
              <a:t> é um perigo. Já o </a:t>
            </a:r>
            <a:r>
              <a:rPr lang="pt-BR" b="1" dirty="0"/>
              <a:t>choque</a:t>
            </a:r>
            <a:r>
              <a:rPr lang="pt-BR" dirty="0"/>
              <a:t> é um risco.</a:t>
            </a:r>
          </a:p>
          <a:p>
            <a:r>
              <a:rPr lang="pt-BR" dirty="0"/>
              <a:t>No trabalho em altura, a </a:t>
            </a:r>
            <a:r>
              <a:rPr lang="pt-BR" b="1" dirty="0"/>
              <a:t>altura</a:t>
            </a:r>
            <a:r>
              <a:rPr lang="pt-BR" dirty="0"/>
              <a:t> é o perigo, a queda é o </a:t>
            </a:r>
            <a:r>
              <a:rPr lang="pt-BR" b="1" dirty="0"/>
              <a:t>risco</a:t>
            </a:r>
            <a:r>
              <a:rPr lang="pt-BR" dirty="0"/>
              <a:t>.</a:t>
            </a:r>
          </a:p>
          <a:p>
            <a:endParaRPr lang="pt-BR" dirty="0"/>
          </a:p>
          <a:p>
            <a:r>
              <a:rPr lang="pt-BR" dirty="0"/>
              <a:t>Na ART medimos a probabilidade do risco em cada etapa de uma tarefa. </a:t>
            </a:r>
          </a:p>
          <a:p>
            <a:endParaRPr lang="pt-BR" i="1" dirty="0"/>
          </a:p>
        </p:txBody>
      </p:sp>
      <p:sp>
        <p:nvSpPr>
          <p:cNvPr id="4" name="Espaço Reservado para Número de Slid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BC9C52-8FF4-42BC-AE47-C71E8A16CCD7}"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94275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tags" Target="../tags/tag1.xml"/><Relationship Id="rId4" Type="http://schemas.openxmlformats.org/officeDocument/2006/relationships/image" Target="../media/image1.emf"/></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2.xml"/><Relationship Id="rId1" Type="http://schemas.openxmlformats.org/officeDocument/2006/relationships/tags" Target="../tags/tag2.xml"/><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F55A83-6081-5B77-041D-348FCD580E18}"/>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47E136B6-7AD8-427F-93AC-0489BB69C28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1845463A-AA6E-09D4-0696-44838FBA07FD}"/>
              </a:ext>
            </a:extLst>
          </p:cNvPr>
          <p:cNvSpPr>
            <a:spLocks noGrp="1"/>
          </p:cNvSpPr>
          <p:nvPr>
            <p:ph type="dt" sz="half" idx="10"/>
          </p:nvPr>
        </p:nvSpPr>
        <p:spPr/>
        <p:txBody>
          <a:bodyPr/>
          <a:lstStyle/>
          <a:p>
            <a:fld id="{916044D5-4481-48CC-9153-F08E5B305C11}" type="datetimeFigureOut">
              <a:rPr lang="pt-BR" smtClean="0"/>
              <a:t>01/02/2023</a:t>
            </a:fld>
            <a:endParaRPr lang="pt-BR"/>
          </a:p>
        </p:txBody>
      </p:sp>
      <p:sp>
        <p:nvSpPr>
          <p:cNvPr id="5" name="Espaço Reservado para Rodapé 4">
            <a:extLst>
              <a:ext uri="{FF2B5EF4-FFF2-40B4-BE49-F238E27FC236}">
                <a16:creationId xmlns:a16="http://schemas.microsoft.com/office/drawing/2014/main" id="{B461D424-8EB7-4596-B294-FA2C248D8886}"/>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0213A9A5-AF20-B510-718E-E9B83F47EBAF}"/>
              </a:ext>
            </a:extLst>
          </p:cNvPr>
          <p:cNvSpPr>
            <a:spLocks noGrp="1"/>
          </p:cNvSpPr>
          <p:nvPr>
            <p:ph type="sldNum" sz="quarter" idx="12"/>
          </p:nvPr>
        </p:nvSpPr>
        <p:spPr/>
        <p:txBody>
          <a:bodyPr/>
          <a:lstStyle/>
          <a:p>
            <a:fld id="{583EB1D4-5228-4C17-AEF5-B95C54B0D4CF}" type="slidenum">
              <a:rPr lang="pt-BR" smtClean="0"/>
              <a:t>‹nº›</a:t>
            </a:fld>
            <a:endParaRPr lang="pt-BR"/>
          </a:p>
        </p:txBody>
      </p:sp>
    </p:spTree>
    <p:extLst>
      <p:ext uri="{BB962C8B-B14F-4D97-AF65-F5344CB8AC3E}">
        <p14:creationId xmlns:p14="http://schemas.microsoft.com/office/powerpoint/2010/main" val="2861390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12CFFA-BC7D-6659-F9FC-575D1B3E282D}"/>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82C2B5BC-B641-68DF-061C-8A1D77DDADC0}"/>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539A33A4-C852-1AAD-B019-51DC99FDAADE}"/>
              </a:ext>
            </a:extLst>
          </p:cNvPr>
          <p:cNvSpPr>
            <a:spLocks noGrp="1"/>
          </p:cNvSpPr>
          <p:nvPr>
            <p:ph type="dt" sz="half" idx="10"/>
          </p:nvPr>
        </p:nvSpPr>
        <p:spPr/>
        <p:txBody>
          <a:bodyPr/>
          <a:lstStyle/>
          <a:p>
            <a:fld id="{916044D5-4481-48CC-9153-F08E5B305C11}" type="datetimeFigureOut">
              <a:rPr lang="pt-BR" smtClean="0"/>
              <a:t>01/02/2023</a:t>
            </a:fld>
            <a:endParaRPr lang="pt-BR"/>
          </a:p>
        </p:txBody>
      </p:sp>
      <p:sp>
        <p:nvSpPr>
          <p:cNvPr id="5" name="Espaço Reservado para Rodapé 4">
            <a:extLst>
              <a:ext uri="{FF2B5EF4-FFF2-40B4-BE49-F238E27FC236}">
                <a16:creationId xmlns:a16="http://schemas.microsoft.com/office/drawing/2014/main" id="{281BB459-A54E-3E78-4FC7-0A335FE7337F}"/>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E3F946AE-5556-C6FB-E63D-311D31D6C99D}"/>
              </a:ext>
            </a:extLst>
          </p:cNvPr>
          <p:cNvSpPr>
            <a:spLocks noGrp="1"/>
          </p:cNvSpPr>
          <p:nvPr>
            <p:ph type="sldNum" sz="quarter" idx="12"/>
          </p:nvPr>
        </p:nvSpPr>
        <p:spPr/>
        <p:txBody>
          <a:bodyPr/>
          <a:lstStyle/>
          <a:p>
            <a:fld id="{583EB1D4-5228-4C17-AEF5-B95C54B0D4CF}" type="slidenum">
              <a:rPr lang="pt-BR" smtClean="0"/>
              <a:t>‹nº›</a:t>
            </a:fld>
            <a:endParaRPr lang="pt-BR"/>
          </a:p>
        </p:txBody>
      </p:sp>
    </p:spTree>
    <p:extLst>
      <p:ext uri="{BB962C8B-B14F-4D97-AF65-F5344CB8AC3E}">
        <p14:creationId xmlns:p14="http://schemas.microsoft.com/office/powerpoint/2010/main" val="4148302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9376C1B-1A9C-36CE-35C9-CD9AF7116DD8}"/>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013FCB54-FC32-A72D-E0F0-9C50CD19AC46}"/>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4C6978AC-4235-0877-9CB4-EC4235CABE20}"/>
              </a:ext>
            </a:extLst>
          </p:cNvPr>
          <p:cNvSpPr>
            <a:spLocks noGrp="1"/>
          </p:cNvSpPr>
          <p:nvPr>
            <p:ph type="dt" sz="half" idx="10"/>
          </p:nvPr>
        </p:nvSpPr>
        <p:spPr/>
        <p:txBody>
          <a:bodyPr/>
          <a:lstStyle/>
          <a:p>
            <a:fld id="{916044D5-4481-48CC-9153-F08E5B305C11}" type="datetimeFigureOut">
              <a:rPr lang="pt-BR" smtClean="0"/>
              <a:t>01/02/2023</a:t>
            </a:fld>
            <a:endParaRPr lang="pt-BR"/>
          </a:p>
        </p:txBody>
      </p:sp>
      <p:sp>
        <p:nvSpPr>
          <p:cNvPr id="5" name="Espaço Reservado para Rodapé 4">
            <a:extLst>
              <a:ext uri="{FF2B5EF4-FFF2-40B4-BE49-F238E27FC236}">
                <a16:creationId xmlns:a16="http://schemas.microsoft.com/office/drawing/2014/main" id="{A947D4C5-E513-4C6E-EC90-7C950190A7BA}"/>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1270264C-B6E5-C0B2-CB9A-DD322982D35D}"/>
              </a:ext>
            </a:extLst>
          </p:cNvPr>
          <p:cNvSpPr>
            <a:spLocks noGrp="1"/>
          </p:cNvSpPr>
          <p:nvPr>
            <p:ph type="sldNum" sz="quarter" idx="12"/>
          </p:nvPr>
        </p:nvSpPr>
        <p:spPr/>
        <p:txBody>
          <a:bodyPr/>
          <a:lstStyle/>
          <a:p>
            <a:fld id="{583EB1D4-5228-4C17-AEF5-B95C54B0D4CF}" type="slidenum">
              <a:rPr lang="pt-BR" smtClean="0"/>
              <a:t>‹nº›</a:t>
            </a:fld>
            <a:endParaRPr lang="pt-BR"/>
          </a:p>
        </p:txBody>
      </p:sp>
    </p:spTree>
    <p:extLst>
      <p:ext uri="{BB962C8B-B14F-4D97-AF65-F5344CB8AC3E}">
        <p14:creationId xmlns:p14="http://schemas.microsoft.com/office/powerpoint/2010/main" val="25340757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lide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90012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Divisória SEM Foto_1opçãodecor">
    <p:spTree>
      <p:nvGrpSpPr>
        <p:cNvPr id="1" name=""/>
        <p:cNvGrpSpPr/>
        <p:nvPr/>
      </p:nvGrpSpPr>
      <p:grpSpPr>
        <a:xfrm>
          <a:off x="0" y="0"/>
          <a:ext cx="0" cy="0"/>
          <a:chOff x="0" y="0"/>
          <a:chExt cx="0" cy="0"/>
        </a:xfrm>
      </p:grpSpPr>
      <p:graphicFrame>
        <p:nvGraphicFramePr>
          <p:cNvPr id="4" name="Object 2" hidden="1">
            <a:extLst>
              <a:ext uri="{FF2B5EF4-FFF2-40B4-BE49-F238E27FC236}">
                <a16:creationId xmlns:a16="http://schemas.microsoft.com/office/drawing/2014/main" id="{03FFECA8-81F4-4646-8128-A7BBF69B6685}"/>
              </a:ext>
            </a:extLst>
          </p:cNvPr>
          <p:cNvGraphicFramePr>
            <a:graphicFrameLocks noChangeAspect="1"/>
          </p:cNvGraphicFramePr>
          <p:nvPr userDrawn="1">
            <p:custDataLst>
              <p:tags r:id="rId1"/>
            </p:custDataLst>
          </p:nvPr>
        </p:nvGraphicFramePr>
        <p:xfrm>
          <a:off x="1589" y="1590"/>
          <a:ext cx="3175"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4" name="Object 2" hidden="1">
                        <a:extLst>
                          <a:ext uri="{FF2B5EF4-FFF2-40B4-BE49-F238E27FC236}">
                            <a16:creationId xmlns:a16="http://schemas.microsoft.com/office/drawing/2014/main" id="{03FFECA8-81F4-4646-8128-A7BBF69B66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9" y="1590"/>
                        <a:ext cx="3175"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2324477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abeçalho da Seção">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40216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609600" y="274639"/>
            <a:ext cx="10972800" cy="1143000"/>
          </a:xfrm>
          <a:prstGeom prst="rect">
            <a:avLst/>
          </a:prstGeom>
        </p:spPr>
        <p:txBody>
          <a:bodyPr/>
          <a:lstStyle>
            <a:lvl1pPr>
              <a:defRPr/>
            </a:lvl1pPr>
          </a:lstStyle>
          <a:p>
            <a:r>
              <a:rPr lang="pt-BR"/>
              <a:t>Clique para editar o título mestre</a:t>
            </a:r>
          </a:p>
        </p:txBody>
      </p:sp>
      <p:sp>
        <p:nvSpPr>
          <p:cNvPr id="3" name="Espaço Reservado para Texto 2"/>
          <p:cNvSpPr>
            <a:spLocks noGrp="1"/>
          </p:cNvSpPr>
          <p:nvPr>
            <p:ph type="body" idx="1"/>
          </p:nvPr>
        </p:nvSpPr>
        <p:spPr>
          <a:xfrm>
            <a:off x="609600" y="1535113"/>
            <a:ext cx="5386918" cy="639763"/>
          </a:xfrm>
          <a:prstGeom prst="rect">
            <a:avLst/>
          </a:prstGeo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pt-BR"/>
              <a:t>Clique para editar o texto mestre</a:t>
            </a:r>
          </a:p>
        </p:txBody>
      </p:sp>
      <p:sp>
        <p:nvSpPr>
          <p:cNvPr id="4" name="Espaço Reservado para Conteúdo 3"/>
          <p:cNvSpPr>
            <a:spLocks noGrp="1"/>
          </p:cNvSpPr>
          <p:nvPr>
            <p:ph sz="half" idx="2"/>
          </p:nvPr>
        </p:nvSpPr>
        <p:spPr>
          <a:xfrm>
            <a:off x="609600" y="2174875"/>
            <a:ext cx="5386918" cy="3951288"/>
          </a:xfrm>
          <a:prstGeom prst="rect">
            <a:avLst/>
          </a:prstGeom>
        </p:spPr>
        <p:txBody>
          <a:bodyPr/>
          <a:lstStyle>
            <a:lvl1pPr>
              <a:defRPr sz="2880"/>
            </a:lvl1pPr>
            <a:lvl2pPr>
              <a:defRPr sz="2400"/>
            </a:lvl2pPr>
            <a:lvl3pPr>
              <a:defRPr sz="2160"/>
            </a:lvl3pPr>
            <a:lvl4pPr>
              <a:defRPr sz="1920"/>
            </a:lvl4pPr>
            <a:lvl5pPr>
              <a:defRPr sz="1920"/>
            </a:lvl5pPr>
            <a:lvl6pPr>
              <a:defRPr sz="1920"/>
            </a:lvl6pPr>
            <a:lvl7pPr>
              <a:defRPr sz="1920"/>
            </a:lvl7pPr>
            <a:lvl8pPr>
              <a:defRPr sz="1920"/>
            </a:lvl8pPr>
            <a:lvl9pPr>
              <a:defRPr sz="192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93376" y="1535113"/>
            <a:ext cx="5389033" cy="639763"/>
          </a:xfrm>
          <a:prstGeom prst="rect">
            <a:avLst/>
          </a:prstGeo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pt-BR"/>
              <a:t>Clique para editar o texto mestre</a:t>
            </a:r>
          </a:p>
        </p:txBody>
      </p:sp>
      <p:sp>
        <p:nvSpPr>
          <p:cNvPr id="6" name="Espaço Reservado para Conteúdo 5"/>
          <p:cNvSpPr>
            <a:spLocks noGrp="1"/>
          </p:cNvSpPr>
          <p:nvPr>
            <p:ph sz="quarter" idx="4"/>
          </p:nvPr>
        </p:nvSpPr>
        <p:spPr>
          <a:xfrm>
            <a:off x="6193376" y="2174875"/>
            <a:ext cx="5389033" cy="3951288"/>
          </a:xfrm>
          <a:prstGeom prst="rect">
            <a:avLst/>
          </a:prstGeom>
        </p:spPr>
        <p:txBody>
          <a:bodyPr/>
          <a:lstStyle>
            <a:lvl1pPr>
              <a:defRPr sz="2880"/>
            </a:lvl1pPr>
            <a:lvl2pPr>
              <a:defRPr sz="2400"/>
            </a:lvl2pPr>
            <a:lvl3pPr>
              <a:defRPr sz="2160"/>
            </a:lvl3pPr>
            <a:lvl4pPr>
              <a:defRPr sz="1920"/>
            </a:lvl4pPr>
            <a:lvl5pPr>
              <a:defRPr sz="1920"/>
            </a:lvl5pPr>
            <a:lvl6pPr>
              <a:defRPr sz="1920"/>
            </a:lvl6pPr>
            <a:lvl7pPr>
              <a:defRPr sz="1920"/>
            </a:lvl7pPr>
            <a:lvl8pPr>
              <a:defRPr sz="1920"/>
            </a:lvl8pPr>
            <a:lvl9pPr>
              <a:defRPr sz="192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a:xfrm>
            <a:off x="609601" y="6356355"/>
            <a:ext cx="2844800" cy="365125"/>
          </a:xfrm>
          <a:prstGeom prst="rect">
            <a:avLst/>
          </a:prstGeom>
        </p:spPr>
        <p:txBody>
          <a:bodyPr/>
          <a:lstStyle/>
          <a:p>
            <a:fld id="{ABD78896-9CE6-4CB1-B787-DF196C5D9D49}" type="datetimeFigureOut">
              <a:rPr lang="pt-BR" smtClean="0"/>
              <a:pPr/>
              <a:t>01/02/2023</a:t>
            </a:fld>
            <a:endParaRPr lang="pt-BR"/>
          </a:p>
        </p:txBody>
      </p:sp>
      <p:sp>
        <p:nvSpPr>
          <p:cNvPr id="8" name="Espaço Reservado para Rodapé 7"/>
          <p:cNvSpPr>
            <a:spLocks noGrp="1"/>
          </p:cNvSpPr>
          <p:nvPr>
            <p:ph type="ftr" sz="quarter" idx="11"/>
          </p:nvPr>
        </p:nvSpPr>
        <p:spPr>
          <a:xfrm>
            <a:off x="4165601" y="6356355"/>
            <a:ext cx="3860800" cy="365125"/>
          </a:xfrm>
          <a:prstGeom prst="rect">
            <a:avLst/>
          </a:prstGeom>
        </p:spPr>
        <p:txBody>
          <a:bodyPr/>
          <a:lstStyle/>
          <a:p>
            <a:endParaRPr lang="pt-BR"/>
          </a:p>
        </p:txBody>
      </p:sp>
      <p:sp>
        <p:nvSpPr>
          <p:cNvPr id="9" name="Espaço Reservado para Número de Slide 8"/>
          <p:cNvSpPr>
            <a:spLocks noGrp="1"/>
          </p:cNvSpPr>
          <p:nvPr>
            <p:ph type="sldNum" sz="quarter" idx="12"/>
          </p:nvPr>
        </p:nvSpPr>
        <p:spPr>
          <a:xfrm>
            <a:off x="8737600" y="6356355"/>
            <a:ext cx="2844800" cy="365125"/>
          </a:xfrm>
          <a:prstGeom prst="rect">
            <a:avLst/>
          </a:prstGeom>
        </p:spPr>
        <p:txBody>
          <a:bodyPr/>
          <a:lstStyle/>
          <a:p>
            <a:fld id="{810855A9-66B8-4290-A8A1-2B98DED2208F}" type="slidenum">
              <a:rPr lang="pt-BR" smtClean="0"/>
              <a:pPr/>
              <a:t>‹nº›</a:t>
            </a:fld>
            <a:endParaRPr lang="pt-BR"/>
          </a:p>
        </p:txBody>
      </p:sp>
    </p:spTree>
    <p:extLst>
      <p:ext uri="{BB962C8B-B14F-4D97-AF65-F5344CB8AC3E}">
        <p14:creationId xmlns:p14="http://schemas.microsoft.com/office/powerpoint/2010/main" val="14605815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609600" y="274639"/>
            <a:ext cx="10972800" cy="1143000"/>
          </a:xfrm>
          <a:prstGeom prst="rect">
            <a:avLst/>
          </a:prstGeom>
        </p:spPr>
        <p:txBody>
          <a:bodyPr/>
          <a:lstStyle/>
          <a:p>
            <a:r>
              <a:rPr lang="pt-BR"/>
              <a:t>Clique para editar o título mestre</a:t>
            </a:r>
          </a:p>
        </p:txBody>
      </p:sp>
      <p:sp>
        <p:nvSpPr>
          <p:cNvPr id="3" name="Espaço Reservado para Data 2"/>
          <p:cNvSpPr>
            <a:spLocks noGrp="1"/>
          </p:cNvSpPr>
          <p:nvPr>
            <p:ph type="dt" sz="half" idx="10"/>
          </p:nvPr>
        </p:nvSpPr>
        <p:spPr>
          <a:xfrm>
            <a:off x="609601" y="6356355"/>
            <a:ext cx="2844800" cy="365125"/>
          </a:xfrm>
          <a:prstGeom prst="rect">
            <a:avLst/>
          </a:prstGeom>
        </p:spPr>
        <p:txBody>
          <a:bodyPr/>
          <a:lstStyle/>
          <a:p>
            <a:fld id="{ABD78896-9CE6-4CB1-B787-DF196C5D9D49}" type="datetimeFigureOut">
              <a:rPr lang="pt-BR" smtClean="0"/>
              <a:pPr/>
              <a:t>01/02/2023</a:t>
            </a:fld>
            <a:endParaRPr lang="pt-BR"/>
          </a:p>
        </p:txBody>
      </p:sp>
      <p:sp>
        <p:nvSpPr>
          <p:cNvPr id="4" name="Espaço Reservado para Rodapé 3"/>
          <p:cNvSpPr>
            <a:spLocks noGrp="1"/>
          </p:cNvSpPr>
          <p:nvPr>
            <p:ph type="ftr" sz="quarter" idx="11"/>
          </p:nvPr>
        </p:nvSpPr>
        <p:spPr>
          <a:xfrm>
            <a:off x="4165601" y="6356355"/>
            <a:ext cx="3860800" cy="365125"/>
          </a:xfrm>
          <a:prstGeom prst="rect">
            <a:avLst/>
          </a:prstGeom>
        </p:spPr>
        <p:txBody>
          <a:bodyPr/>
          <a:lstStyle/>
          <a:p>
            <a:endParaRPr lang="pt-BR"/>
          </a:p>
        </p:txBody>
      </p:sp>
      <p:sp>
        <p:nvSpPr>
          <p:cNvPr id="5" name="Espaço Reservado para Número de Slide 4"/>
          <p:cNvSpPr>
            <a:spLocks noGrp="1"/>
          </p:cNvSpPr>
          <p:nvPr>
            <p:ph type="sldNum" sz="quarter" idx="12"/>
          </p:nvPr>
        </p:nvSpPr>
        <p:spPr>
          <a:xfrm>
            <a:off x="8737600" y="6356355"/>
            <a:ext cx="2844800" cy="365125"/>
          </a:xfrm>
          <a:prstGeom prst="rect">
            <a:avLst/>
          </a:prstGeom>
        </p:spPr>
        <p:txBody>
          <a:bodyPr/>
          <a:lstStyle/>
          <a:p>
            <a:fld id="{810855A9-66B8-4290-A8A1-2B98DED2208F}" type="slidenum">
              <a:rPr lang="pt-BR" smtClean="0"/>
              <a:pPr/>
              <a:t>‹nº›</a:t>
            </a:fld>
            <a:endParaRPr lang="pt-BR"/>
          </a:p>
        </p:txBody>
      </p:sp>
    </p:spTree>
    <p:extLst>
      <p:ext uri="{BB962C8B-B14F-4D97-AF65-F5344CB8AC3E}">
        <p14:creationId xmlns:p14="http://schemas.microsoft.com/office/powerpoint/2010/main" val="16650469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a:xfrm>
            <a:off x="609601" y="6356355"/>
            <a:ext cx="2844800" cy="365125"/>
          </a:xfrm>
          <a:prstGeom prst="rect">
            <a:avLst/>
          </a:prstGeom>
        </p:spPr>
        <p:txBody>
          <a:bodyPr/>
          <a:lstStyle/>
          <a:p>
            <a:fld id="{ABD78896-9CE6-4CB1-B787-DF196C5D9D49}" type="datetimeFigureOut">
              <a:rPr lang="pt-BR" smtClean="0"/>
              <a:pPr/>
              <a:t>01/02/2023</a:t>
            </a:fld>
            <a:endParaRPr lang="pt-BR"/>
          </a:p>
        </p:txBody>
      </p:sp>
      <p:sp>
        <p:nvSpPr>
          <p:cNvPr id="3" name="Espaço Reservado para Rodapé 2"/>
          <p:cNvSpPr>
            <a:spLocks noGrp="1"/>
          </p:cNvSpPr>
          <p:nvPr>
            <p:ph type="ftr" sz="quarter" idx="11"/>
          </p:nvPr>
        </p:nvSpPr>
        <p:spPr>
          <a:xfrm>
            <a:off x="4165601" y="6356355"/>
            <a:ext cx="3860800" cy="365125"/>
          </a:xfrm>
          <a:prstGeom prst="rect">
            <a:avLst/>
          </a:prstGeom>
        </p:spPr>
        <p:txBody>
          <a:bodyPr/>
          <a:lstStyle/>
          <a:p>
            <a:endParaRPr lang="pt-BR"/>
          </a:p>
        </p:txBody>
      </p:sp>
      <p:sp>
        <p:nvSpPr>
          <p:cNvPr id="4" name="Espaço Reservado para Número de Slide 3"/>
          <p:cNvSpPr>
            <a:spLocks noGrp="1"/>
          </p:cNvSpPr>
          <p:nvPr>
            <p:ph type="sldNum" sz="quarter" idx="12"/>
          </p:nvPr>
        </p:nvSpPr>
        <p:spPr>
          <a:xfrm>
            <a:off x="8737600" y="6356355"/>
            <a:ext cx="2844800" cy="365125"/>
          </a:xfrm>
          <a:prstGeom prst="rect">
            <a:avLst/>
          </a:prstGeom>
        </p:spPr>
        <p:txBody>
          <a:bodyPr/>
          <a:lstStyle/>
          <a:p>
            <a:fld id="{810855A9-66B8-4290-A8A1-2B98DED2208F}" type="slidenum">
              <a:rPr lang="pt-BR" smtClean="0"/>
              <a:pPr/>
              <a:t>‹nº›</a:t>
            </a:fld>
            <a:endParaRPr lang="pt-BR"/>
          </a:p>
        </p:txBody>
      </p:sp>
    </p:spTree>
    <p:extLst>
      <p:ext uri="{BB962C8B-B14F-4D97-AF65-F5344CB8AC3E}">
        <p14:creationId xmlns:p14="http://schemas.microsoft.com/office/powerpoint/2010/main" val="3635129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609608" y="273049"/>
            <a:ext cx="4011084" cy="1162051"/>
          </a:xfrm>
          <a:prstGeom prst="rect">
            <a:avLst/>
          </a:prstGeom>
        </p:spPr>
        <p:txBody>
          <a:bodyPr anchor="b"/>
          <a:lstStyle>
            <a:lvl1pPr algn="l">
              <a:defRPr sz="2400" b="1"/>
            </a:lvl1pPr>
          </a:lstStyle>
          <a:p>
            <a:r>
              <a:rPr lang="pt-BR"/>
              <a:t>Clique para editar o título mestre</a:t>
            </a:r>
          </a:p>
        </p:txBody>
      </p:sp>
      <p:sp>
        <p:nvSpPr>
          <p:cNvPr id="3" name="Espaço Reservado para Conteúdo 2"/>
          <p:cNvSpPr>
            <a:spLocks noGrp="1"/>
          </p:cNvSpPr>
          <p:nvPr>
            <p:ph idx="1"/>
          </p:nvPr>
        </p:nvSpPr>
        <p:spPr>
          <a:xfrm>
            <a:off x="4766734" y="273054"/>
            <a:ext cx="6815666" cy="5853113"/>
          </a:xfrm>
          <a:prstGeom prst="rect">
            <a:avLst/>
          </a:prstGeom>
        </p:spPr>
        <p:txBody>
          <a:bodyPr/>
          <a:lstStyle>
            <a:lvl1pPr>
              <a:defRPr sz="3840"/>
            </a:lvl1pPr>
            <a:lvl2pPr>
              <a:defRPr sz="3360"/>
            </a:lvl2pPr>
            <a:lvl3pPr>
              <a:defRPr sz="2880"/>
            </a:lvl3pPr>
            <a:lvl4pPr>
              <a:defRPr sz="2400"/>
            </a:lvl4pPr>
            <a:lvl5pPr>
              <a:defRPr sz="2400"/>
            </a:lvl5pPr>
            <a:lvl6pPr>
              <a:defRPr sz="2400"/>
            </a:lvl6pPr>
            <a:lvl7pPr>
              <a:defRPr sz="2400"/>
            </a:lvl7pPr>
            <a:lvl8pPr>
              <a:defRPr sz="2400"/>
            </a:lvl8pPr>
            <a:lvl9pPr>
              <a:defRPr sz="24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609608" y="1435104"/>
            <a:ext cx="4011084" cy="4691063"/>
          </a:xfrm>
          <a:prstGeom prst="rect">
            <a:avLst/>
          </a:prstGeom>
        </p:spPr>
        <p:txBody>
          <a:bodyPr/>
          <a:lstStyle>
            <a:lvl1pPr marL="0" indent="0">
              <a:buNone/>
              <a:defRPr sz="1680"/>
            </a:lvl1pPr>
            <a:lvl2pPr marL="548640" indent="0">
              <a:buNone/>
              <a:defRPr sz="1440"/>
            </a:lvl2pPr>
            <a:lvl3pPr marL="1097280" indent="0">
              <a:buNone/>
              <a:defRPr sz="1200"/>
            </a:lvl3pPr>
            <a:lvl4pPr marL="1645920" indent="0">
              <a:buNone/>
              <a:defRPr sz="1080"/>
            </a:lvl4pPr>
            <a:lvl5pPr marL="2194560" indent="0">
              <a:buNone/>
              <a:defRPr sz="1080"/>
            </a:lvl5pPr>
            <a:lvl6pPr marL="2743200" indent="0">
              <a:buNone/>
              <a:defRPr sz="1080"/>
            </a:lvl6pPr>
            <a:lvl7pPr marL="3291840" indent="0">
              <a:buNone/>
              <a:defRPr sz="1080"/>
            </a:lvl7pPr>
            <a:lvl8pPr marL="3840480" indent="0">
              <a:buNone/>
              <a:defRPr sz="1080"/>
            </a:lvl8pPr>
            <a:lvl9pPr marL="4389120" indent="0">
              <a:buNone/>
              <a:defRPr sz="1080"/>
            </a:lvl9pPr>
          </a:lstStyle>
          <a:p>
            <a:pPr lvl="0"/>
            <a:r>
              <a:rPr lang="pt-BR"/>
              <a:t>Clique para editar o texto mestre</a:t>
            </a:r>
          </a:p>
        </p:txBody>
      </p:sp>
      <p:sp>
        <p:nvSpPr>
          <p:cNvPr id="5" name="Espaço Reservado para Data 4"/>
          <p:cNvSpPr>
            <a:spLocks noGrp="1"/>
          </p:cNvSpPr>
          <p:nvPr>
            <p:ph type="dt" sz="half" idx="10"/>
          </p:nvPr>
        </p:nvSpPr>
        <p:spPr>
          <a:xfrm>
            <a:off x="609601" y="6356355"/>
            <a:ext cx="2844800" cy="365125"/>
          </a:xfrm>
          <a:prstGeom prst="rect">
            <a:avLst/>
          </a:prstGeom>
        </p:spPr>
        <p:txBody>
          <a:bodyPr/>
          <a:lstStyle/>
          <a:p>
            <a:fld id="{ABD78896-9CE6-4CB1-B787-DF196C5D9D49}" type="datetimeFigureOut">
              <a:rPr lang="pt-BR" smtClean="0"/>
              <a:pPr/>
              <a:t>01/02/2023</a:t>
            </a:fld>
            <a:endParaRPr lang="pt-BR"/>
          </a:p>
        </p:txBody>
      </p:sp>
      <p:sp>
        <p:nvSpPr>
          <p:cNvPr id="6" name="Espaço Reservado para Rodapé 5"/>
          <p:cNvSpPr>
            <a:spLocks noGrp="1"/>
          </p:cNvSpPr>
          <p:nvPr>
            <p:ph type="ftr" sz="quarter" idx="11"/>
          </p:nvPr>
        </p:nvSpPr>
        <p:spPr>
          <a:xfrm>
            <a:off x="4165601" y="6356355"/>
            <a:ext cx="3860800" cy="365125"/>
          </a:xfrm>
          <a:prstGeom prst="rect">
            <a:avLst/>
          </a:prstGeom>
        </p:spPr>
        <p:txBody>
          <a:bodyPr/>
          <a:lstStyle/>
          <a:p>
            <a:endParaRPr lang="pt-BR"/>
          </a:p>
        </p:txBody>
      </p:sp>
      <p:sp>
        <p:nvSpPr>
          <p:cNvPr id="7" name="Espaço Reservado para Número de Slide 6"/>
          <p:cNvSpPr>
            <a:spLocks noGrp="1"/>
          </p:cNvSpPr>
          <p:nvPr>
            <p:ph type="sldNum" sz="quarter" idx="12"/>
          </p:nvPr>
        </p:nvSpPr>
        <p:spPr>
          <a:xfrm>
            <a:off x="8737600" y="6356355"/>
            <a:ext cx="2844800" cy="365125"/>
          </a:xfrm>
          <a:prstGeom prst="rect">
            <a:avLst/>
          </a:prstGeom>
        </p:spPr>
        <p:txBody>
          <a:bodyPr/>
          <a:lstStyle/>
          <a:p>
            <a:fld id="{810855A9-66B8-4290-A8A1-2B98DED2208F}" type="slidenum">
              <a:rPr lang="pt-BR" smtClean="0"/>
              <a:pPr/>
              <a:t>‹nº›</a:t>
            </a:fld>
            <a:endParaRPr lang="pt-BR"/>
          </a:p>
        </p:txBody>
      </p:sp>
    </p:spTree>
    <p:extLst>
      <p:ext uri="{BB962C8B-B14F-4D97-AF65-F5344CB8AC3E}">
        <p14:creationId xmlns:p14="http://schemas.microsoft.com/office/powerpoint/2010/main" val="806054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2389717" y="4800601"/>
            <a:ext cx="7315200" cy="566738"/>
          </a:xfrm>
          <a:prstGeom prst="rect">
            <a:avLst/>
          </a:prstGeom>
        </p:spPr>
        <p:txBody>
          <a:bodyPr anchor="b"/>
          <a:lstStyle>
            <a:lvl1pPr algn="l">
              <a:defRPr sz="2400" b="1"/>
            </a:lvl1pPr>
          </a:lstStyle>
          <a:p>
            <a:r>
              <a:rPr lang="pt-BR"/>
              <a:t>Clique para editar o título mestre</a:t>
            </a:r>
          </a:p>
        </p:txBody>
      </p:sp>
      <p:sp>
        <p:nvSpPr>
          <p:cNvPr id="3" name="Espaço Reservado para Imagem 2"/>
          <p:cNvSpPr>
            <a:spLocks noGrp="1"/>
          </p:cNvSpPr>
          <p:nvPr>
            <p:ph type="pic" idx="1"/>
          </p:nvPr>
        </p:nvSpPr>
        <p:spPr>
          <a:xfrm>
            <a:off x="2389717" y="612775"/>
            <a:ext cx="7315200" cy="4114800"/>
          </a:xfrm>
          <a:prstGeom prst="rect">
            <a:avLst/>
          </a:prstGeom>
        </p:spPr>
        <p:txBody>
          <a:bodyPr/>
          <a:lstStyle>
            <a:lvl1pPr marL="0" indent="0">
              <a:buNone/>
              <a:defRPr sz="3840"/>
            </a:lvl1pPr>
            <a:lvl2pPr marL="548640" indent="0">
              <a:buNone/>
              <a:defRPr sz="3360"/>
            </a:lvl2pPr>
            <a:lvl3pPr marL="1097280" indent="0">
              <a:buNone/>
              <a:defRPr sz="288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endParaRPr lang="pt-BR"/>
          </a:p>
        </p:txBody>
      </p:sp>
      <p:sp>
        <p:nvSpPr>
          <p:cNvPr id="4" name="Espaço Reservado para Texto 3"/>
          <p:cNvSpPr>
            <a:spLocks noGrp="1"/>
          </p:cNvSpPr>
          <p:nvPr>
            <p:ph type="body" sz="half" idx="2"/>
          </p:nvPr>
        </p:nvSpPr>
        <p:spPr>
          <a:xfrm>
            <a:off x="2389717" y="5367343"/>
            <a:ext cx="7315200" cy="804863"/>
          </a:xfrm>
          <a:prstGeom prst="rect">
            <a:avLst/>
          </a:prstGeom>
        </p:spPr>
        <p:txBody>
          <a:bodyPr/>
          <a:lstStyle>
            <a:lvl1pPr marL="0" indent="0">
              <a:buNone/>
              <a:defRPr sz="1680"/>
            </a:lvl1pPr>
            <a:lvl2pPr marL="548640" indent="0">
              <a:buNone/>
              <a:defRPr sz="1440"/>
            </a:lvl2pPr>
            <a:lvl3pPr marL="1097280" indent="0">
              <a:buNone/>
              <a:defRPr sz="1200"/>
            </a:lvl3pPr>
            <a:lvl4pPr marL="1645920" indent="0">
              <a:buNone/>
              <a:defRPr sz="1080"/>
            </a:lvl4pPr>
            <a:lvl5pPr marL="2194560" indent="0">
              <a:buNone/>
              <a:defRPr sz="1080"/>
            </a:lvl5pPr>
            <a:lvl6pPr marL="2743200" indent="0">
              <a:buNone/>
              <a:defRPr sz="1080"/>
            </a:lvl6pPr>
            <a:lvl7pPr marL="3291840" indent="0">
              <a:buNone/>
              <a:defRPr sz="1080"/>
            </a:lvl7pPr>
            <a:lvl8pPr marL="3840480" indent="0">
              <a:buNone/>
              <a:defRPr sz="1080"/>
            </a:lvl8pPr>
            <a:lvl9pPr marL="4389120" indent="0">
              <a:buNone/>
              <a:defRPr sz="1080"/>
            </a:lvl9pPr>
          </a:lstStyle>
          <a:p>
            <a:pPr lvl="0"/>
            <a:r>
              <a:rPr lang="pt-BR"/>
              <a:t>Clique para editar o texto mestre</a:t>
            </a:r>
          </a:p>
        </p:txBody>
      </p:sp>
      <p:sp>
        <p:nvSpPr>
          <p:cNvPr id="5" name="Espaço Reservado para Data 4"/>
          <p:cNvSpPr>
            <a:spLocks noGrp="1"/>
          </p:cNvSpPr>
          <p:nvPr>
            <p:ph type="dt" sz="half" idx="10"/>
          </p:nvPr>
        </p:nvSpPr>
        <p:spPr>
          <a:xfrm>
            <a:off x="609601" y="6356355"/>
            <a:ext cx="2844800" cy="365125"/>
          </a:xfrm>
          <a:prstGeom prst="rect">
            <a:avLst/>
          </a:prstGeom>
        </p:spPr>
        <p:txBody>
          <a:bodyPr/>
          <a:lstStyle/>
          <a:p>
            <a:fld id="{ABD78896-9CE6-4CB1-B787-DF196C5D9D49}" type="datetimeFigureOut">
              <a:rPr lang="pt-BR" smtClean="0"/>
              <a:pPr/>
              <a:t>01/02/2023</a:t>
            </a:fld>
            <a:endParaRPr lang="pt-BR"/>
          </a:p>
        </p:txBody>
      </p:sp>
      <p:sp>
        <p:nvSpPr>
          <p:cNvPr id="6" name="Espaço Reservado para Rodapé 5"/>
          <p:cNvSpPr>
            <a:spLocks noGrp="1"/>
          </p:cNvSpPr>
          <p:nvPr>
            <p:ph type="ftr" sz="quarter" idx="11"/>
          </p:nvPr>
        </p:nvSpPr>
        <p:spPr>
          <a:xfrm>
            <a:off x="4165601" y="6356355"/>
            <a:ext cx="3860800" cy="365125"/>
          </a:xfrm>
          <a:prstGeom prst="rect">
            <a:avLst/>
          </a:prstGeom>
        </p:spPr>
        <p:txBody>
          <a:bodyPr/>
          <a:lstStyle/>
          <a:p>
            <a:endParaRPr lang="pt-BR"/>
          </a:p>
        </p:txBody>
      </p:sp>
      <p:sp>
        <p:nvSpPr>
          <p:cNvPr id="7" name="Espaço Reservado para Número de Slide 6"/>
          <p:cNvSpPr>
            <a:spLocks noGrp="1"/>
          </p:cNvSpPr>
          <p:nvPr>
            <p:ph type="sldNum" sz="quarter" idx="12"/>
          </p:nvPr>
        </p:nvSpPr>
        <p:spPr>
          <a:xfrm>
            <a:off x="8737600" y="6356355"/>
            <a:ext cx="2844800" cy="365125"/>
          </a:xfrm>
          <a:prstGeom prst="rect">
            <a:avLst/>
          </a:prstGeom>
        </p:spPr>
        <p:txBody>
          <a:bodyPr/>
          <a:lstStyle/>
          <a:p>
            <a:fld id="{810855A9-66B8-4290-A8A1-2B98DED2208F}" type="slidenum">
              <a:rPr lang="pt-BR" smtClean="0"/>
              <a:pPr/>
              <a:t>‹nº›</a:t>
            </a:fld>
            <a:endParaRPr lang="pt-BR"/>
          </a:p>
        </p:txBody>
      </p:sp>
    </p:spTree>
    <p:extLst>
      <p:ext uri="{BB962C8B-B14F-4D97-AF65-F5344CB8AC3E}">
        <p14:creationId xmlns:p14="http://schemas.microsoft.com/office/powerpoint/2010/main" val="2341554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59A7CA-D008-D6E5-9CF9-F48A37AF2804}"/>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BAA30ED4-3823-61EE-FE05-5BFA33D5B3EE}"/>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E3D85BC-819D-B87A-589B-7A8F2A6BDC90}"/>
              </a:ext>
            </a:extLst>
          </p:cNvPr>
          <p:cNvSpPr>
            <a:spLocks noGrp="1"/>
          </p:cNvSpPr>
          <p:nvPr>
            <p:ph type="dt" sz="half" idx="10"/>
          </p:nvPr>
        </p:nvSpPr>
        <p:spPr/>
        <p:txBody>
          <a:bodyPr/>
          <a:lstStyle/>
          <a:p>
            <a:fld id="{916044D5-4481-48CC-9153-F08E5B305C11}" type="datetimeFigureOut">
              <a:rPr lang="pt-BR" smtClean="0"/>
              <a:t>01/02/2023</a:t>
            </a:fld>
            <a:endParaRPr lang="pt-BR"/>
          </a:p>
        </p:txBody>
      </p:sp>
      <p:sp>
        <p:nvSpPr>
          <p:cNvPr id="5" name="Espaço Reservado para Rodapé 4">
            <a:extLst>
              <a:ext uri="{FF2B5EF4-FFF2-40B4-BE49-F238E27FC236}">
                <a16:creationId xmlns:a16="http://schemas.microsoft.com/office/drawing/2014/main" id="{16B4F6AB-6AE6-314E-C52E-B574B6460FF7}"/>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20F3206A-0E49-45C7-6FFC-BF2962B3F156}"/>
              </a:ext>
            </a:extLst>
          </p:cNvPr>
          <p:cNvSpPr>
            <a:spLocks noGrp="1"/>
          </p:cNvSpPr>
          <p:nvPr>
            <p:ph type="sldNum" sz="quarter" idx="12"/>
          </p:nvPr>
        </p:nvSpPr>
        <p:spPr/>
        <p:txBody>
          <a:bodyPr/>
          <a:lstStyle/>
          <a:p>
            <a:fld id="{583EB1D4-5228-4C17-AEF5-B95C54B0D4CF}" type="slidenum">
              <a:rPr lang="pt-BR" smtClean="0"/>
              <a:t>‹nº›</a:t>
            </a:fld>
            <a:endParaRPr lang="pt-BR"/>
          </a:p>
        </p:txBody>
      </p:sp>
    </p:spTree>
    <p:extLst>
      <p:ext uri="{BB962C8B-B14F-4D97-AF65-F5344CB8AC3E}">
        <p14:creationId xmlns:p14="http://schemas.microsoft.com/office/powerpoint/2010/main" val="29297679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09600" y="274639"/>
            <a:ext cx="10972800" cy="1143000"/>
          </a:xfrm>
          <a:prstGeom prst="rect">
            <a:avLst/>
          </a:prstGeom>
        </p:spPr>
        <p:txBody>
          <a:bodyPr/>
          <a:lstStyle/>
          <a:p>
            <a:r>
              <a:rPr lang="pt-BR"/>
              <a:t>Clique para editar o título mestre</a:t>
            </a:r>
          </a:p>
        </p:txBody>
      </p:sp>
      <p:sp>
        <p:nvSpPr>
          <p:cNvPr id="3" name="Espaço Reservado para Texto Vertical 2"/>
          <p:cNvSpPr>
            <a:spLocks noGrp="1"/>
          </p:cNvSpPr>
          <p:nvPr>
            <p:ph type="body" orient="vert" idx="1"/>
          </p:nvPr>
        </p:nvSpPr>
        <p:spPr>
          <a:xfrm>
            <a:off x="609600" y="1600201"/>
            <a:ext cx="10972800" cy="4525963"/>
          </a:xfrm>
          <a:prstGeom prst="rect">
            <a:avLst/>
          </a:prstGeo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a:xfrm>
            <a:off x="609601" y="6356355"/>
            <a:ext cx="2844800" cy="365125"/>
          </a:xfrm>
          <a:prstGeom prst="rect">
            <a:avLst/>
          </a:prstGeom>
        </p:spPr>
        <p:txBody>
          <a:bodyPr/>
          <a:lstStyle/>
          <a:p>
            <a:fld id="{ABD78896-9CE6-4CB1-B787-DF196C5D9D49}" type="datetimeFigureOut">
              <a:rPr lang="pt-BR" smtClean="0"/>
              <a:pPr/>
              <a:t>01/02/2023</a:t>
            </a:fld>
            <a:endParaRPr lang="pt-BR"/>
          </a:p>
        </p:txBody>
      </p:sp>
      <p:sp>
        <p:nvSpPr>
          <p:cNvPr id="5" name="Espaço Reservado para Rodapé 4"/>
          <p:cNvSpPr>
            <a:spLocks noGrp="1"/>
          </p:cNvSpPr>
          <p:nvPr>
            <p:ph type="ftr" sz="quarter" idx="11"/>
          </p:nvPr>
        </p:nvSpPr>
        <p:spPr>
          <a:xfrm>
            <a:off x="4165601" y="6356355"/>
            <a:ext cx="3860800" cy="365125"/>
          </a:xfrm>
          <a:prstGeom prst="rect">
            <a:avLst/>
          </a:prstGeom>
        </p:spPr>
        <p:txBody>
          <a:bodyPr/>
          <a:lstStyle/>
          <a:p>
            <a:endParaRPr lang="pt-BR"/>
          </a:p>
        </p:txBody>
      </p:sp>
      <p:sp>
        <p:nvSpPr>
          <p:cNvPr id="6" name="Espaço Reservado para Número de Slide 5"/>
          <p:cNvSpPr>
            <a:spLocks noGrp="1"/>
          </p:cNvSpPr>
          <p:nvPr>
            <p:ph type="sldNum" sz="quarter" idx="12"/>
          </p:nvPr>
        </p:nvSpPr>
        <p:spPr>
          <a:xfrm>
            <a:off x="8737600" y="6356355"/>
            <a:ext cx="2844800" cy="365125"/>
          </a:xfrm>
          <a:prstGeom prst="rect">
            <a:avLst/>
          </a:prstGeom>
        </p:spPr>
        <p:txBody>
          <a:bodyPr/>
          <a:lstStyle/>
          <a:p>
            <a:fld id="{810855A9-66B8-4290-A8A1-2B98DED2208F}" type="slidenum">
              <a:rPr lang="pt-BR" smtClean="0"/>
              <a:pPr/>
              <a:t>‹nº›</a:t>
            </a:fld>
            <a:endParaRPr lang="pt-BR"/>
          </a:p>
        </p:txBody>
      </p:sp>
    </p:spTree>
    <p:extLst>
      <p:ext uri="{BB962C8B-B14F-4D97-AF65-F5344CB8AC3E}">
        <p14:creationId xmlns:p14="http://schemas.microsoft.com/office/powerpoint/2010/main" val="38975854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839200" y="206376"/>
            <a:ext cx="2743200" cy="4387850"/>
          </a:xfrm>
          <a:prstGeom prst="rect">
            <a:avLst/>
          </a:prstGeo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609601" y="206376"/>
            <a:ext cx="8026400" cy="4387850"/>
          </a:xfrm>
          <a:prstGeom prst="rect">
            <a:avLst/>
          </a:prstGeo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a:xfrm>
            <a:off x="609601" y="6356355"/>
            <a:ext cx="2844800" cy="365125"/>
          </a:xfrm>
          <a:prstGeom prst="rect">
            <a:avLst/>
          </a:prstGeom>
        </p:spPr>
        <p:txBody>
          <a:bodyPr/>
          <a:lstStyle/>
          <a:p>
            <a:fld id="{ABD78896-9CE6-4CB1-B787-DF196C5D9D49}" type="datetimeFigureOut">
              <a:rPr lang="pt-BR" smtClean="0"/>
              <a:pPr/>
              <a:t>01/02/2023</a:t>
            </a:fld>
            <a:endParaRPr lang="pt-BR"/>
          </a:p>
        </p:txBody>
      </p:sp>
      <p:sp>
        <p:nvSpPr>
          <p:cNvPr id="5" name="Espaço Reservado para Rodapé 4"/>
          <p:cNvSpPr>
            <a:spLocks noGrp="1"/>
          </p:cNvSpPr>
          <p:nvPr>
            <p:ph type="ftr" sz="quarter" idx="11"/>
          </p:nvPr>
        </p:nvSpPr>
        <p:spPr>
          <a:xfrm>
            <a:off x="4165601" y="6356355"/>
            <a:ext cx="3860800" cy="365125"/>
          </a:xfrm>
          <a:prstGeom prst="rect">
            <a:avLst/>
          </a:prstGeom>
        </p:spPr>
        <p:txBody>
          <a:bodyPr/>
          <a:lstStyle/>
          <a:p>
            <a:endParaRPr lang="pt-BR"/>
          </a:p>
        </p:txBody>
      </p:sp>
      <p:sp>
        <p:nvSpPr>
          <p:cNvPr id="6" name="Espaço Reservado para Número de Slide 5"/>
          <p:cNvSpPr>
            <a:spLocks noGrp="1"/>
          </p:cNvSpPr>
          <p:nvPr>
            <p:ph type="sldNum" sz="quarter" idx="12"/>
          </p:nvPr>
        </p:nvSpPr>
        <p:spPr>
          <a:xfrm>
            <a:off x="8737600" y="6356355"/>
            <a:ext cx="2844800" cy="365125"/>
          </a:xfrm>
          <a:prstGeom prst="rect">
            <a:avLst/>
          </a:prstGeom>
        </p:spPr>
        <p:txBody>
          <a:bodyPr/>
          <a:lstStyle/>
          <a:p>
            <a:fld id="{810855A9-66B8-4290-A8A1-2B98DED2208F}" type="slidenum">
              <a:rPr lang="pt-BR" smtClean="0"/>
              <a:pPr/>
              <a:t>‹nº›</a:t>
            </a:fld>
            <a:endParaRPr lang="pt-BR"/>
          </a:p>
        </p:txBody>
      </p:sp>
    </p:spTree>
    <p:extLst>
      <p:ext uri="{BB962C8B-B14F-4D97-AF65-F5344CB8AC3E}">
        <p14:creationId xmlns:p14="http://schemas.microsoft.com/office/powerpoint/2010/main" val="5044406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16605-F4DD-4685-8299-04FC54D14080}"/>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D1BB0878-B01F-49F5-B158-3F126298BD1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B50B3522-68FE-445B-AA31-1B06E61925EB}"/>
              </a:ext>
            </a:extLst>
          </p:cNvPr>
          <p:cNvSpPr>
            <a:spLocks noGrp="1"/>
          </p:cNvSpPr>
          <p:nvPr>
            <p:ph type="dt" sz="half" idx="10"/>
          </p:nvPr>
        </p:nvSpPr>
        <p:spPr/>
        <p:txBody>
          <a:bodyPr/>
          <a:lstStyle/>
          <a:p>
            <a:fld id="{094242C0-64FF-403E-B473-C9303681F8CE}" type="datetimeFigureOut">
              <a:rPr lang="pt-BR" smtClean="0">
                <a:solidFill>
                  <a:prstClr val="black">
                    <a:tint val="75000"/>
                  </a:prstClr>
                </a:solidFill>
              </a:rPr>
              <a:pPr/>
              <a:t>01/02/2023</a:t>
            </a:fld>
            <a:endParaRPr lang="pt-BR">
              <a:solidFill>
                <a:prstClr val="black">
                  <a:tint val="75000"/>
                </a:prstClr>
              </a:solidFill>
            </a:endParaRPr>
          </a:p>
        </p:txBody>
      </p:sp>
      <p:sp>
        <p:nvSpPr>
          <p:cNvPr id="5" name="Footer Placeholder 4">
            <a:extLst>
              <a:ext uri="{FF2B5EF4-FFF2-40B4-BE49-F238E27FC236}">
                <a16:creationId xmlns:a16="http://schemas.microsoft.com/office/drawing/2014/main" id="{14192A19-AABF-4566-A608-4B980040C022}"/>
              </a:ext>
            </a:extLst>
          </p:cNvPr>
          <p:cNvSpPr>
            <a:spLocks noGrp="1"/>
          </p:cNvSpPr>
          <p:nvPr>
            <p:ph type="ftr" sz="quarter" idx="11"/>
          </p:nvPr>
        </p:nvSpPr>
        <p:spPr/>
        <p:txBody>
          <a:bodyPr/>
          <a:lstStyle/>
          <a:p>
            <a:endParaRPr lang="pt-BR">
              <a:solidFill>
                <a:prstClr val="black">
                  <a:tint val="75000"/>
                </a:prstClr>
              </a:solidFill>
            </a:endParaRPr>
          </a:p>
        </p:txBody>
      </p:sp>
      <p:sp>
        <p:nvSpPr>
          <p:cNvPr id="6" name="Slide Number Placeholder 5">
            <a:extLst>
              <a:ext uri="{FF2B5EF4-FFF2-40B4-BE49-F238E27FC236}">
                <a16:creationId xmlns:a16="http://schemas.microsoft.com/office/drawing/2014/main" id="{655CA0EE-ADA5-4DC1-BCDA-BA1C4924F665}"/>
              </a:ext>
            </a:extLst>
          </p:cNvPr>
          <p:cNvSpPr>
            <a:spLocks noGrp="1"/>
          </p:cNvSpPr>
          <p:nvPr>
            <p:ph type="sldNum" sz="quarter" idx="12"/>
          </p:nvPr>
        </p:nvSpPr>
        <p:spPr/>
        <p:txBody>
          <a:bodyPr/>
          <a:lstStyle/>
          <a:p>
            <a:fld id="{9225E743-A3E3-4E45-A0BA-9A5DDC0FB9DB}" type="slidenum">
              <a:rPr lang="pt-BR" smtClean="0">
                <a:solidFill>
                  <a:prstClr val="black">
                    <a:tint val="75000"/>
                  </a:prstClr>
                </a:solidFill>
              </a:rPr>
              <a:pPr/>
              <a:t>‹nº›</a:t>
            </a:fld>
            <a:endParaRPr lang="pt-BR">
              <a:solidFill>
                <a:prstClr val="black">
                  <a:tint val="75000"/>
                </a:prstClr>
              </a:solidFill>
            </a:endParaRPr>
          </a:p>
        </p:txBody>
      </p:sp>
    </p:spTree>
    <p:extLst>
      <p:ext uri="{BB962C8B-B14F-4D97-AF65-F5344CB8AC3E}">
        <p14:creationId xmlns:p14="http://schemas.microsoft.com/office/powerpoint/2010/main" val="14046206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Divisória SEM Foto_1opçãodecor">
    <p:spTree>
      <p:nvGrpSpPr>
        <p:cNvPr id="1" name=""/>
        <p:cNvGrpSpPr/>
        <p:nvPr/>
      </p:nvGrpSpPr>
      <p:grpSpPr>
        <a:xfrm>
          <a:off x="0" y="0"/>
          <a:ext cx="0" cy="0"/>
          <a:chOff x="0" y="0"/>
          <a:chExt cx="0" cy="0"/>
        </a:xfrm>
      </p:grpSpPr>
      <p:graphicFrame>
        <p:nvGraphicFramePr>
          <p:cNvPr id="4" name="Object 2" hidden="1">
            <a:extLst>
              <a:ext uri="{FF2B5EF4-FFF2-40B4-BE49-F238E27FC236}">
                <a16:creationId xmlns:a16="http://schemas.microsoft.com/office/drawing/2014/main" id="{03FFECA8-81F4-4646-8128-A7BBF69B6685}"/>
              </a:ext>
            </a:extLst>
          </p:cNvPr>
          <p:cNvGraphicFramePr>
            <a:graphicFrameLocks noChangeAspect="1"/>
          </p:cNvGraphicFramePr>
          <p:nvPr userDrawn="1">
            <p:custDataLst>
              <p:tags r:id="rId1"/>
            </p:custDataLst>
          </p:nvPr>
        </p:nvGraphicFramePr>
        <p:xfrm>
          <a:off x="1589" y="1590"/>
          <a:ext cx="3175"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4" name="Object 2" hidden="1">
                        <a:extLst>
                          <a:ext uri="{FF2B5EF4-FFF2-40B4-BE49-F238E27FC236}">
                            <a16:creationId xmlns:a16="http://schemas.microsoft.com/office/drawing/2014/main" id="{03FFECA8-81F4-4646-8128-A7BBF69B66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9" y="1590"/>
                        <a:ext cx="3175"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525482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Slide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6702433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A21740-D499-3557-CD62-38C0CFF12550}"/>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80A88AF4-2E83-2A7C-684D-217475CB2C4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EE4EA074-CF28-29BB-A7FC-DEAA65B15DFF}"/>
              </a:ext>
            </a:extLst>
          </p:cNvPr>
          <p:cNvSpPr>
            <a:spLocks noGrp="1"/>
          </p:cNvSpPr>
          <p:nvPr>
            <p:ph type="dt" sz="half" idx="10"/>
          </p:nvPr>
        </p:nvSpPr>
        <p:spPr/>
        <p:txBody>
          <a:bodyPr/>
          <a:lstStyle/>
          <a:p>
            <a:fld id="{916044D5-4481-48CC-9153-F08E5B305C11}" type="datetimeFigureOut">
              <a:rPr lang="pt-BR" smtClean="0"/>
              <a:t>01/02/2023</a:t>
            </a:fld>
            <a:endParaRPr lang="pt-BR"/>
          </a:p>
        </p:txBody>
      </p:sp>
      <p:sp>
        <p:nvSpPr>
          <p:cNvPr id="5" name="Espaço Reservado para Rodapé 4">
            <a:extLst>
              <a:ext uri="{FF2B5EF4-FFF2-40B4-BE49-F238E27FC236}">
                <a16:creationId xmlns:a16="http://schemas.microsoft.com/office/drawing/2014/main" id="{01FCD02A-646E-D063-A539-7508E601BE68}"/>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ABA05CA9-677E-0D15-202E-C7E54939BA9D}"/>
              </a:ext>
            </a:extLst>
          </p:cNvPr>
          <p:cNvSpPr>
            <a:spLocks noGrp="1"/>
          </p:cNvSpPr>
          <p:nvPr>
            <p:ph type="sldNum" sz="quarter" idx="12"/>
          </p:nvPr>
        </p:nvSpPr>
        <p:spPr/>
        <p:txBody>
          <a:bodyPr/>
          <a:lstStyle/>
          <a:p>
            <a:fld id="{583EB1D4-5228-4C17-AEF5-B95C54B0D4CF}" type="slidenum">
              <a:rPr lang="pt-BR" smtClean="0"/>
              <a:t>‹nº›</a:t>
            </a:fld>
            <a:endParaRPr lang="pt-BR"/>
          </a:p>
        </p:txBody>
      </p:sp>
    </p:spTree>
    <p:extLst>
      <p:ext uri="{BB962C8B-B14F-4D97-AF65-F5344CB8AC3E}">
        <p14:creationId xmlns:p14="http://schemas.microsoft.com/office/powerpoint/2010/main" val="2173275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232D1F-7FB0-CA02-5E63-2BA797C42E80}"/>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AFF9AE98-D984-8C4A-A1C5-B33F2D3C34CE}"/>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0642B302-EC08-BD72-5578-3BF297C2D4E4}"/>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75401C63-6863-963F-349C-52B437C59392}"/>
              </a:ext>
            </a:extLst>
          </p:cNvPr>
          <p:cNvSpPr>
            <a:spLocks noGrp="1"/>
          </p:cNvSpPr>
          <p:nvPr>
            <p:ph type="dt" sz="half" idx="10"/>
          </p:nvPr>
        </p:nvSpPr>
        <p:spPr/>
        <p:txBody>
          <a:bodyPr/>
          <a:lstStyle/>
          <a:p>
            <a:fld id="{916044D5-4481-48CC-9153-F08E5B305C11}" type="datetimeFigureOut">
              <a:rPr lang="pt-BR" smtClean="0"/>
              <a:t>01/02/2023</a:t>
            </a:fld>
            <a:endParaRPr lang="pt-BR"/>
          </a:p>
        </p:txBody>
      </p:sp>
      <p:sp>
        <p:nvSpPr>
          <p:cNvPr id="6" name="Espaço Reservado para Rodapé 5">
            <a:extLst>
              <a:ext uri="{FF2B5EF4-FFF2-40B4-BE49-F238E27FC236}">
                <a16:creationId xmlns:a16="http://schemas.microsoft.com/office/drawing/2014/main" id="{C79C99D8-DD8E-3C63-0E52-46DA6B96335A}"/>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4D8F29A3-D6FF-1EF9-DFCC-68229AD84AF9}"/>
              </a:ext>
            </a:extLst>
          </p:cNvPr>
          <p:cNvSpPr>
            <a:spLocks noGrp="1"/>
          </p:cNvSpPr>
          <p:nvPr>
            <p:ph type="sldNum" sz="quarter" idx="12"/>
          </p:nvPr>
        </p:nvSpPr>
        <p:spPr/>
        <p:txBody>
          <a:bodyPr/>
          <a:lstStyle/>
          <a:p>
            <a:fld id="{583EB1D4-5228-4C17-AEF5-B95C54B0D4CF}" type="slidenum">
              <a:rPr lang="pt-BR" smtClean="0"/>
              <a:t>‹nº›</a:t>
            </a:fld>
            <a:endParaRPr lang="pt-BR"/>
          </a:p>
        </p:txBody>
      </p:sp>
    </p:spTree>
    <p:extLst>
      <p:ext uri="{BB962C8B-B14F-4D97-AF65-F5344CB8AC3E}">
        <p14:creationId xmlns:p14="http://schemas.microsoft.com/office/powerpoint/2010/main" val="3096836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A52620-E90A-C547-B988-53D2272C8CCC}"/>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EB774248-9943-42A3-D905-1D2604ED47A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521A4FC3-D216-8291-60CE-865F75E9DB43}"/>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4497466F-EC66-F2AE-75D0-D7A6837FDE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719338F2-D982-234D-8ED6-BE0D779F7B14}"/>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1503F543-8B22-9B31-BACB-87586E4C8298}"/>
              </a:ext>
            </a:extLst>
          </p:cNvPr>
          <p:cNvSpPr>
            <a:spLocks noGrp="1"/>
          </p:cNvSpPr>
          <p:nvPr>
            <p:ph type="dt" sz="half" idx="10"/>
          </p:nvPr>
        </p:nvSpPr>
        <p:spPr/>
        <p:txBody>
          <a:bodyPr/>
          <a:lstStyle/>
          <a:p>
            <a:fld id="{916044D5-4481-48CC-9153-F08E5B305C11}" type="datetimeFigureOut">
              <a:rPr lang="pt-BR" smtClean="0"/>
              <a:t>01/02/2023</a:t>
            </a:fld>
            <a:endParaRPr lang="pt-BR"/>
          </a:p>
        </p:txBody>
      </p:sp>
      <p:sp>
        <p:nvSpPr>
          <p:cNvPr id="8" name="Espaço Reservado para Rodapé 7">
            <a:extLst>
              <a:ext uri="{FF2B5EF4-FFF2-40B4-BE49-F238E27FC236}">
                <a16:creationId xmlns:a16="http://schemas.microsoft.com/office/drawing/2014/main" id="{0CDC56FB-C71E-AF05-A521-5D428EFA612D}"/>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F6FF839F-7323-F8FA-E4EA-30117DDF01AE}"/>
              </a:ext>
            </a:extLst>
          </p:cNvPr>
          <p:cNvSpPr>
            <a:spLocks noGrp="1"/>
          </p:cNvSpPr>
          <p:nvPr>
            <p:ph type="sldNum" sz="quarter" idx="12"/>
          </p:nvPr>
        </p:nvSpPr>
        <p:spPr/>
        <p:txBody>
          <a:bodyPr/>
          <a:lstStyle/>
          <a:p>
            <a:fld id="{583EB1D4-5228-4C17-AEF5-B95C54B0D4CF}" type="slidenum">
              <a:rPr lang="pt-BR" smtClean="0"/>
              <a:t>‹nº›</a:t>
            </a:fld>
            <a:endParaRPr lang="pt-BR"/>
          </a:p>
        </p:txBody>
      </p:sp>
    </p:spTree>
    <p:extLst>
      <p:ext uri="{BB962C8B-B14F-4D97-AF65-F5344CB8AC3E}">
        <p14:creationId xmlns:p14="http://schemas.microsoft.com/office/powerpoint/2010/main" val="10872717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E4F820B-C5BC-80CB-E39E-C04D19899C53}"/>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3E3392BB-F057-AEE9-6D61-96044F1FF23A}"/>
              </a:ext>
            </a:extLst>
          </p:cNvPr>
          <p:cNvSpPr>
            <a:spLocks noGrp="1"/>
          </p:cNvSpPr>
          <p:nvPr>
            <p:ph type="dt" sz="half" idx="10"/>
          </p:nvPr>
        </p:nvSpPr>
        <p:spPr/>
        <p:txBody>
          <a:bodyPr/>
          <a:lstStyle/>
          <a:p>
            <a:fld id="{916044D5-4481-48CC-9153-F08E5B305C11}" type="datetimeFigureOut">
              <a:rPr lang="pt-BR" smtClean="0"/>
              <a:t>01/02/2023</a:t>
            </a:fld>
            <a:endParaRPr lang="pt-BR"/>
          </a:p>
        </p:txBody>
      </p:sp>
      <p:sp>
        <p:nvSpPr>
          <p:cNvPr id="4" name="Espaço Reservado para Rodapé 3">
            <a:extLst>
              <a:ext uri="{FF2B5EF4-FFF2-40B4-BE49-F238E27FC236}">
                <a16:creationId xmlns:a16="http://schemas.microsoft.com/office/drawing/2014/main" id="{FB60F049-98F3-2D70-7CE8-1D045880EB80}"/>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D7946CEC-83D9-BC4C-7264-06015EF5C629}"/>
              </a:ext>
            </a:extLst>
          </p:cNvPr>
          <p:cNvSpPr>
            <a:spLocks noGrp="1"/>
          </p:cNvSpPr>
          <p:nvPr>
            <p:ph type="sldNum" sz="quarter" idx="12"/>
          </p:nvPr>
        </p:nvSpPr>
        <p:spPr/>
        <p:txBody>
          <a:bodyPr/>
          <a:lstStyle/>
          <a:p>
            <a:fld id="{583EB1D4-5228-4C17-AEF5-B95C54B0D4CF}" type="slidenum">
              <a:rPr lang="pt-BR" smtClean="0"/>
              <a:t>‹nº›</a:t>
            </a:fld>
            <a:endParaRPr lang="pt-BR"/>
          </a:p>
        </p:txBody>
      </p:sp>
    </p:spTree>
    <p:extLst>
      <p:ext uri="{BB962C8B-B14F-4D97-AF65-F5344CB8AC3E}">
        <p14:creationId xmlns:p14="http://schemas.microsoft.com/office/powerpoint/2010/main" val="813786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41272DBE-04B1-3D94-6EAE-50C7974F7CAD}"/>
              </a:ext>
            </a:extLst>
          </p:cNvPr>
          <p:cNvSpPr>
            <a:spLocks noGrp="1"/>
          </p:cNvSpPr>
          <p:nvPr>
            <p:ph type="dt" sz="half" idx="10"/>
          </p:nvPr>
        </p:nvSpPr>
        <p:spPr/>
        <p:txBody>
          <a:bodyPr/>
          <a:lstStyle/>
          <a:p>
            <a:fld id="{916044D5-4481-48CC-9153-F08E5B305C11}" type="datetimeFigureOut">
              <a:rPr lang="pt-BR" smtClean="0"/>
              <a:t>01/02/2023</a:t>
            </a:fld>
            <a:endParaRPr lang="pt-BR"/>
          </a:p>
        </p:txBody>
      </p:sp>
      <p:sp>
        <p:nvSpPr>
          <p:cNvPr id="3" name="Espaço Reservado para Rodapé 2">
            <a:extLst>
              <a:ext uri="{FF2B5EF4-FFF2-40B4-BE49-F238E27FC236}">
                <a16:creationId xmlns:a16="http://schemas.microsoft.com/office/drawing/2014/main" id="{989AA3EF-6C63-47F6-43F0-AB141496E6A3}"/>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3E2FE27A-0D7E-8FB2-3BC3-9307616C1557}"/>
              </a:ext>
            </a:extLst>
          </p:cNvPr>
          <p:cNvSpPr>
            <a:spLocks noGrp="1"/>
          </p:cNvSpPr>
          <p:nvPr>
            <p:ph type="sldNum" sz="quarter" idx="12"/>
          </p:nvPr>
        </p:nvSpPr>
        <p:spPr/>
        <p:txBody>
          <a:bodyPr/>
          <a:lstStyle/>
          <a:p>
            <a:fld id="{583EB1D4-5228-4C17-AEF5-B95C54B0D4CF}" type="slidenum">
              <a:rPr lang="pt-BR" smtClean="0"/>
              <a:t>‹nº›</a:t>
            </a:fld>
            <a:endParaRPr lang="pt-BR"/>
          </a:p>
        </p:txBody>
      </p:sp>
    </p:spTree>
    <p:extLst>
      <p:ext uri="{BB962C8B-B14F-4D97-AF65-F5344CB8AC3E}">
        <p14:creationId xmlns:p14="http://schemas.microsoft.com/office/powerpoint/2010/main" val="406405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60597CA-C7F4-CC57-CDEA-1750D74D7481}"/>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E671DC4B-1A33-4C0D-FBEA-D5A0B3B605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2194EA52-C587-BE25-4194-E6A377E910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DE3C152A-55C5-3D54-6DBA-3B2E9341A3A9}"/>
              </a:ext>
            </a:extLst>
          </p:cNvPr>
          <p:cNvSpPr>
            <a:spLocks noGrp="1"/>
          </p:cNvSpPr>
          <p:nvPr>
            <p:ph type="dt" sz="half" idx="10"/>
          </p:nvPr>
        </p:nvSpPr>
        <p:spPr/>
        <p:txBody>
          <a:bodyPr/>
          <a:lstStyle/>
          <a:p>
            <a:fld id="{916044D5-4481-48CC-9153-F08E5B305C11}" type="datetimeFigureOut">
              <a:rPr lang="pt-BR" smtClean="0"/>
              <a:t>01/02/2023</a:t>
            </a:fld>
            <a:endParaRPr lang="pt-BR"/>
          </a:p>
        </p:txBody>
      </p:sp>
      <p:sp>
        <p:nvSpPr>
          <p:cNvPr id="6" name="Espaço Reservado para Rodapé 5">
            <a:extLst>
              <a:ext uri="{FF2B5EF4-FFF2-40B4-BE49-F238E27FC236}">
                <a16:creationId xmlns:a16="http://schemas.microsoft.com/office/drawing/2014/main" id="{18775AFE-FBAD-285F-FFA9-34A48BE9EE14}"/>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E5C2E454-0D1D-1934-BEAB-54FEE15D2014}"/>
              </a:ext>
            </a:extLst>
          </p:cNvPr>
          <p:cNvSpPr>
            <a:spLocks noGrp="1"/>
          </p:cNvSpPr>
          <p:nvPr>
            <p:ph type="sldNum" sz="quarter" idx="12"/>
          </p:nvPr>
        </p:nvSpPr>
        <p:spPr/>
        <p:txBody>
          <a:bodyPr/>
          <a:lstStyle/>
          <a:p>
            <a:fld id="{583EB1D4-5228-4C17-AEF5-B95C54B0D4CF}" type="slidenum">
              <a:rPr lang="pt-BR" smtClean="0"/>
              <a:t>‹nº›</a:t>
            </a:fld>
            <a:endParaRPr lang="pt-BR"/>
          </a:p>
        </p:txBody>
      </p:sp>
    </p:spTree>
    <p:extLst>
      <p:ext uri="{BB962C8B-B14F-4D97-AF65-F5344CB8AC3E}">
        <p14:creationId xmlns:p14="http://schemas.microsoft.com/office/powerpoint/2010/main" val="3382509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B483FA-B674-565C-961B-ECB382BA8DCA}"/>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328AD8AB-EB9D-75C0-5F7C-3F683351848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B46830E5-0DD9-F1A4-F6BB-4B67A000B9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4D336FD8-1DC5-5184-79B1-292583A20C65}"/>
              </a:ext>
            </a:extLst>
          </p:cNvPr>
          <p:cNvSpPr>
            <a:spLocks noGrp="1"/>
          </p:cNvSpPr>
          <p:nvPr>
            <p:ph type="dt" sz="half" idx="10"/>
          </p:nvPr>
        </p:nvSpPr>
        <p:spPr/>
        <p:txBody>
          <a:bodyPr/>
          <a:lstStyle/>
          <a:p>
            <a:fld id="{916044D5-4481-48CC-9153-F08E5B305C11}" type="datetimeFigureOut">
              <a:rPr lang="pt-BR" smtClean="0"/>
              <a:t>01/02/2023</a:t>
            </a:fld>
            <a:endParaRPr lang="pt-BR"/>
          </a:p>
        </p:txBody>
      </p:sp>
      <p:sp>
        <p:nvSpPr>
          <p:cNvPr id="6" name="Espaço Reservado para Rodapé 5">
            <a:extLst>
              <a:ext uri="{FF2B5EF4-FFF2-40B4-BE49-F238E27FC236}">
                <a16:creationId xmlns:a16="http://schemas.microsoft.com/office/drawing/2014/main" id="{2633F024-7758-F044-A9E6-4A481251D73B}"/>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1BBA8172-9F7D-6201-2BC9-47B16FB38C9A}"/>
              </a:ext>
            </a:extLst>
          </p:cNvPr>
          <p:cNvSpPr>
            <a:spLocks noGrp="1"/>
          </p:cNvSpPr>
          <p:nvPr>
            <p:ph type="sldNum" sz="quarter" idx="12"/>
          </p:nvPr>
        </p:nvSpPr>
        <p:spPr/>
        <p:txBody>
          <a:bodyPr/>
          <a:lstStyle/>
          <a:p>
            <a:fld id="{583EB1D4-5228-4C17-AEF5-B95C54B0D4CF}" type="slidenum">
              <a:rPr lang="pt-BR" smtClean="0"/>
              <a:t>‹nº›</a:t>
            </a:fld>
            <a:endParaRPr lang="pt-BR"/>
          </a:p>
        </p:txBody>
      </p:sp>
    </p:spTree>
    <p:extLst>
      <p:ext uri="{BB962C8B-B14F-4D97-AF65-F5344CB8AC3E}">
        <p14:creationId xmlns:p14="http://schemas.microsoft.com/office/powerpoint/2010/main" val="2373122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9781B1B5-2A1C-46FA-548C-C2C7D5DF7F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1A241B90-6052-DF2D-1C77-80090504C3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CA79C835-079A-CAC3-009F-C743199B4E8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6044D5-4481-48CC-9153-F08E5B305C11}" type="datetimeFigureOut">
              <a:rPr lang="pt-BR" smtClean="0"/>
              <a:t>01/02/2023</a:t>
            </a:fld>
            <a:endParaRPr lang="pt-BR"/>
          </a:p>
        </p:txBody>
      </p:sp>
      <p:sp>
        <p:nvSpPr>
          <p:cNvPr id="5" name="Espaço Reservado para Rodapé 4">
            <a:extLst>
              <a:ext uri="{FF2B5EF4-FFF2-40B4-BE49-F238E27FC236}">
                <a16:creationId xmlns:a16="http://schemas.microsoft.com/office/drawing/2014/main" id="{8659E3C7-C0D3-EEA9-0C75-C5AD86B326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a:extLst>
              <a:ext uri="{FF2B5EF4-FFF2-40B4-BE49-F238E27FC236}">
                <a16:creationId xmlns:a16="http://schemas.microsoft.com/office/drawing/2014/main" id="{CDE703DF-EB79-42E9-42EE-D737FC9B15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3EB1D4-5228-4C17-AEF5-B95C54B0D4CF}" type="slidenum">
              <a:rPr lang="pt-BR" smtClean="0"/>
              <a:t>‹nº›</a:t>
            </a:fld>
            <a:endParaRPr lang="pt-BR"/>
          </a:p>
        </p:txBody>
      </p:sp>
    </p:spTree>
    <p:extLst>
      <p:ext uri="{BB962C8B-B14F-4D97-AF65-F5344CB8AC3E}">
        <p14:creationId xmlns:p14="http://schemas.microsoft.com/office/powerpoint/2010/main" val="2967517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3" r:id="rId12"/>
    <p:sldLayoutId id="214748367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81274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72" r:id="rId9"/>
    <p:sldLayoutId id="2147483674" r:id="rId10"/>
    <p:sldLayoutId id="2147483675" r:id="rId11"/>
  </p:sldLayoutIdLst>
  <p:txStyles>
    <p:titleStyle>
      <a:lvl1pPr algn="ctr" defTabSz="1097280" rtl="0" eaLnBrk="1" latinLnBrk="0" hangingPunct="1">
        <a:spcBef>
          <a:spcPct val="0"/>
        </a:spcBef>
        <a:buNone/>
        <a:defRPr sz="5280" kern="1200">
          <a:solidFill>
            <a:schemeClr val="tx1"/>
          </a:solidFill>
          <a:latin typeface="+mj-lt"/>
          <a:ea typeface="+mj-ea"/>
          <a:cs typeface="+mj-cs"/>
        </a:defRPr>
      </a:lvl1pPr>
    </p:titleStyle>
    <p:bodyStyle>
      <a:lvl1pPr marL="411480" indent="-411480" algn="l" defTabSz="1097280" rtl="0" eaLnBrk="1" latinLnBrk="0" hangingPunct="1">
        <a:spcBef>
          <a:spcPct val="20000"/>
        </a:spcBef>
        <a:buFont typeface="Arial" pitchFamily="34" charset="0"/>
        <a:buChar char="•"/>
        <a:defRPr sz="3840" kern="1200">
          <a:solidFill>
            <a:schemeClr val="tx1"/>
          </a:solidFill>
          <a:latin typeface="+mn-lt"/>
          <a:ea typeface="+mn-ea"/>
          <a:cs typeface="+mn-cs"/>
        </a:defRPr>
      </a:lvl1pPr>
      <a:lvl2pPr marL="891540" indent="-342900" algn="l" defTabSz="1097280" rtl="0" eaLnBrk="1" latinLnBrk="0" hangingPunct="1">
        <a:spcBef>
          <a:spcPct val="20000"/>
        </a:spcBef>
        <a:buFont typeface="Arial" pitchFamily="34" charset="0"/>
        <a:buChar char="–"/>
        <a:defRPr sz="3360" kern="1200">
          <a:solidFill>
            <a:schemeClr val="tx1"/>
          </a:solidFill>
          <a:latin typeface="+mn-lt"/>
          <a:ea typeface="+mn-ea"/>
          <a:cs typeface="+mn-cs"/>
        </a:defRPr>
      </a:lvl2pPr>
      <a:lvl3pPr marL="1371600" indent="-274320" algn="l" defTabSz="1097280" rtl="0" eaLnBrk="1" latinLnBrk="0" hangingPunct="1">
        <a:spcBef>
          <a:spcPct val="20000"/>
        </a:spcBef>
        <a:buFont typeface="Arial" pitchFamily="34" charset="0"/>
        <a:buChar char="•"/>
        <a:defRPr sz="2880" kern="1200">
          <a:solidFill>
            <a:schemeClr val="tx1"/>
          </a:solidFill>
          <a:latin typeface="+mn-lt"/>
          <a:ea typeface="+mn-ea"/>
          <a:cs typeface="+mn-cs"/>
        </a:defRPr>
      </a:lvl3pPr>
      <a:lvl4pPr marL="192024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6888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301752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6616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1480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6344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pt-BR"/>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4.xml"/><Relationship Id="rId5" Type="http://schemas.openxmlformats.org/officeDocument/2006/relationships/image" Target="../media/image21.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24.xml"/><Relationship Id="rId5" Type="http://schemas.openxmlformats.org/officeDocument/2006/relationships/image" Target="../media/image7.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24.xml"/><Relationship Id="rId5" Type="http://schemas.openxmlformats.org/officeDocument/2006/relationships/image" Target="../media/image7.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24.xml"/><Relationship Id="rId6" Type="http://schemas.openxmlformats.org/officeDocument/2006/relationships/image" Target="../media/image31.png"/><Relationship Id="rId5" Type="http://schemas.openxmlformats.org/officeDocument/2006/relationships/image" Target="../media/image2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2.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4.xml"/><Relationship Id="rId6" Type="http://schemas.openxmlformats.org/officeDocument/2006/relationships/image" Target="../media/image33.jpeg"/><Relationship Id="rId5" Type="http://schemas.openxmlformats.org/officeDocument/2006/relationships/image" Target="../media/image2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2.xml"/><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4.xml"/><Relationship Id="rId5" Type="http://schemas.openxmlformats.org/officeDocument/2006/relationships/image" Target="../media/image26.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24.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png"/><Relationship Id="rId1" Type="http://schemas.openxmlformats.org/officeDocument/2006/relationships/slideLayout" Target="../slideLayouts/slideLayout24.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4.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1.xml"/><Relationship Id="rId1" Type="http://schemas.openxmlformats.org/officeDocument/2006/relationships/slideLayout" Target="../slideLayouts/slideLayout24.xml"/><Relationship Id="rId5" Type="http://schemas.openxmlformats.org/officeDocument/2006/relationships/image" Target="../media/image21.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2.xml"/><Relationship Id="rId1" Type="http://schemas.openxmlformats.org/officeDocument/2006/relationships/slideLayout" Target="../slideLayouts/slideLayout24.xml"/><Relationship Id="rId5" Type="http://schemas.openxmlformats.org/officeDocument/2006/relationships/image" Target="../media/image21.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3.xml"/><Relationship Id="rId1" Type="http://schemas.openxmlformats.org/officeDocument/2006/relationships/slideLayout" Target="../slideLayouts/slideLayout24.xml"/><Relationship Id="rId5" Type="http://schemas.openxmlformats.org/officeDocument/2006/relationships/image" Target="../media/image21.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24.xml"/><Relationship Id="rId5" Type="http://schemas.openxmlformats.org/officeDocument/2006/relationships/image" Target="../media/image21.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5.xml"/><Relationship Id="rId1" Type="http://schemas.openxmlformats.org/officeDocument/2006/relationships/slideLayout" Target="../slideLayouts/slideLayout24.xml"/><Relationship Id="rId5" Type="http://schemas.openxmlformats.org/officeDocument/2006/relationships/image" Target="../media/image21.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6.xml"/><Relationship Id="rId1" Type="http://schemas.openxmlformats.org/officeDocument/2006/relationships/slideLayout" Target="../slideLayouts/slideLayout24.xml"/><Relationship Id="rId5" Type="http://schemas.openxmlformats.org/officeDocument/2006/relationships/image" Target="../media/image21.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7.xml"/><Relationship Id="rId1" Type="http://schemas.openxmlformats.org/officeDocument/2006/relationships/slideLayout" Target="../slideLayouts/slideLayout24.xml"/><Relationship Id="rId5" Type="http://schemas.openxmlformats.org/officeDocument/2006/relationships/image" Target="../media/image21.pn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8.xml"/><Relationship Id="rId1" Type="http://schemas.openxmlformats.org/officeDocument/2006/relationships/slideLayout" Target="../slideLayouts/slideLayout24.xml"/><Relationship Id="rId5" Type="http://schemas.openxmlformats.org/officeDocument/2006/relationships/image" Target="../media/image21.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9.xml"/><Relationship Id="rId1" Type="http://schemas.openxmlformats.org/officeDocument/2006/relationships/slideLayout" Target="../slideLayouts/slideLayout24.xml"/><Relationship Id="rId5" Type="http://schemas.openxmlformats.org/officeDocument/2006/relationships/image" Target="../media/image21.png"/><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0.xml"/><Relationship Id="rId1" Type="http://schemas.openxmlformats.org/officeDocument/2006/relationships/slideLayout" Target="../slideLayouts/slideLayout24.xml"/><Relationship Id="rId5" Type="http://schemas.openxmlformats.org/officeDocument/2006/relationships/image" Target="../media/image21.png"/><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2.xml"/><Relationship Id="rId1" Type="http://schemas.openxmlformats.org/officeDocument/2006/relationships/slideLayout" Target="../slideLayouts/slideLayout24.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3.xml"/><Relationship Id="rId1" Type="http://schemas.openxmlformats.org/officeDocument/2006/relationships/slideLayout" Target="../slideLayouts/slideLayout24.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2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7.jpg"/><Relationship Id="rId7" Type="http://schemas.microsoft.com/office/2007/relationships/hdphoto" Target="../media/hdphoto3.wdp"/><Relationship Id="rId2" Type="http://schemas.openxmlformats.org/officeDocument/2006/relationships/notesSlide" Target="../notesSlides/notesSlide35.xml"/><Relationship Id="rId1" Type="http://schemas.openxmlformats.org/officeDocument/2006/relationships/slideLayout" Target="../slideLayouts/slideLayout24.xml"/><Relationship Id="rId6" Type="http://schemas.openxmlformats.org/officeDocument/2006/relationships/image" Target="../media/image48.png"/><Relationship Id="rId11" Type="http://schemas.microsoft.com/office/2007/relationships/hdphoto" Target="../media/hdphoto5.wdp"/><Relationship Id="rId5" Type="http://schemas.openxmlformats.org/officeDocument/2006/relationships/image" Target="../media/image26.png"/><Relationship Id="rId10" Type="http://schemas.openxmlformats.org/officeDocument/2006/relationships/image" Target="../media/image50.png"/><Relationship Id="rId4" Type="http://schemas.openxmlformats.org/officeDocument/2006/relationships/image" Target="../media/image21.png"/><Relationship Id="rId9" Type="http://schemas.microsoft.com/office/2007/relationships/hdphoto" Target="../media/hdphoto4.wdp"/></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24.xml"/><Relationship Id="rId5" Type="http://schemas.openxmlformats.org/officeDocument/2006/relationships/image" Target="../media/image51.png"/><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24.xml"/><Relationship Id="rId4" Type="http://schemas.openxmlformats.org/officeDocument/2006/relationships/image" Target="../media/image7.png"/></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8.xml"/><Relationship Id="rId1" Type="http://schemas.openxmlformats.org/officeDocument/2006/relationships/slideLayout" Target="../slideLayouts/slideLayout2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21.png"/><Relationship Id="rId7" Type="http://schemas.openxmlformats.org/officeDocument/2006/relationships/image" Target="../media/image53.png"/><Relationship Id="rId12" Type="http://schemas.microsoft.com/office/2007/relationships/hdphoto" Target="../media/hdphoto9.wdp"/><Relationship Id="rId2" Type="http://schemas.openxmlformats.org/officeDocument/2006/relationships/notesSlide" Target="../notesSlides/notesSlide39.xml"/><Relationship Id="rId1" Type="http://schemas.openxmlformats.org/officeDocument/2006/relationships/slideLayout" Target="../slideLayouts/slideLayout24.xml"/><Relationship Id="rId6" Type="http://schemas.microsoft.com/office/2007/relationships/hdphoto" Target="../media/hdphoto6.wdp"/><Relationship Id="rId11" Type="http://schemas.openxmlformats.org/officeDocument/2006/relationships/image" Target="../media/image55.png"/><Relationship Id="rId5" Type="http://schemas.openxmlformats.org/officeDocument/2006/relationships/image" Target="../media/image52.png"/><Relationship Id="rId10" Type="http://schemas.microsoft.com/office/2007/relationships/hdphoto" Target="../media/hdphoto8.wdp"/><Relationship Id="rId4" Type="http://schemas.openxmlformats.org/officeDocument/2006/relationships/image" Target="../media/image7.png"/><Relationship Id="rId9" Type="http://schemas.openxmlformats.org/officeDocument/2006/relationships/image" Target="../media/image54.png"/></Relationships>
</file>

<file path=ppt/slides/_rels/slide41.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diagramColors" Target="../diagrams/colors2.xml"/><Relationship Id="rId3" Type="http://schemas.openxmlformats.org/officeDocument/2006/relationships/image" Target="../media/image21.png"/><Relationship Id="rId7" Type="http://schemas.openxmlformats.org/officeDocument/2006/relationships/diagramQuickStyle" Target="../diagrams/quickStyle1.xml"/><Relationship Id="rId12" Type="http://schemas.openxmlformats.org/officeDocument/2006/relationships/diagramQuickStyle" Target="../diagrams/quickStyle2.xml"/><Relationship Id="rId2" Type="http://schemas.openxmlformats.org/officeDocument/2006/relationships/notesSlide" Target="../notesSlides/notesSlide40.xml"/><Relationship Id="rId1" Type="http://schemas.openxmlformats.org/officeDocument/2006/relationships/slideLayout" Target="../slideLayouts/slideLayout24.xml"/><Relationship Id="rId6" Type="http://schemas.openxmlformats.org/officeDocument/2006/relationships/diagramLayout" Target="../diagrams/layout1.xml"/><Relationship Id="rId11" Type="http://schemas.openxmlformats.org/officeDocument/2006/relationships/diagramLayout" Target="../diagrams/layout2.xml"/><Relationship Id="rId5" Type="http://schemas.openxmlformats.org/officeDocument/2006/relationships/diagramData" Target="../diagrams/data1.xml"/><Relationship Id="rId10" Type="http://schemas.openxmlformats.org/officeDocument/2006/relationships/diagramData" Target="../diagrams/data2.xml"/><Relationship Id="rId4" Type="http://schemas.openxmlformats.org/officeDocument/2006/relationships/image" Target="../media/image4.png"/><Relationship Id="rId9" Type="http://schemas.microsoft.com/office/2007/relationships/diagramDrawing" Target="../diagrams/drawing1.xml"/><Relationship Id="rId14" Type="http://schemas.microsoft.com/office/2007/relationships/diagramDrawing" Target="../diagrams/drawing2.xml"/></Relationships>
</file>

<file path=ppt/slides/_rels/slide42.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57.svg"/><Relationship Id="rId2" Type="http://schemas.openxmlformats.org/officeDocument/2006/relationships/notesSlide" Target="../notesSlides/notesSlide41.xml"/><Relationship Id="rId1" Type="http://schemas.openxmlformats.org/officeDocument/2006/relationships/slideLayout" Target="../slideLayouts/slideLayout24.xml"/><Relationship Id="rId6" Type="http://schemas.openxmlformats.org/officeDocument/2006/relationships/image" Target="../media/image56.png"/><Relationship Id="rId5" Type="http://schemas.openxmlformats.org/officeDocument/2006/relationships/image" Target="../media/image21.png"/><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42.xml"/><Relationship Id="rId1" Type="http://schemas.openxmlformats.org/officeDocument/2006/relationships/slideLayout" Target="../slideLayouts/slideLayout24.xml"/><Relationship Id="rId5" Type="http://schemas.openxmlformats.org/officeDocument/2006/relationships/image" Target="../media/image21.png"/><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hyperlink" Target="https://globalvale-my.sharepoint.com/:f:/g/personal/maria_fernanda_miranda_vale_com/EqrigazKTIVLnYyZbJ1ZNVgBTASxDsiMk_hLAcJEhXbPZw" TargetMode="External"/><Relationship Id="rId2" Type="http://schemas.openxmlformats.org/officeDocument/2006/relationships/notesSlide" Target="../notesSlides/notesSlide43.xml"/><Relationship Id="rId1" Type="http://schemas.openxmlformats.org/officeDocument/2006/relationships/slideLayout" Target="../slideLayouts/slideLayout24.xml"/><Relationship Id="rId6" Type="http://schemas.openxmlformats.org/officeDocument/2006/relationships/hyperlink" Target="https://globalvale-my.sharepoint.com/:f:/g/personal/maria_fernanda_miranda_vale_com/EqrigazKTIVLnYyZbJ1ZNVgBuL4QaLDf8bbvr7kIFVw6-g?e=HfSPwW" TargetMode="External"/><Relationship Id="rId5" Type="http://schemas.openxmlformats.org/officeDocument/2006/relationships/image" Target="../media/image21.png"/><Relationship Id="rId4" Type="http://schemas.openxmlformats.org/officeDocument/2006/relationships/image" Target="../media/image7.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2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0.jpeg"/></Relationships>
</file>

<file path=ppt/slides/_rels/slide4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5.xml"/><Relationship Id="rId1" Type="http://schemas.openxmlformats.org/officeDocument/2006/relationships/slideLayout" Target="../slideLayouts/slideLayout22.xml"/><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6.xml"/><Relationship Id="rId1" Type="http://schemas.openxmlformats.org/officeDocument/2006/relationships/slideLayout" Target="../slideLayouts/slideLayout24.xml"/><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7.xml"/><Relationship Id="rId1" Type="http://schemas.openxmlformats.org/officeDocument/2006/relationships/slideLayout" Target="../slideLayouts/slideLayout24.xml"/><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8.xml"/><Relationship Id="rId1" Type="http://schemas.openxmlformats.org/officeDocument/2006/relationships/slideLayout" Target="../slideLayouts/slideLayout24.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3.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emf"/></Relationships>
</file>

<file path=ppt/slides/_rels/slide5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9.xml"/><Relationship Id="rId1" Type="http://schemas.openxmlformats.org/officeDocument/2006/relationships/slideLayout" Target="../slideLayouts/slideLayout24.xml"/><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0.xml"/><Relationship Id="rId1" Type="http://schemas.openxmlformats.org/officeDocument/2006/relationships/slideLayout" Target="../slideLayouts/slideLayout24.xml"/><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1.xml"/><Relationship Id="rId1" Type="http://schemas.openxmlformats.org/officeDocument/2006/relationships/slideLayout" Target="../slideLayouts/slideLayout24.xml"/><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2.xml"/><Relationship Id="rId1" Type="http://schemas.openxmlformats.org/officeDocument/2006/relationships/slideLayout" Target="../slideLayouts/slideLayout24.xml"/><Relationship Id="rId4" Type="http://schemas.openxmlformats.org/officeDocument/2006/relationships/image" Target="../media/image4.png"/></Relationships>
</file>

<file path=ppt/slides/_rels/slide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3.xml"/><Relationship Id="rId1" Type="http://schemas.openxmlformats.org/officeDocument/2006/relationships/slideLayout" Target="../slideLayouts/slideLayout24.xml"/><Relationship Id="rId6" Type="http://schemas.openxmlformats.org/officeDocument/2006/relationships/image" Target="../media/image61.emf"/><Relationship Id="rId5" Type="http://schemas.openxmlformats.org/officeDocument/2006/relationships/package" Target="../embeddings/Microsoft_Excel_Worksheet.xlsx"/><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4.xml"/><Relationship Id="rId1" Type="http://schemas.openxmlformats.org/officeDocument/2006/relationships/slideLayout" Target="../slideLayouts/slideLayout24.xml"/><Relationship Id="rId5" Type="http://schemas.openxmlformats.org/officeDocument/2006/relationships/image" Target="../media/image21.png"/><Relationship Id="rId4" Type="http://schemas.openxmlformats.org/officeDocument/2006/relationships/image" Target="../media/image7.png"/></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2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2.jpg"/></Relationships>
</file>

<file path=ppt/slides/_rels/slide57.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21.png"/><Relationship Id="rId7" Type="http://schemas.openxmlformats.org/officeDocument/2006/relationships/diagramQuickStyle" Target="../diagrams/quickStyle3.xml"/><Relationship Id="rId2" Type="http://schemas.openxmlformats.org/officeDocument/2006/relationships/notesSlide" Target="../notesSlides/notesSlide56.xml"/><Relationship Id="rId1" Type="http://schemas.openxmlformats.org/officeDocument/2006/relationships/slideLayout" Target="../slideLayouts/slideLayout24.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4.png"/><Relationship Id="rId9" Type="http://schemas.microsoft.com/office/2007/relationships/diagramDrawing" Target="../diagrams/drawing3.xml"/></Relationships>
</file>

<file path=ppt/slides/_rels/slide58.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hyperlink" Target="https://globalvale-my.sharepoint.com/:f:/g/personal/maria_fernanda_miranda_vale_com/EqrigazKTIVLnYyZbJ1ZNVgBuL4QaLDf8bbvr7kIFVw6-g?e=HfSPwW" TargetMode="External"/><Relationship Id="rId2" Type="http://schemas.openxmlformats.org/officeDocument/2006/relationships/notesSlide" Target="../notesSlides/notesSlide57.xml"/><Relationship Id="rId1" Type="http://schemas.openxmlformats.org/officeDocument/2006/relationships/slideLayout" Target="../slideLayouts/slideLayout24.xml"/><Relationship Id="rId6" Type="http://schemas.openxmlformats.org/officeDocument/2006/relationships/hyperlink" Target="https://globalvale-my.sharepoint.com/:f:/g/personal/maria_fernanda_miranda_vale_com/EqrigazKTIVLnYyZbJ1ZNVgBTASxDsiMk_hLAcJEhXbPZw" TargetMode="External"/><Relationship Id="rId5" Type="http://schemas.openxmlformats.org/officeDocument/2006/relationships/image" Target="../media/image4.png"/><Relationship Id="rId4" Type="http://schemas.openxmlformats.org/officeDocument/2006/relationships/image" Target="../media/image21.png"/></Relationships>
</file>

<file path=ppt/slides/_rels/slide59.xml.rels><?xml version="1.0" encoding="UTF-8" standalone="yes"?>
<Relationships xmlns="http://schemas.openxmlformats.org/package/2006/relationships"><Relationship Id="rId3" Type="http://schemas.openxmlformats.org/officeDocument/2006/relationships/image" Target="../media/image64.jpg"/><Relationship Id="rId7"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2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8" Type="http://schemas.openxmlformats.org/officeDocument/2006/relationships/image" Target="../media/image68.svg"/><Relationship Id="rId3" Type="http://schemas.openxmlformats.org/officeDocument/2006/relationships/image" Target="../media/image19.jpeg"/><Relationship Id="rId7" Type="http://schemas.openxmlformats.org/officeDocument/2006/relationships/image" Target="../media/image67.png"/><Relationship Id="rId2" Type="http://schemas.openxmlformats.org/officeDocument/2006/relationships/notesSlide" Target="../notesSlides/notesSlide59.xml"/><Relationship Id="rId1" Type="http://schemas.openxmlformats.org/officeDocument/2006/relationships/slideLayout" Target="../slideLayouts/slideLayout24.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21.png"/></Relationships>
</file>

<file path=ppt/slides/_rels/slide6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60.xml"/><Relationship Id="rId1" Type="http://schemas.openxmlformats.org/officeDocument/2006/relationships/slideLayout" Target="../slideLayouts/slideLayout24.xml"/><Relationship Id="rId6" Type="http://schemas.openxmlformats.org/officeDocument/2006/relationships/image" Target="../media/image65.png"/><Relationship Id="rId5" Type="http://schemas.openxmlformats.org/officeDocument/2006/relationships/image" Target="../media/image7.png"/><Relationship Id="rId4" Type="http://schemas.openxmlformats.org/officeDocument/2006/relationships/image" Target="../media/image21.png"/></Relationships>
</file>

<file path=ppt/slides/_rels/slide62.xml.rels><?xml version="1.0" encoding="UTF-8" standalone="yes"?>
<Relationships xmlns="http://schemas.openxmlformats.org/package/2006/relationships"><Relationship Id="rId8" Type="http://schemas.openxmlformats.org/officeDocument/2006/relationships/image" Target="../media/image68.svg"/><Relationship Id="rId3" Type="http://schemas.openxmlformats.org/officeDocument/2006/relationships/image" Target="../media/image19.jpeg"/><Relationship Id="rId7" Type="http://schemas.openxmlformats.org/officeDocument/2006/relationships/image" Target="../media/image67.png"/><Relationship Id="rId2" Type="http://schemas.openxmlformats.org/officeDocument/2006/relationships/notesSlide" Target="../notesSlides/notesSlide61.xml"/><Relationship Id="rId1" Type="http://schemas.openxmlformats.org/officeDocument/2006/relationships/slideLayout" Target="../slideLayouts/slideLayout24.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21.png"/></Relationships>
</file>

<file path=ppt/slides/_rels/slide63.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2.xml"/><Relationship Id="rId1" Type="http://schemas.openxmlformats.org/officeDocument/2006/relationships/slideLayout" Target="../slideLayouts/slideLayout24.xml"/><Relationship Id="rId6" Type="http://schemas.openxmlformats.org/officeDocument/2006/relationships/image" Target="../media/image66.png"/><Relationship Id="rId5" Type="http://schemas.openxmlformats.org/officeDocument/2006/relationships/image" Target="../media/image7.png"/><Relationship Id="rId4" Type="http://schemas.openxmlformats.org/officeDocument/2006/relationships/image" Target="../media/image21.png"/></Relationships>
</file>

<file path=ppt/slides/_rels/slide64.xml.rels><?xml version="1.0" encoding="UTF-8" standalone="yes"?>
<Relationships xmlns="http://schemas.openxmlformats.org/package/2006/relationships"><Relationship Id="rId8" Type="http://schemas.openxmlformats.org/officeDocument/2006/relationships/image" Target="../media/image68.svg"/><Relationship Id="rId3" Type="http://schemas.openxmlformats.org/officeDocument/2006/relationships/image" Target="../media/image19.jpeg"/><Relationship Id="rId7" Type="http://schemas.openxmlformats.org/officeDocument/2006/relationships/image" Target="../media/image67.png"/><Relationship Id="rId2" Type="http://schemas.openxmlformats.org/officeDocument/2006/relationships/notesSlide" Target="../notesSlides/notesSlide63.xml"/><Relationship Id="rId1" Type="http://schemas.openxmlformats.org/officeDocument/2006/relationships/slideLayout" Target="../slideLayouts/slideLayout24.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21.png"/></Relationships>
</file>

<file path=ppt/slides/_rels/slide65.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64.xml"/><Relationship Id="rId1" Type="http://schemas.openxmlformats.org/officeDocument/2006/relationships/slideLayout" Target="../slideLayouts/slideLayout24.xml"/><Relationship Id="rId6" Type="http://schemas.openxmlformats.org/officeDocument/2006/relationships/image" Target="../media/image66.png"/><Relationship Id="rId5" Type="http://schemas.openxmlformats.org/officeDocument/2006/relationships/image" Target="../media/image7.png"/><Relationship Id="rId4" Type="http://schemas.openxmlformats.org/officeDocument/2006/relationships/image" Target="../media/image21.png"/></Relationships>
</file>

<file path=ppt/slides/_rels/slide66.xml.rels><?xml version="1.0" encoding="UTF-8" standalone="yes"?>
<Relationships xmlns="http://schemas.openxmlformats.org/package/2006/relationships"><Relationship Id="rId8" Type="http://schemas.openxmlformats.org/officeDocument/2006/relationships/image" Target="../media/image68.svg"/><Relationship Id="rId3" Type="http://schemas.openxmlformats.org/officeDocument/2006/relationships/image" Target="../media/image19.jpeg"/><Relationship Id="rId7" Type="http://schemas.openxmlformats.org/officeDocument/2006/relationships/image" Target="../media/image67.png"/><Relationship Id="rId2" Type="http://schemas.openxmlformats.org/officeDocument/2006/relationships/notesSlide" Target="../notesSlides/notesSlide65.xml"/><Relationship Id="rId1" Type="http://schemas.openxmlformats.org/officeDocument/2006/relationships/slideLayout" Target="../slideLayouts/slideLayout24.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21.png"/></Relationships>
</file>

<file path=ppt/slides/_rels/slide67.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66.xml"/><Relationship Id="rId1" Type="http://schemas.openxmlformats.org/officeDocument/2006/relationships/slideLayout" Target="../slideLayouts/slideLayout24.xml"/><Relationship Id="rId6" Type="http://schemas.openxmlformats.org/officeDocument/2006/relationships/image" Target="../media/image66.png"/><Relationship Id="rId5" Type="http://schemas.openxmlformats.org/officeDocument/2006/relationships/image" Target="../media/image7.png"/><Relationship Id="rId4" Type="http://schemas.openxmlformats.org/officeDocument/2006/relationships/image" Target="../media/image21.png"/></Relationships>
</file>

<file path=ppt/slides/_rels/slide68.xml.rels><?xml version="1.0" encoding="UTF-8" standalone="yes"?>
<Relationships xmlns="http://schemas.openxmlformats.org/package/2006/relationships"><Relationship Id="rId8" Type="http://schemas.openxmlformats.org/officeDocument/2006/relationships/image" Target="../media/image68.svg"/><Relationship Id="rId3" Type="http://schemas.openxmlformats.org/officeDocument/2006/relationships/image" Target="../media/image19.jpeg"/><Relationship Id="rId7" Type="http://schemas.openxmlformats.org/officeDocument/2006/relationships/image" Target="../media/image67.png"/><Relationship Id="rId2" Type="http://schemas.openxmlformats.org/officeDocument/2006/relationships/notesSlide" Target="../notesSlides/notesSlide67.xml"/><Relationship Id="rId1" Type="http://schemas.openxmlformats.org/officeDocument/2006/relationships/slideLayout" Target="../slideLayouts/slideLayout24.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21.png"/></Relationships>
</file>

<file path=ppt/slides/_rels/slide69.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68.xml"/><Relationship Id="rId1" Type="http://schemas.openxmlformats.org/officeDocument/2006/relationships/slideLayout" Target="../slideLayouts/slideLayout24.xml"/><Relationship Id="rId6" Type="http://schemas.openxmlformats.org/officeDocument/2006/relationships/image" Target="../media/image66.png"/><Relationship Id="rId5" Type="http://schemas.openxmlformats.org/officeDocument/2006/relationships/image" Target="../media/image7.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4.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15.png"/></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4.jpeg"/><Relationship Id="rId1" Type="http://schemas.openxmlformats.org/officeDocument/2006/relationships/slideLayout" Target="../slideLayouts/slideLayout24.xml"/><Relationship Id="rId5" Type="http://schemas.openxmlformats.org/officeDocument/2006/relationships/image" Target="../media/image7.png"/><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6.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4.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15.png"/><Relationship Id="rId9" Type="http://schemas.openxmlformats.org/officeDocument/2006/relationships/image" Target="../media/image18.svg"/></Relationships>
</file>

<file path=ppt/slides/_rels/slide9.xml.rels><?xml version="1.0" encoding="UTF-8" standalone="yes"?>
<Relationships xmlns="http://schemas.openxmlformats.org/package/2006/relationships"><Relationship Id="rId8" Type="http://schemas.openxmlformats.org/officeDocument/2006/relationships/image" Target="../media/image23.gif"/><Relationship Id="rId3" Type="http://schemas.openxmlformats.org/officeDocument/2006/relationships/image" Target="../media/image19.jpeg"/><Relationship Id="rId7" Type="http://schemas.openxmlformats.org/officeDocument/2006/relationships/image" Target="../media/image22.gif"/><Relationship Id="rId2" Type="http://schemas.openxmlformats.org/officeDocument/2006/relationships/notesSlide" Target="../notesSlides/notesSlide9.xml"/><Relationship Id="rId1" Type="http://schemas.openxmlformats.org/officeDocument/2006/relationships/slideLayout" Target="../slideLayouts/slideLayout24.xml"/><Relationship Id="rId6" Type="http://schemas.openxmlformats.org/officeDocument/2006/relationships/image" Target="../media/image21.png"/><Relationship Id="rId5" Type="http://schemas.microsoft.com/office/2007/relationships/hdphoto" Target="../media/hdphoto2.wdp"/><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m 7" descr="Uma imagem contendo ao ar livre, transporte, neve, guindaste&#10;&#10;Descrição gerada automaticamente">
            <a:extLst>
              <a:ext uri="{FF2B5EF4-FFF2-40B4-BE49-F238E27FC236}">
                <a16:creationId xmlns:a16="http://schemas.microsoft.com/office/drawing/2014/main" id="{EDDF9776-E6DD-4015-8C99-410CE9798A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36" y="-66174"/>
            <a:ext cx="12201235" cy="8137993"/>
          </a:xfrm>
          <a:prstGeom prst="rect">
            <a:avLst/>
          </a:prstGeom>
        </p:spPr>
      </p:pic>
      <p:sp>
        <p:nvSpPr>
          <p:cNvPr id="9" name="Retângulo 21">
            <a:extLst>
              <a:ext uri="{FF2B5EF4-FFF2-40B4-BE49-F238E27FC236}">
                <a16:creationId xmlns:a16="http://schemas.microsoft.com/office/drawing/2014/main" id="{CDE3DEBD-A15D-44F4-8B69-587E4E7D0963}"/>
              </a:ext>
            </a:extLst>
          </p:cNvPr>
          <p:cNvSpPr/>
          <p:nvPr/>
        </p:nvSpPr>
        <p:spPr>
          <a:xfrm rot="10800000">
            <a:off x="-9237" y="-66174"/>
            <a:ext cx="3851825" cy="3161373"/>
          </a:xfrm>
          <a:prstGeom prst="rect">
            <a:avLst/>
          </a:prstGeom>
          <a:gradFill>
            <a:gsLst>
              <a:gs pos="100000">
                <a:srgbClr val="F6B206">
                  <a:alpha val="26000"/>
                </a:srgbClr>
              </a:gs>
              <a:gs pos="0">
                <a:srgbClr val="017F7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11" name="Round Single Corner Rectangle 6">
            <a:extLst>
              <a:ext uri="{FF2B5EF4-FFF2-40B4-BE49-F238E27FC236}">
                <a16:creationId xmlns:a16="http://schemas.microsoft.com/office/drawing/2014/main" id="{D9CA2684-885C-4C00-8309-926907F29536}"/>
              </a:ext>
            </a:extLst>
          </p:cNvPr>
          <p:cNvSpPr/>
          <p:nvPr/>
        </p:nvSpPr>
        <p:spPr>
          <a:xfrm rot="10800000" flipH="1" flipV="1">
            <a:off x="767514" y="767532"/>
            <a:ext cx="4564353" cy="3161372"/>
          </a:xfrm>
          <a:prstGeom prst="round1Rect">
            <a:avLst>
              <a:gd name="adj" fmla="val 22483"/>
            </a:avLst>
          </a:prstGeom>
          <a:gradFill>
            <a:gsLst>
              <a:gs pos="100000">
                <a:srgbClr val="F6B206"/>
              </a:gs>
              <a:gs pos="13000">
                <a:srgbClr val="017F7B"/>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agem 9"/>
          <p:cNvPicPr>
            <a:picLocks noChangeAspect="1"/>
          </p:cNvPicPr>
          <p:nvPr/>
        </p:nvPicPr>
        <p:blipFill rotWithShape="1">
          <a:blip r:embed="rId4" cstate="print">
            <a:extLst>
              <a:ext uri="{28A0092B-C50C-407E-A947-70E740481C1C}">
                <a14:useLocalDpi xmlns:a14="http://schemas.microsoft.com/office/drawing/2010/main" val="0"/>
              </a:ext>
            </a:extLst>
          </a:blip>
          <a:srcRect l="55000" t="13139" b="18881"/>
          <a:stretch/>
        </p:blipFill>
        <p:spPr>
          <a:xfrm>
            <a:off x="6705600" y="2262414"/>
            <a:ext cx="5486400" cy="4660900"/>
          </a:xfrm>
          <a:prstGeom prst="rect">
            <a:avLst/>
          </a:prstGeom>
        </p:spPr>
      </p:pic>
      <p:sp>
        <p:nvSpPr>
          <p:cNvPr id="3" name="Retângulo 2">
            <a:extLst>
              <a:ext uri="{FF2B5EF4-FFF2-40B4-BE49-F238E27FC236}">
                <a16:creationId xmlns:a16="http://schemas.microsoft.com/office/drawing/2014/main" id="{577DFC9A-ADBC-42ED-8E8F-D9CFED9BDF80}"/>
              </a:ext>
            </a:extLst>
          </p:cNvPr>
          <p:cNvSpPr/>
          <p:nvPr/>
        </p:nvSpPr>
        <p:spPr>
          <a:xfrm>
            <a:off x="1480043" y="1340062"/>
            <a:ext cx="3736278" cy="2088938"/>
          </a:xfrm>
          <a:prstGeom prst="rect">
            <a:avLst/>
          </a:prstGeom>
        </p:spPr>
        <p:txBody>
          <a:bodyPr vert="horz" lIns="91440" tIns="45720" rIns="91440" bIns="45720" rtlCol="0" anchor="ctr">
            <a:normAutofit fontScale="90000" lnSpcReduction="20000"/>
          </a:bodyPr>
          <a:lstStyle/>
          <a:p>
            <a:pPr defTabSz="457200" eaLnBrk="0" fontAlgn="base" hangingPunct="0">
              <a:spcBef>
                <a:spcPct val="0"/>
              </a:spcBef>
              <a:spcAft>
                <a:spcPct val="0"/>
              </a:spcAft>
            </a:pPr>
            <a:r>
              <a:rPr lang="en-US" sz="10700" b="1" spc="-150" dirty="0">
                <a:solidFill>
                  <a:schemeClr val="bg1"/>
                </a:solidFill>
                <a:latin typeface="Golden Youth Script" panose="02000000000000000000" pitchFamily="50" charset="0"/>
                <a:ea typeface="+mj-ea"/>
                <a:cs typeface="Arial" panose="020B0604020202020204" pitchFamily="34" charset="0"/>
              </a:rPr>
              <a:t>ART</a:t>
            </a:r>
          </a:p>
          <a:p>
            <a:pPr defTabSz="457200" eaLnBrk="0" fontAlgn="base" hangingPunct="0">
              <a:spcBef>
                <a:spcPct val="0"/>
              </a:spcBef>
              <a:spcAft>
                <a:spcPct val="0"/>
              </a:spcAft>
            </a:pPr>
            <a:r>
              <a:rPr lang="en-US" sz="3300" dirty="0">
                <a:solidFill>
                  <a:schemeClr val="bg1"/>
                </a:solidFill>
                <a:latin typeface="Arial" panose="020B0604020202020204" pitchFamily="34" charset="0"/>
                <a:ea typeface="+mj-ea"/>
                <a:cs typeface="Arial" panose="020B0604020202020204" pitchFamily="34" charset="0"/>
              </a:rPr>
              <a:t>ANÁLISE DE RISCO DA TAREFA</a:t>
            </a:r>
          </a:p>
        </p:txBody>
      </p:sp>
      <p:pic>
        <p:nvPicPr>
          <p:cNvPr id="2" name="Imagem 1"/>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9973924" y="453790"/>
            <a:ext cx="1472559" cy="698112"/>
          </a:xfrm>
          <a:prstGeom prst="rect">
            <a:avLst/>
          </a:prstGeom>
        </p:spPr>
      </p:pic>
      <p:cxnSp>
        <p:nvCxnSpPr>
          <p:cNvPr id="6" name="Conector reto 5">
            <a:extLst>
              <a:ext uri="{FF2B5EF4-FFF2-40B4-BE49-F238E27FC236}">
                <a16:creationId xmlns:a16="http://schemas.microsoft.com/office/drawing/2014/main" id="{C387CA05-BC0E-4B7D-99A3-73933662A25B}"/>
              </a:ext>
            </a:extLst>
          </p:cNvPr>
          <p:cNvCxnSpPr>
            <a:cxnSpLocks/>
          </p:cNvCxnSpPr>
          <p:nvPr/>
        </p:nvCxnSpPr>
        <p:spPr>
          <a:xfrm>
            <a:off x="1262742" y="1340062"/>
            <a:ext cx="0" cy="1923838"/>
          </a:xfrm>
          <a:prstGeom prst="line">
            <a:avLst/>
          </a:prstGeom>
          <a:ln w="3810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434257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Imagem 26"/>
          <p:cNvPicPr>
            <a:picLocks noChangeAspect="1"/>
          </p:cNvPicPr>
          <p:nvPr/>
        </p:nvPicPr>
        <p:blipFill rotWithShape="1">
          <a:blip r:embed="rId3" cstate="print">
            <a:extLst>
              <a:ext uri="{28A0092B-C50C-407E-A947-70E740481C1C}">
                <a14:useLocalDpi xmlns:a14="http://schemas.microsoft.com/office/drawing/2010/main" val="0"/>
              </a:ext>
            </a:extLst>
          </a:blip>
          <a:srcRect l="472" t="31125" b="-8"/>
          <a:stretch/>
        </p:blipFill>
        <p:spPr>
          <a:xfrm>
            <a:off x="0" y="1262222"/>
            <a:ext cx="12192000" cy="5626951"/>
          </a:xfrm>
          <a:prstGeom prst="rect">
            <a:avLst/>
          </a:prstGeom>
        </p:spPr>
      </p:pic>
      <p:pic>
        <p:nvPicPr>
          <p:cNvPr id="24" name="Imagem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14" name="Retângulo 13">
            <a:extLst>
              <a:ext uri="{FF2B5EF4-FFF2-40B4-BE49-F238E27FC236}">
                <a16:creationId xmlns:a16="http://schemas.microsoft.com/office/drawing/2014/main" id="{53F7CD61-D3FD-4D4E-9D0A-3E287647B2A3}"/>
              </a:ext>
            </a:extLst>
          </p:cNvPr>
          <p:cNvSpPr/>
          <p:nvPr/>
        </p:nvSpPr>
        <p:spPr>
          <a:xfrm>
            <a:off x="1801659" y="-1167733"/>
            <a:ext cx="222368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u="none" strike="noStrike" kern="1200" cap="none" spc="0" normalizeH="0" baseline="0" noProof="0" dirty="0">
                <a:ln>
                  <a:noFill/>
                </a:ln>
                <a:solidFill>
                  <a:schemeClr val="bg1"/>
                </a:solidFill>
                <a:effectLst/>
                <a:uLnTx/>
                <a:uFillTx/>
                <a:latin typeface="Arial"/>
              </a:rPr>
              <a:t>Riscos de Processo</a:t>
            </a:r>
          </a:p>
        </p:txBody>
      </p:sp>
      <p:sp>
        <p:nvSpPr>
          <p:cNvPr id="19" name="Retângulo 18">
            <a:extLst>
              <a:ext uri="{FF2B5EF4-FFF2-40B4-BE49-F238E27FC236}">
                <a16:creationId xmlns:a16="http://schemas.microsoft.com/office/drawing/2014/main" id="{D29B559B-9C3C-4E50-95C3-3FBE911F6FB6}"/>
              </a:ext>
            </a:extLst>
          </p:cNvPr>
          <p:cNvSpPr/>
          <p:nvPr/>
        </p:nvSpPr>
        <p:spPr>
          <a:xfrm>
            <a:off x="6252525" y="-1082094"/>
            <a:ext cx="1898981"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u="none" strike="noStrike" kern="1200" cap="none" spc="0" normalizeH="0" baseline="0" noProof="0" dirty="0">
                <a:ln>
                  <a:noFill/>
                </a:ln>
                <a:solidFill>
                  <a:schemeClr val="bg1"/>
                </a:solidFill>
                <a:effectLst/>
                <a:uLnTx/>
                <a:uFillTx/>
                <a:latin typeface="Arial"/>
              </a:rPr>
              <a:t>Riscos de Tarefa</a:t>
            </a:r>
          </a:p>
        </p:txBody>
      </p:sp>
      <p:sp>
        <p:nvSpPr>
          <p:cNvPr id="3" name="Retângulo 2"/>
          <p:cNvSpPr/>
          <p:nvPr/>
        </p:nvSpPr>
        <p:spPr>
          <a:xfrm>
            <a:off x="970822" y="2279565"/>
            <a:ext cx="4862295" cy="3785381"/>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15" name="Retângulo 14"/>
          <p:cNvSpPr/>
          <p:nvPr/>
        </p:nvSpPr>
        <p:spPr>
          <a:xfrm>
            <a:off x="6358883" y="2279565"/>
            <a:ext cx="4862295" cy="3785381"/>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28" name="Imagem 27">
            <a:extLst>
              <a:ext uri="{FF2B5EF4-FFF2-40B4-BE49-F238E27FC236}">
                <a16:creationId xmlns:a16="http://schemas.microsoft.com/office/drawing/2014/main" id="{3FD7CB46-ABBC-48D5-A7CD-E4148C1002BD}"/>
              </a:ext>
            </a:extLst>
          </p:cNvPr>
          <p:cNvPicPr>
            <a:picLocks noChangeAspect="1"/>
          </p:cNvPicPr>
          <p:nvPr/>
        </p:nvPicPr>
        <p:blipFill rotWithShape="1">
          <a:blip r:embed="rId5"/>
          <a:srcRect r="13066"/>
          <a:stretch/>
        </p:blipFill>
        <p:spPr>
          <a:xfrm>
            <a:off x="1111302" y="2415078"/>
            <a:ext cx="4593154" cy="3525937"/>
          </a:xfrm>
          <a:prstGeom prst="rect">
            <a:avLst/>
          </a:prstGeom>
        </p:spPr>
      </p:pic>
      <p:pic>
        <p:nvPicPr>
          <p:cNvPr id="29" name="Imagem 28">
            <a:extLst>
              <a:ext uri="{FF2B5EF4-FFF2-40B4-BE49-F238E27FC236}">
                <a16:creationId xmlns:a16="http://schemas.microsoft.com/office/drawing/2014/main" id="{09610AC0-5BC7-4106-A412-C530C55D4615}"/>
              </a:ext>
            </a:extLst>
          </p:cNvPr>
          <p:cNvPicPr>
            <a:picLocks noChangeAspect="1"/>
          </p:cNvPicPr>
          <p:nvPr/>
        </p:nvPicPr>
        <p:blipFill rotWithShape="1">
          <a:blip r:embed="rId6"/>
          <a:srcRect l="4796"/>
          <a:stretch/>
        </p:blipFill>
        <p:spPr>
          <a:xfrm>
            <a:off x="6493452" y="2409286"/>
            <a:ext cx="4593155" cy="3525937"/>
          </a:xfrm>
          <a:prstGeom prst="rect">
            <a:avLst/>
          </a:prstGeom>
        </p:spPr>
      </p:pic>
      <p:grpSp>
        <p:nvGrpSpPr>
          <p:cNvPr id="13" name="Agrupar 12">
            <a:extLst>
              <a:ext uri="{FF2B5EF4-FFF2-40B4-BE49-F238E27FC236}">
                <a16:creationId xmlns:a16="http://schemas.microsoft.com/office/drawing/2014/main" id="{CF574017-D509-4EC3-8587-3AE52352A21F}"/>
              </a:ext>
            </a:extLst>
          </p:cNvPr>
          <p:cNvGrpSpPr/>
          <p:nvPr/>
        </p:nvGrpSpPr>
        <p:grpSpPr>
          <a:xfrm>
            <a:off x="-12700" y="1231049"/>
            <a:ext cx="12204700" cy="533401"/>
            <a:chOff x="-12700" y="3528452"/>
            <a:chExt cx="12204700" cy="533401"/>
          </a:xfrm>
        </p:grpSpPr>
        <p:pic>
          <p:nvPicPr>
            <p:cNvPr id="16" name="Imagem 15">
              <a:extLst>
                <a:ext uri="{FF2B5EF4-FFF2-40B4-BE49-F238E27FC236}">
                  <a16:creationId xmlns:a16="http://schemas.microsoft.com/office/drawing/2014/main" id="{792D100D-CE63-478D-A715-0C10427259CB}"/>
                </a:ext>
              </a:extLst>
            </p:cNvPr>
            <p:cNvPicPr>
              <a:picLocks noChangeAspect="1"/>
            </p:cNvPicPr>
            <p:nvPr/>
          </p:nvPicPr>
          <p:blipFill>
            <a:blip r:embed="rId7" cstate="print">
              <a:biLevel thresh="25000"/>
              <a:extLst>
                <a:ext uri="{28A0092B-C50C-407E-A947-70E740481C1C}">
                  <a14:useLocalDpi xmlns:a14="http://schemas.microsoft.com/office/drawing/2010/main" val="0"/>
                </a:ext>
              </a:extLst>
            </a:blip>
            <a:stretch>
              <a:fillRect/>
            </a:stretch>
          </p:blipFill>
          <p:spPr>
            <a:xfrm flipH="1">
              <a:off x="9345162" y="3528452"/>
              <a:ext cx="2846838" cy="533401"/>
            </a:xfrm>
            <a:prstGeom prst="rect">
              <a:avLst/>
            </a:prstGeom>
          </p:spPr>
        </p:pic>
        <p:sp>
          <p:nvSpPr>
            <p:cNvPr id="17" name="Retângulo 16">
              <a:extLst>
                <a:ext uri="{FF2B5EF4-FFF2-40B4-BE49-F238E27FC236}">
                  <a16:creationId xmlns:a16="http://schemas.microsoft.com/office/drawing/2014/main" id="{AC070807-00F7-4CEF-A5CF-B0EDF7CE910F}"/>
                </a:ext>
              </a:extLst>
            </p:cNvPr>
            <p:cNvSpPr/>
            <p:nvPr/>
          </p:nvSpPr>
          <p:spPr>
            <a:xfrm>
              <a:off x="-12700" y="3528452"/>
              <a:ext cx="9482900" cy="532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grpSp>
      <p:sp>
        <p:nvSpPr>
          <p:cNvPr id="18" name="Retângulo 17">
            <a:extLst>
              <a:ext uri="{FF2B5EF4-FFF2-40B4-BE49-F238E27FC236}">
                <a16:creationId xmlns:a16="http://schemas.microsoft.com/office/drawing/2014/main" id="{22865E17-EFA2-4FF3-9C77-AE7E16B08A94}"/>
              </a:ext>
            </a:extLst>
          </p:cNvPr>
          <p:cNvSpPr/>
          <p:nvPr/>
        </p:nvSpPr>
        <p:spPr>
          <a:xfrm>
            <a:off x="5712534" y="846723"/>
            <a:ext cx="766933" cy="830997"/>
          </a:xfrm>
          <a:prstGeom prst="rect">
            <a:avLst/>
          </a:prstGeom>
        </p:spPr>
        <p:txBody>
          <a:bodyPr wrap="square">
            <a:spAutoFit/>
          </a:bodyPr>
          <a:lstStyle/>
          <a:p>
            <a:pPr algn="ctr"/>
            <a:r>
              <a:rPr lang="pt-BR" sz="4800" b="1" dirty="0" err="1">
                <a:solidFill>
                  <a:srgbClr val="107F7B"/>
                </a:solidFill>
                <a:latin typeface="Arial" panose="020B0604020202020204" pitchFamily="34" charset="0"/>
                <a:cs typeface="Arial" panose="020B0604020202020204" pitchFamily="34" charset="0"/>
              </a:rPr>
              <a:t>X</a:t>
            </a:r>
            <a:endParaRPr lang="pt-BR" sz="4800" dirty="0">
              <a:solidFill>
                <a:srgbClr val="107F7B"/>
              </a:solidFill>
              <a:latin typeface="Arial" panose="020B0604020202020204" pitchFamily="34" charset="0"/>
              <a:cs typeface="Arial" panose="020B0604020202020204" pitchFamily="34" charset="0"/>
            </a:endParaRPr>
          </a:p>
        </p:txBody>
      </p:sp>
      <p:sp>
        <p:nvSpPr>
          <p:cNvPr id="2" name="Retângulo 1">
            <a:extLst>
              <a:ext uri="{FF2B5EF4-FFF2-40B4-BE49-F238E27FC236}">
                <a16:creationId xmlns:a16="http://schemas.microsoft.com/office/drawing/2014/main" id="{001A1348-3472-F19D-236B-9EC647DC39C9}"/>
              </a:ext>
            </a:extLst>
          </p:cNvPr>
          <p:cNvSpPr/>
          <p:nvPr/>
        </p:nvSpPr>
        <p:spPr>
          <a:xfrm>
            <a:off x="1441336" y="969833"/>
            <a:ext cx="3921266" cy="584775"/>
          </a:xfrm>
          <a:prstGeom prst="rect">
            <a:avLst/>
          </a:prstGeom>
        </p:spPr>
        <p:txBody>
          <a:bodyPr wrap="none">
            <a:spAutoFit/>
          </a:bodyPr>
          <a:lstStyle/>
          <a:p>
            <a:pPr algn="r"/>
            <a:r>
              <a:rPr lang="pt-BR" sz="3200" dirty="0">
                <a:solidFill>
                  <a:srgbClr val="4D4D4D"/>
                </a:solidFill>
                <a:latin typeface="Arial" panose="020B0604020202020204" pitchFamily="34" charset="0"/>
                <a:cs typeface="Arial" panose="020B0604020202020204" pitchFamily="34" charset="0"/>
              </a:rPr>
              <a:t>Riscos de </a:t>
            </a:r>
            <a:r>
              <a:rPr lang="pt-BR" sz="3200" b="1" dirty="0">
                <a:solidFill>
                  <a:srgbClr val="017F7B"/>
                </a:solidFill>
                <a:latin typeface="Arial" panose="020B0604020202020204" pitchFamily="34" charset="0"/>
                <a:cs typeface="Arial" panose="020B0604020202020204" pitchFamily="34" charset="0"/>
              </a:rPr>
              <a:t>Processo</a:t>
            </a:r>
            <a:endParaRPr lang="pt-BR" sz="3200" b="1" dirty="0">
              <a:solidFill>
                <a:srgbClr val="017F7B"/>
              </a:solidFill>
            </a:endParaRPr>
          </a:p>
        </p:txBody>
      </p:sp>
      <p:sp>
        <p:nvSpPr>
          <p:cNvPr id="21" name="Retângulo 20">
            <a:extLst>
              <a:ext uri="{FF2B5EF4-FFF2-40B4-BE49-F238E27FC236}">
                <a16:creationId xmlns:a16="http://schemas.microsoft.com/office/drawing/2014/main" id="{C14DA480-41E5-405B-998E-5F9FDB5F6237}"/>
              </a:ext>
            </a:extLst>
          </p:cNvPr>
          <p:cNvSpPr/>
          <p:nvPr/>
        </p:nvSpPr>
        <p:spPr>
          <a:xfrm>
            <a:off x="7141180" y="969833"/>
            <a:ext cx="3297698" cy="584775"/>
          </a:xfrm>
          <a:prstGeom prst="rect">
            <a:avLst/>
          </a:prstGeom>
        </p:spPr>
        <p:txBody>
          <a:bodyPr wrap="none">
            <a:spAutoFit/>
          </a:bodyPr>
          <a:lstStyle/>
          <a:p>
            <a:pPr algn="ctr"/>
            <a:r>
              <a:rPr lang="pt-BR" sz="3200" dirty="0">
                <a:solidFill>
                  <a:srgbClr val="4D4D4D"/>
                </a:solidFill>
                <a:latin typeface="Arial" panose="020B0604020202020204" pitchFamily="34" charset="0"/>
                <a:cs typeface="Arial" panose="020B0604020202020204" pitchFamily="34" charset="0"/>
              </a:rPr>
              <a:t>Riscos de </a:t>
            </a:r>
            <a:r>
              <a:rPr lang="pt-BR" sz="3200" b="1" dirty="0">
                <a:solidFill>
                  <a:srgbClr val="017F7B"/>
                </a:solidFill>
                <a:latin typeface="Arial" panose="020B0604020202020204" pitchFamily="34" charset="0"/>
                <a:cs typeface="Arial" panose="020B0604020202020204" pitchFamily="34" charset="0"/>
              </a:rPr>
              <a:t>Tarefa</a:t>
            </a:r>
            <a:endParaRPr lang="pt-BR" sz="3200" b="1" dirty="0">
              <a:solidFill>
                <a:srgbClr val="017F7B"/>
              </a:solidFill>
            </a:endParaRPr>
          </a:p>
        </p:txBody>
      </p:sp>
      <p:cxnSp>
        <p:nvCxnSpPr>
          <p:cNvPr id="7" name="Conector Reto 6">
            <a:extLst>
              <a:ext uri="{FF2B5EF4-FFF2-40B4-BE49-F238E27FC236}">
                <a16:creationId xmlns:a16="http://schemas.microsoft.com/office/drawing/2014/main" id="{B10D8DED-4624-DA4E-E47D-194D91EA92B4}"/>
              </a:ext>
            </a:extLst>
          </p:cNvPr>
          <p:cNvCxnSpPr/>
          <p:nvPr/>
        </p:nvCxnSpPr>
        <p:spPr>
          <a:xfrm>
            <a:off x="3402419" y="1554608"/>
            <a:ext cx="0" cy="7249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Conector Reto 22">
            <a:extLst>
              <a:ext uri="{FF2B5EF4-FFF2-40B4-BE49-F238E27FC236}">
                <a16:creationId xmlns:a16="http://schemas.microsoft.com/office/drawing/2014/main" id="{26D2C7AF-2837-B07E-BC2D-0729726C46F5}"/>
              </a:ext>
            </a:extLst>
          </p:cNvPr>
          <p:cNvCxnSpPr>
            <a:cxnSpLocks/>
          </p:cNvCxnSpPr>
          <p:nvPr/>
        </p:nvCxnSpPr>
        <p:spPr>
          <a:xfrm>
            <a:off x="8790029" y="1554608"/>
            <a:ext cx="0" cy="7249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tângulo 7">
            <a:extLst>
              <a:ext uri="{FF2B5EF4-FFF2-40B4-BE49-F238E27FC236}">
                <a16:creationId xmlns:a16="http://schemas.microsoft.com/office/drawing/2014/main" id="{C7EAC872-6C03-BDDA-D364-63994705BC24}"/>
              </a:ext>
            </a:extLst>
          </p:cNvPr>
          <p:cNvSpPr/>
          <p:nvPr/>
        </p:nvSpPr>
        <p:spPr>
          <a:xfrm>
            <a:off x="191386" y="4816973"/>
            <a:ext cx="2115879" cy="103135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0" name="Retângulo 29">
            <a:extLst>
              <a:ext uri="{FF2B5EF4-FFF2-40B4-BE49-F238E27FC236}">
                <a16:creationId xmlns:a16="http://schemas.microsoft.com/office/drawing/2014/main" id="{785E7539-75B8-4339-BE77-25648A0F9FEA}"/>
              </a:ext>
            </a:extLst>
          </p:cNvPr>
          <p:cNvSpPr/>
          <p:nvPr/>
        </p:nvSpPr>
        <p:spPr>
          <a:xfrm>
            <a:off x="235552" y="4910485"/>
            <a:ext cx="2027547" cy="844334"/>
          </a:xfrm>
          <a:prstGeom prst="rect">
            <a:avLst/>
          </a:prstGeom>
        </p:spPr>
        <p:txBody>
          <a:bodyPr wrap="square">
            <a:spAutoFit/>
          </a:bodyPr>
          <a:lstStyle/>
          <a:p>
            <a:pPr algn="ctr">
              <a:lnSpc>
                <a:spcPts val="2000"/>
              </a:lnSpc>
              <a:spcAft>
                <a:spcPts val="1200"/>
              </a:spcAft>
            </a:pPr>
            <a:r>
              <a:rPr lang="pt-BR" sz="1600" dirty="0">
                <a:solidFill>
                  <a:srgbClr val="4D4D4D"/>
                </a:solidFill>
                <a:latin typeface="Arial" panose="020B0604020202020204" pitchFamily="34" charset="0"/>
                <a:ea typeface="Calibri" panose="020F0502020204030204" pitchFamily="34" charset="0"/>
                <a:cs typeface="Arial" panose="020B0604020202020204" pitchFamily="34" charset="0"/>
              </a:rPr>
              <a:t>Têm origem no processo produtivo da empresa.</a:t>
            </a:r>
            <a:endParaRPr lang="pt-BR" sz="1600" dirty="0">
              <a:solidFill>
                <a:srgbClr val="4D4D4D"/>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25" name="Retângulo 24">
            <a:extLst>
              <a:ext uri="{FF2B5EF4-FFF2-40B4-BE49-F238E27FC236}">
                <a16:creationId xmlns:a16="http://schemas.microsoft.com/office/drawing/2014/main" id="{312FEA56-502A-479F-C775-1C804011F0C8}"/>
              </a:ext>
            </a:extLst>
          </p:cNvPr>
          <p:cNvSpPr/>
          <p:nvPr/>
        </p:nvSpPr>
        <p:spPr>
          <a:xfrm>
            <a:off x="9824483" y="4284921"/>
            <a:ext cx="2115879" cy="156341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6" name="Retângulo 25">
            <a:extLst>
              <a:ext uri="{FF2B5EF4-FFF2-40B4-BE49-F238E27FC236}">
                <a16:creationId xmlns:a16="http://schemas.microsoft.com/office/drawing/2014/main" id="{7CAB507F-0E38-1371-07C2-6EA30C0385B7}"/>
              </a:ext>
            </a:extLst>
          </p:cNvPr>
          <p:cNvSpPr/>
          <p:nvPr/>
        </p:nvSpPr>
        <p:spPr>
          <a:xfrm>
            <a:off x="9868649" y="4397524"/>
            <a:ext cx="2071713" cy="1357295"/>
          </a:xfrm>
          <a:prstGeom prst="rect">
            <a:avLst/>
          </a:prstGeom>
        </p:spPr>
        <p:txBody>
          <a:bodyPr wrap="square">
            <a:spAutoFit/>
          </a:bodyPr>
          <a:lstStyle/>
          <a:p>
            <a:pPr algn="ctr">
              <a:lnSpc>
                <a:spcPts val="2000"/>
              </a:lnSpc>
              <a:spcAft>
                <a:spcPts val="1200"/>
              </a:spcAft>
            </a:pPr>
            <a:r>
              <a:rPr lang="pt-BR" sz="1600" dirty="0">
                <a:solidFill>
                  <a:srgbClr val="4D4D4D"/>
                </a:solidFill>
                <a:latin typeface="Arial" panose="020B0604020202020204" pitchFamily="34" charset="0"/>
                <a:ea typeface="Calibri" panose="020F0502020204030204" pitchFamily="34" charset="0"/>
                <a:cs typeface="Arial" panose="020B0604020202020204" pitchFamily="34" charset="0"/>
              </a:rPr>
              <a:t>Associados à segurança do trabalho, que têm origem na execução de tarefas.</a:t>
            </a:r>
            <a:endParaRPr lang="pt-BR" sz="1600" dirty="0">
              <a:solidFill>
                <a:srgbClr val="4D4D4D"/>
              </a:solidFill>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81632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CD1565A1-190E-BB31-C34B-B7CA4AC4131D}"/>
              </a:ext>
            </a:extLst>
          </p:cNvPr>
          <p:cNvPicPr>
            <a:picLocks noChangeAspect="1"/>
          </p:cNvPicPr>
          <p:nvPr/>
        </p:nvPicPr>
        <p:blipFill rotWithShape="1">
          <a:blip r:embed="rId3">
            <a:extLst>
              <a:ext uri="{28A0092B-C50C-407E-A947-70E740481C1C}">
                <a14:useLocalDpi xmlns:a14="http://schemas.microsoft.com/office/drawing/2010/main" val="0"/>
              </a:ext>
            </a:extLst>
          </a:blip>
          <a:srcRect t="33664" b="5395"/>
          <a:stretch/>
        </p:blipFill>
        <p:spPr>
          <a:xfrm>
            <a:off x="0" y="2173200"/>
            <a:ext cx="12204700" cy="4684800"/>
          </a:xfrm>
          <a:prstGeom prst="rect">
            <a:avLst/>
          </a:prstGeom>
        </p:spPr>
      </p:pic>
      <p:sp>
        <p:nvSpPr>
          <p:cNvPr id="185" name="Retângulo 184">
            <a:extLst>
              <a:ext uri="{FF2B5EF4-FFF2-40B4-BE49-F238E27FC236}">
                <a16:creationId xmlns:a16="http://schemas.microsoft.com/office/drawing/2014/main" id="{1C61ED26-7027-8626-20E6-93D80AFE09A7}"/>
              </a:ext>
            </a:extLst>
          </p:cNvPr>
          <p:cNvSpPr/>
          <p:nvPr/>
        </p:nvSpPr>
        <p:spPr>
          <a:xfrm>
            <a:off x="-12700" y="2156524"/>
            <a:ext cx="12217402" cy="4701476"/>
          </a:xfrm>
          <a:prstGeom prst="rect">
            <a:avLst/>
          </a:prstGeom>
          <a:solidFill>
            <a:srgbClr val="0A04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nvGrpSpPr>
          <p:cNvPr id="5" name="Agrupar 4"/>
          <p:cNvGrpSpPr/>
          <p:nvPr/>
        </p:nvGrpSpPr>
        <p:grpSpPr>
          <a:xfrm>
            <a:off x="-12700" y="1976298"/>
            <a:ext cx="12204700" cy="533401"/>
            <a:chOff x="-12700" y="3528452"/>
            <a:chExt cx="12204700" cy="533401"/>
          </a:xfrm>
        </p:grpSpPr>
        <p:pic>
          <p:nvPicPr>
            <p:cNvPr id="3" name="Imagem 2"/>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flipH="1">
              <a:off x="9345162" y="3528452"/>
              <a:ext cx="2846838" cy="533401"/>
            </a:xfrm>
            <a:prstGeom prst="rect">
              <a:avLst/>
            </a:prstGeom>
          </p:spPr>
        </p:pic>
        <p:sp>
          <p:nvSpPr>
            <p:cNvPr id="4" name="Retângulo 3"/>
            <p:cNvSpPr/>
            <p:nvPr/>
          </p:nvSpPr>
          <p:spPr>
            <a:xfrm>
              <a:off x="-12700" y="3528452"/>
              <a:ext cx="9482900" cy="532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grpSp>
      <p:sp>
        <p:nvSpPr>
          <p:cNvPr id="39" name="Retângulo 38"/>
          <p:cNvSpPr/>
          <p:nvPr/>
        </p:nvSpPr>
        <p:spPr>
          <a:xfrm>
            <a:off x="2258693" y="978468"/>
            <a:ext cx="7674615" cy="1323439"/>
          </a:xfrm>
          <a:prstGeom prst="rect">
            <a:avLst/>
          </a:prstGeom>
        </p:spPr>
        <p:txBody>
          <a:bodyPr wrap="square">
            <a:spAutoFit/>
          </a:bodyPr>
          <a:lstStyle/>
          <a:p>
            <a:pPr algn="ctr"/>
            <a:r>
              <a:rPr lang="pt-BR" sz="4000" b="1" dirty="0">
                <a:solidFill>
                  <a:srgbClr val="107F7B"/>
                </a:solidFill>
                <a:latin typeface="Arial" panose="020B0604020202020204" pitchFamily="34" charset="0"/>
                <a:cs typeface="Arial" panose="020B0604020202020204" pitchFamily="34" charset="0"/>
              </a:rPr>
              <a:t>Não há bom </a:t>
            </a:r>
            <a:r>
              <a:rPr lang="pt-BR" sz="4000" b="1" dirty="0">
                <a:solidFill>
                  <a:srgbClr val="4D4D4D"/>
                </a:solidFill>
                <a:latin typeface="Arial" panose="020B0604020202020204" pitchFamily="34" charset="0"/>
                <a:cs typeface="Arial" panose="020B0604020202020204" pitchFamily="34" charset="0"/>
              </a:rPr>
              <a:t>planejamento</a:t>
            </a:r>
            <a:r>
              <a:rPr lang="pt-BR" sz="4000" b="1" dirty="0">
                <a:solidFill>
                  <a:srgbClr val="107F7B"/>
                </a:solidFill>
                <a:latin typeface="Arial" panose="020B0604020202020204" pitchFamily="34" charset="0"/>
                <a:cs typeface="Arial" panose="020B0604020202020204" pitchFamily="34" charset="0"/>
              </a:rPr>
              <a:t> sem uma boa </a:t>
            </a:r>
            <a:r>
              <a:rPr lang="pt-BR" sz="4000" b="1" dirty="0">
                <a:solidFill>
                  <a:srgbClr val="4D4D4D"/>
                </a:solidFill>
                <a:latin typeface="Arial" panose="020B0604020202020204" pitchFamily="34" charset="0"/>
                <a:cs typeface="Arial" panose="020B0604020202020204" pitchFamily="34" charset="0"/>
              </a:rPr>
              <a:t>análise de risco!</a:t>
            </a:r>
            <a:endParaRPr lang="pt-BR" sz="4000" dirty="0">
              <a:solidFill>
                <a:srgbClr val="4D4D4D"/>
              </a:solidFill>
              <a:latin typeface="Arial" panose="020B0604020202020204" pitchFamily="34" charset="0"/>
              <a:cs typeface="Arial" panose="020B0604020202020204" pitchFamily="34" charset="0"/>
            </a:endParaRPr>
          </a:p>
        </p:txBody>
      </p:sp>
      <p:sp>
        <p:nvSpPr>
          <p:cNvPr id="13" name="Retângulo 12">
            <a:extLst>
              <a:ext uri="{FF2B5EF4-FFF2-40B4-BE49-F238E27FC236}">
                <a16:creationId xmlns:a16="http://schemas.microsoft.com/office/drawing/2014/main" id="{0CD88039-F525-888B-CD30-2F6378DC3A7B}"/>
              </a:ext>
            </a:extLst>
          </p:cNvPr>
          <p:cNvSpPr/>
          <p:nvPr/>
        </p:nvSpPr>
        <p:spPr>
          <a:xfrm>
            <a:off x="217642" y="2601015"/>
            <a:ext cx="11769416" cy="1107932"/>
          </a:xfrm>
          <a:prstGeom prst="rect">
            <a:avLst/>
          </a:prstGeom>
        </p:spPr>
        <p:txBody>
          <a:bodyPr wrap="square">
            <a:spAutoFit/>
          </a:bodyPr>
          <a:lstStyle/>
          <a:p>
            <a:pPr algn="ctr">
              <a:lnSpc>
                <a:spcPct val="107000"/>
              </a:lnSpc>
              <a:spcAft>
                <a:spcPts val="800"/>
              </a:spcAft>
            </a:pPr>
            <a:r>
              <a:rPr lang="pt-BR" sz="3200" dirty="0">
                <a:solidFill>
                  <a:schemeClr val="bg1"/>
                </a:solidFill>
                <a:latin typeface="Arial" panose="020B0604020202020204" pitchFamily="34" charset="0"/>
                <a:ea typeface="Calibri" panose="020F0502020204030204" pitchFamily="34" charset="0"/>
                <a:cs typeface="Arial" panose="020B0604020202020204" pitchFamily="34" charset="0"/>
              </a:rPr>
              <a:t>A </a:t>
            </a:r>
            <a:r>
              <a:rPr lang="pt-BR" sz="3200" b="1" dirty="0">
                <a:solidFill>
                  <a:schemeClr val="bg1"/>
                </a:solidFill>
                <a:latin typeface="Arial" panose="020B0604020202020204" pitchFamily="34" charset="0"/>
                <a:ea typeface="Calibri" panose="020F0502020204030204" pitchFamily="34" charset="0"/>
                <a:cs typeface="Arial" panose="020B0604020202020204" pitchFamily="34" charset="0"/>
              </a:rPr>
              <a:t>ART</a:t>
            </a:r>
            <a:r>
              <a:rPr lang="pt-BR" sz="3200" dirty="0">
                <a:solidFill>
                  <a:schemeClr val="bg1"/>
                </a:solidFill>
                <a:latin typeface="Arial" panose="020B0604020202020204" pitchFamily="34" charset="0"/>
                <a:ea typeface="Calibri" panose="020F0502020204030204" pitchFamily="34" charset="0"/>
                <a:cs typeface="Arial" panose="020B0604020202020204" pitchFamily="34" charset="0"/>
              </a:rPr>
              <a:t> interfere em outros processos na Vale, como por exemplo:</a:t>
            </a:r>
          </a:p>
        </p:txBody>
      </p:sp>
      <p:cxnSp>
        <p:nvCxnSpPr>
          <p:cNvPr id="8" name="Conector Reto 7">
            <a:extLst>
              <a:ext uri="{FF2B5EF4-FFF2-40B4-BE49-F238E27FC236}">
                <a16:creationId xmlns:a16="http://schemas.microsoft.com/office/drawing/2014/main" id="{F212A4B2-13A7-95FF-EB3F-D8E215B43687}"/>
              </a:ext>
            </a:extLst>
          </p:cNvPr>
          <p:cNvCxnSpPr>
            <a:cxnSpLocks/>
          </p:cNvCxnSpPr>
          <p:nvPr/>
        </p:nvCxnSpPr>
        <p:spPr>
          <a:xfrm>
            <a:off x="694661" y="3833701"/>
            <a:ext cx="108026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83" name="Agrupar 182">
            <a:extLst>
              <a:ext uri="{FF2B5EF4-FFF2-40B4-BE49-F238E27FC236}">
                <a16:creationId xmlns:a16="http://schemas.microsoft.com/office/drawing/2014/main" id="{238AAA7F-B207-8215-AB46-CF0896B34888}"/>
              </a:ext>
            </a:extLst>
          </p:cNvPr>
          <p:cNvGrpSpPr/>
          <p:nvPr/>
        </p:nvGrpSpPr>
        <p:grpSpPr>
          <a:xfrm>
            <a:off x="1625075" y="4273120"/>
            <a:ext cx="8941850" cy="1816378"/>
            <a:chOff x="972453" y="4273120"/>
            <a:chExt cx="8941850" cy="1816378"/>
          </a:xfrm>
        </p:grpSpPr>
        <p:grpSp>
          <p:nvGrpSpPr>
            <p:cNvPr id="182" name="Agrupar 181">
              <a:extLst>
                <a:ext uri="{FF2B5EF4-FFF2-40B4-BE49-F238E27FC236}">
                  <a16:creationId xmlns:a16="http://schemas.microsoft.com/office/drawing/2014/main" id="{7AB750B3-1714-6D99-3486-ED33FA42A276}"/>
                </a:ext>
              </a:extLst>
            </p:cNvPr>
            <p:cNvGrpSpPr/>
            <p:nvPr/>
          </p:nvGrpSpPr>
          <p:grpSpPr>
            <a:xfrm>
              <a:off x="972453" y="4343549"/>
              <a:ext cx="1691492" cy="1745949"/>
              <a:chOff x="694661" y="4332192"/>
              <a:chExt cx="1691492" cy="1745949"/>
            </a:xfrm>
          </p:grpSpPr>
          <p:grpSp>
            <p:nvGrpSpPr>
              <p:cNvPr id="174" name="Agrupar 173">
                <a:extLst>
                  <a:ext uri="{FF2B5EF4-FFF2-40B4-BE49-F238E27FC236}">
                    <a16:creationId xmlns:a16="http://schemas.microsoft.com/office/drawing/2014/main" id="{F7D6A742-2E01-3996-4B8A-94819720019D}"/>
                  </a:ext>
                </a:extLst>
              </p:cNvPr>
              <p:cNvGrpSpPr/>
              <p:nvPr/>
            </p:nvGrpSpPr>
            <p:grpSpPr>
              <a:xfrm>
                <a:off x="1254056" y="4332192"/>
                <a:ext cx="572703" cy="747003"/>
                <a:chOff x="-6703767" y="-2080849"/>
                <a:chExt cx="3943350" cy="5143500"/>
              </a:xfrm>
            </p:grpSpPr>
            <p:sp>
              <p:nvSpPr>
                <p:cNvPr id="146" name="Forma Livre 145">
                  <a:extLst>
                    <a:ext uri="{FF2B5EF4-FFF2-40B4-BE49-F238E27FC236}">
                      <a16:creationId xmlns:a16="http://schemas.microsoft.com/office/drawing/2014/main" id="{4E8E5452-9F31-EFFF-DF58-C2A07F25F0CF}"/>
                    </a:ext>
                  </a:extLst>
                </p:cNvPr>
                <p:cNvSpPr/>
                <p:nvPr/>
              </p:nvSpPr>
              <p:spPr>
                <a:xfrm>
                  <a:off x="-6703767" y="-2080849"/>
                  <a:ext cx="3943350" cy="5143500"/>
                </a:xfrm>
                <a:custGeom>
                  <a:avLst/>
                  <a:gdLst>
                    <a:gd name="connsiteX0" fmla="*/ 3857625 w 3943350"/>
                    <a:gd name="connsiteY0" fmla="*/ 0 h 5143500"/>
                    <a:gd name="connsiteX1" fmla="*/ 85725 w 3943350"/>
                    <a:gd name="connsiteY1" fmla="*/ 0 h 5143500"/>
                    <a:gd name="connsiteX2" fmla="*/ 0 w 3943350"/>
                    <a:gd name="connsiteY2" fmla="*/ 85725 h 5143500"/>
                    <a:gd name="connsiteX3" fmla="*/ 0 w 3943350"/>
                    <a:gd name="connsiteY3" fmla="*/ 5057775 h 5143500"/>
                    <a:gd name="connsiteX4" fmla="*/ 25100 w 3943350"/>
                    <a:gd name="connsiteY4" fmla="*/ 5118400 h 5143500"/>
                    <a:gd name="connsiteX5" fmla="*/ 85725 w 3943350"/>
                    <a:gd name="connsiteY5" fmla="*/ 5143500 h 5143500"/>
                    <a:gd name="connsiteX6" fmla="*/ 3857625 w 3943350"/>
                    <a:gd name="connsiteY6" fmla="*/ 5143500 h 5143500"/>
                    <a:gd name="connsiteX7" fmla="*/ 3918250 w 3943350"/>
                    <a:gd name="connsiteY7" fmla="*/ 5118400 h 5143500"/>
                    <a:gd name="connsiteX8" fmla="*/ 3943350 w 3943350"/>
                    <a:gd name="connsiteY8" fmla="*/ 5057775 h 5143500"/>
                    <a:gd name="connsiteX9" fmla="*/ 3943350 w 3943350"/>
                    <a:gd name="connsiteY9" fmla="*/ 85725 h 5143500"/>
                    <a:gd name="connsiteX10" fmla="*/ 3918250 w 3943350"/>
                    <a:gd name="connsiteY10" fmla="*/ 25105 h 5143500"/>
                    <a:gd name="connsiteX11" fmla="*/ 3857625 w 3943350"/>
                    <a:gd name="connsiteY11" fmla="*/ 0 h 5143500"/>
                    <a:gd name="connsiteX12" fmla="*/ 3771900 w 3943350"/>
                    <a:gd name="connsiteY12" fmla="*/ 4972050 h 5143500"/>
                    <a:gd name="connsiteX13" fmla="*/ 171450 w 3943350"/>
                    <a:gd name="connsiteY13" fmla="*/ 4972050 h 5143500"/>
                    <a:gd name="connsiteX14" fmla="*/ 171450 w 3943350"/>
                    <a:gd name="connsiteY14" fmla="*/ 171450 h 5143500"/>
                    <a:gd name="connsiteX15" fmla="*/ 3771900 w 3943350"/>
                    <a:gd name="connsiteY15" fmla="*/ 17145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3350" h="5143500">
                      <a:moveTo>
                        <a:pt x="3857625" y="0"/>
                      </a:moveTo>
                      <a:lnTo>
                        <a:pt x="85725" y="0"/>
                      </a:lnTo>
                      <a:cubicBezTo>
                        <a:pt x="38385" y="0"/>
                        <a:pt x="0" y="38385"/>
                        <a:pt x="0" y="85725"/>
                      </a:cubicBezTo>
                      <a:lnTo>
                        <a:pt x="0" y="5057775"/>
                      </a:lnTo>
                      <a:cubicBezTo>
                        <a:pt x="0" y="5080505"/>
                        <a:pt x="9033" y="5102323"/>
                        <a:pt x="25100" y="5118400"/>
                      </a:cubicBezTo>
                      <a:cubicBezTo>
                        <a:pt x="41177" y="5134467"/>
                        <a:pt x="62996" y="5143500"/>
                        <a:pt x="85725" y="5143500"/>
                      </a:cubicBezTo>
                      <a:lnTo>
                        <a:pt x="3857625" y="5143500"/>
                      </a:lnTo>
                      <a:cubicBezTo>
                        <a:pt x="3880355" y="5143500"/>
                        <a:pt x="3902173" y="5134467"/>
                        <a:pt x="3918250" y="5118400"/>
                      </a:cubicBezTo>
                      <a:cubicBezTo>
                        <a:pt x="3934317" y="5102323"/>
                        <a:pt x="3943350" y="5080505"/>
                        <a:pt x="3943350" y="5057775"/>
                      </a:cubicBezTo>
                      <a:lnTo>
                        <a:pt x="3943350" y="85725"/>
                      </a:lnTo>
                      <a:cubicBezTo>
                        <a:pt x="3943350" y="62993"/>
                        <a:pt x="3934317" y="41178"/>
                        <a:pt x="3918250" y="25105"/>
                      </a:cubicBezTo>
                      <a:cubicBezTo>
                        <a:pt x="3902173" y="9032"/>
                        <a:pt x="3880355" y="0"/>
                        <a:pt x="3857625" y="0"/>
                      </a:cubicBezTo>
                      <a:close/>
                      <a:moveTo>
                        <a:pt x="3771900" y="4972050"/>
                      </a:moveTo>
                      <a:lnTo>
                        <a:pt x="171450" y="4972050"/>
                      </a:lnTo>
                      <a:lnTo>
                        <a:pt x="171450" y="171450"/>
                      </a:lnTo>
                      <a:lnTo>
                        <a:pt x="3771900" y="171450"/>
                      </a:lnTo>
                      <a:close/>
                    </a:path>
                  </a:pathLst>
                </a:custGeom>
                <a:solidFill>
                  <a:schemeClr val="bg1"/>
                </a:solidFill>
                <a:ln w="9797" cap="flat">
                  <a:noFill/>
                  <a:prstDash val="solid"/>
                  <a:miter/>
                </a:ln>
              </p:spPr>
              <p:txBody>
                <a:bodyPr rtlCol="0" anchor="ctr"/>
                <a:lstStyle/>
                <a:p>
                  <a:endParaRPr lang="pt-BR"/>
                </a:p>
              </p:txBody>
            </p:sp>
            <p:sp>
              <p:nvSpPr>
                <p:cNvPr id="147" name="Forma Livre 146">
                  <a:extLst>
                    <a:ext uri="{FF2B5EF4-FFF2-40B4-BE49-F238E27FC236}">
                      <a16:creationId xmlns:a16="http://schemas.microsoft.com/office/drawing/2014/main" id="{CC820F40-09B2-917C-7411-C7582C1CADF8}"/>
                    </a:ext>
                  </a:extLst>
                </p:cNvPr>
                <p:cNvSpPr/>
                <p:nvPr/>
              </p:nvSpPr>
              <p:spPr>
                <a:xfrm>
                  <a:off x="-4046584" y="2036062"/>
                  <a:ext cx="855088" cy="683698"/>
                </a:xfrm>
                <a:custGeom>
                  <a:avLst/>
                  <a:gdLst>
                    <a:gd name="connsiteX0" fmla="*/ 212793 w 855088"/>
                    <a:gd name="connsiteY0" fmla="*/ 449830 h 683698"/>
                    <a:gd name="connsiteX1" fmla="*/ 167295 w 855088"/>
                    <a:gd name="connsiteY1" fmla="*/ 313699 h 683698"/>
                    <a:gd name="connsiteX2" fmla="*/ 58753 w 855088"/>
                    <a:gd name="connsiteY2" fmla="*/ 259354 h 683698"/>
                    <a:gd name="connsiteX3" fmla="*/ 4417 w 855088"/>
                    <a:gd name="connsiteY3" fmla="*/ 367887 h 683698"/>
                    <a:gd name="connsiteX4" fmla="*/ 90142 w 855088"/>
                    <a:gd name="connsiteY4" fmla="*/ 625062 h 683698"/>
                    <a:gd name="connsiteX5" fmla="*/ 148504 w 855088"/>
                    <a:gd name="connsiteY5" fmla="*/ 680592 h 683698"/>
                    <a:gd name="connsiteX6" fmla="*/ 171733 w 855088"/>
                    <a:gd name="connsiteY6" fmla="*/ 683698 h 683698"/>
                    <a:gd name="connsiteX7" fmla="*/ 227450 w 855088"/>
                    <a:gd name="connsiteY7" fmla="*/ 663026 h 683698"/>
                    <a:gd name="connsiteX8" fmla="*/ 827525 w 855088"/>
                    <a:gd name="connsiteY8" fmla="*/ 148676 h 683698"/>
                    <a:gd name="connsiteX9" fmla="*/ 834451 w 855088"/>
                    <a:gd name="connsiteY9" fmla="*/ 29964 h 683698"/>
                    <a:gd name="connsiteX10" fmla="*/ 716082 w 855088"/>
                    <a:gd name="connsiteY10" fmla="*/ 18560 h 68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5088" h="683698">
                      <a:moveTo>
                        <a:pt x="212793" y="449830"/>
                      </a:moveTo>
                      <a:lnTo>
                        <a:pt x="167295" y="313699"/>
                      </a:lnTo>
                      <a:cubicBezTo>
                        <a:pt x="152325" y="268730"/>
                        <a:pt x="103721" y="244394"/>
                        <a:pt x="58753" y="259354"/>
                      </a:cubicBezTo>
                      <a:cubicBezTo>
                        <a:pt x="13754" y="274315"/>
                        <a:pt x="-10552" y="322918"/>
                        <a:pt x="4417" y="367887"/>
                      </a:cubicBezTo>
                      <a:lnTo>
                        <a:pt x="90142" y="625062"/>
                      </a:lnTo>
                      <a:cubicBezTo>
                        <a:pt x="99136" y="652122"/>
                        <a:pt x="121023" y="672980"/>
                        <a:pt x="148504" y="680592"/>
                      </a:cubicBezTo>
                      <a:cubicBezTo>
                        <a:pt x="156077" y="682659"/>
                        <a:pt x="163886" y="683727"/>
                        <a:pt x="171733" y="683698"/>
                      </a:cubicBezTo>
                      <a:cubicBezTo>
                        <a:pt x="192170" y="683727"/>
                        <a:pt x="211950" y="676380"/>
                        <a:pt x="227450" y="663026"/>
                      </a:cubicBezTo>
                      <a:lnTo>
                        <a:pt x="827525" y="148676"/>
                      </a:lnTo>
                      <a:cubicBezTo>
                        <a:pt x="861393" y="117413"/>
                        <a:pt x="864460" y="64979"/>
                        <a:pt x="834451" y="29964"/>
                      </a:cubicBezTo>
                      <a:cubicBezTo>
                        <a:pt x="804491" y="-5051"/>
                        <a:pt x="752214" y="-10067"/>
                        <a:pt x="716082" y="18560"/>
                      </a:cubicBezTo>
                      <a:close/>
                    </a:path>
                  </a:pathLst>
                </a:custGeom>
                <a:solidFill>
                  <a:srgbClr val="EDB830"/>
                </a:solidFill>
                <a:ln w="9797" cap="flat">
                  <a:noFill/>
                  <a:prstDash val="solid"/>
                  <a:miter/>
                </a:ln>
              </p:spPr>
              <p:txBody>
                <a:bodyPr rtlCol="0" anchor="ctr"/>
                <a:lstStyle/>
                <a:p>
                  <a:endParaRPr lang="pt-BR"/>
                </a:p>
              </p:txBody>
            </p:sp>
            <p:sp>
              <p:nvSpPr>
                <p:cNvPr id="148" name="Forma Livre 147">
                  <a:extLst>
                    <a:ext uri="{FF2B5EF4-FFF2-40B4-BE49-F238E27FC236}">
                      <a16:creationId xmlns:a16="http://schemas.microsoft.com/office/drawing/2014/main" id="{0E4D7062-F080-7D01-D224-48A6DDCB4FAC}"/>
                    </a:ext>
                  </a:extLst>
                </p:cNvPr>
                <p:cNvSpPr/>
                <p:nvPr/>
              </p:nvSpPr>
              <p:spPr>
                <a:xfrm>
                  <a:off x="-5074992" y="-1737949"/>
                  <a:ext cx="685800" cy="685800"/>
                </a:xfrm>
                <a:custGeom>
                  <a:avLst/>
                  <a:gdLst>
                    <a:gd name="connsiteX0" fmla="*/ 342900 w 685800"/>
                    <a:gd name="connsiteY0" fmla="*/ 685800 h 685800"/>
                    <a:gd name="connsiteX1" fmla="*/ 585379 w 685800"/>
                    <a:gd name="connsiteY1" fmla="*/ 585379 h 685800"/>
                    <a:gd name="connsiteX2" fmla="*/ 685800 w 685800"/>
                    <a:gd name="connsiteY2" fmla="*/ 342900 h 685800"/>
                    <a:gd name="connsiteX3" fmla="*/ 585379 w 685800"/>
                    <a:gd name="connsiteY3" fmla="*/ 100421 h 685800"/>
                    <a:gd name="connsiteX4" fmla="*/ 342900 w 685800"/>
                    <a:gd name="connsiteY4" fmla="*/ 0 h 685800"/>
                    <a:gd name="connsiteX5" fmla="*/ 100421 w 685800"/>
                    <a:gd name="connsiteY5" fmla="*/ 100421 h 685800"/>
                    <a:gd name="connsiteX6" fmla="*/ 0 w 685800"/>
                    <a:gd name="connsiteY6" fmla="*/ 342900 h 685800"/>
                    <a:gd name="connsiteX7" fmla="*/ 100421 w 685800"/>
                    <a:gd name="connsiteY7" fmla="*/ 585379 h 685800"/>
                    <a:gd name="connsiteX8" fmla="*/ 342900 w 685800"/>
                    <a:gd name="connsiteY8" fmla="*/ 685800 h 685800"/>
                    <a:gd name="connsiteX9" fmla="*/ 342900 w 685800"/>
                    <a:gd name="connsiteY9" fmla="*/ 171450 h 685800"/>
                    <a:gd name="connsiteX10" fmla="*/ 464140 w 685800"/>
                    <a:gd name="connsiteY10" fmla="*/ 221660 h 685800"/>
                    <a:gd name="connsiteX11" fmla="*/ 514350 w 685800"/>
                    <a:gd name="connsiteY11" fmla="*/ 342900 h 685800"/>
                    <a:gd name="connsiteX12" fmla="*/ 464140 w 685800"/>
                    <a:gd name="connsiteY12" fmla="*/ 464140 h 685800"/>
                    <a:gd name="connsiteX13" fmla="*/ 342900 w 685800"/>
                    <a:gd name="connsiteY13" fmla="*/ 514350 h 685800"/>
                    <a:gd name="connsiteX14" fmla="*/ 221660 w 685800"/>
                    <a:gd name="connsiteY14" fmla="*/ 464140 h 685800"/>
                    <a:gd name="connsiteX15" fmla="*/ 171450 w 685800"/>
                    <a:gd name="connsiteY15" fmla="*/ 342900 h 685800"/>
                    <a:gd name="connsiteX16" fmla="*/ 221660 w 685800"/>
                    <a:gd name="connsiteY16" fmla="*/ 221660 h 685800"/>
                    <a:gd name="connsiteX17" fmla="*/ 342900 w 685800"/>
                    <a:gd name="connsiteY17" fmla="*/ 17145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800" h="685800">
                      <a:moveTo>
                        <a:pt x="342900" y="685800"/>
                      </a:moveTo>
                      <a:cubicBezTo>
                        <a:pt x="433827" y="685800"/>
                        <a:pt x="521051" y="649668"/>
                        <a:pt x="585379" y="585379"/>
                      </a:cubicBezTo>
                      <a:cubicBezTo>
                        <a:pt x="649668" y="521051"/>
                        <a:pt x="685800" y="433827"/>
                        <a:pt x="685800" y="342900"/>
                      </a:cubicBezTo>
                      <a:cubicBezTo>
                        <a:pt x="685800" y="251973"/>
                        <a:pt x="649668" y="164749"/>
                        <a:pt x="585379" y="100421"/>
                      </a:cubicBezTo>
                      <a:cubicBezTo>
                        <a:pt x="521051" y="36127"/>
                        <a:pt x="433827" y="0"/>
                        <a:pt x="342900" y="0"/>
                      </a:cubicBezTo>
                      <a:cubicBezTo>
                        <a:pt x="251973" y="0"/>
                        <a:pt x="164749" y="36127"/>
                        <a:pt x="100421" y="100421"/>
                      </a:cubicBezTo>
                      <a:cubicBezTo>
                        <a:pt x="36132" y="164753"/>
                        <a:pt x="0" y="251973"/>
                        <a:pt x="0" y="342900"/>
                      </a:cubicBezTo>
                      <a:cubicBezTo>
                        <a:pt x="0" y="433827"/>
                        <a:pt x="36132" y="521051"/>
                        <a:pt x="100421" y="585379"/>
                      </a:cubicBezTo>
                      <a:cubicBezTo>
                        <a:pt x="164749" y="649668"/>
                        <a:pt x="251973" y="685800"/>
                        <a:pt x="342900" y="685800"/>
                      </a:cubicBezTo>
                      <a:close/>
                      <a:moveTo>
                        <a:pt x="342900" y="171450"/>
                      </a:moveTo>
                      <a:cubicBezTo>
                        <a:pt x="388368" y="171450"/>
                        <a:pt x="431995" y="189514"/>
                        <a:pt x="464140" y="221660"/>
                      </a:cubicBezTo>
                      <a:cubicBezTo>
                        <a:pt x="496284" y="253807"/>
                        <a:pt x="514350" y="297435"/>
                        <a:pt x="514350" y="342900"/>
                      </a:cubicBezTo>
                      <a:cubicBezTo>
                        <a:pt x="514350" y="388365"/>
                        <a:pt x="496284" y="431993"/>
                        <a:pt x="464140" y="464140"/>
                      </a:cubicBezTo>
                      <a:cubicBezTo>
                        <a:pt x="431995" y="496284"/>
                        <a:pt x="388368" y="514350"/>
                        <a:pt x="342900" y="514350"/>
                      </a:cubicBezTo>
                      <a:cubicBezTo>
                        <a:pt x="297432" y="514350"/>
                        <a:pt x="253805" y="496284"/>
                        <a:pt x="221660" y="464140"/>
                      </a:cubicBezTo>
                      <a:cubicBezTo>
                        <a:pt x="189516" y="431993"/>
                        <a:pt x="171450" y="388365"/>
                        <a:pt x="171450" y="342900"/>
                      </a:cubicBezTo>
                      <a:cubicBezTo>
                        <a:pt x="171450" y="297435"/>
                        <a:pt x="189516" y="253807"/>
                        <a:pt x="221660" y="221660"/>
                      </a:cubicBezTo>
                      <a:cubicBezTo>
                        <a:pt x="253805" y="189514"/>
                        <a:pt x="297432" y="171450"/>
                        <a:pt x="342900" y="171450"/>
                      </a:cubicBezTo>
                      <a:close/>
                    </a:path>
                  </a:pathLst>
                </a:custGeom>
                <a:solidFill>
                  <a:schemeClr val="bg1"/>
                </a:solidFill>
                <a:ln w="9797" cap="flat">
                  <a:noFill/>
                  <a:prstDash val="solid"/>
                  <a:miter/>
                </a:ln>
              </p:spPr>
              <p:txBody>
                <a:bodyPr rtlCol="0" anchor="ctr"/>
                <a:lstStyle/>
                <a:p>
                  <a:endParaRPr lang="pt-BR"/>
                </a:p>
              </p:txBody>
            </p:sp>
            <p:sp>
              <p:nvSpPr>
                <p:cNvPr id="149" name="Forma Livre 148">
                  <a:extLst>
                    <a:ext uri="{FF2B5EF4-FFF2-40B4-BE49-F238E27FC236}">
                      <a16:creationId xmlns:a16="http://schemas.microsoft.com/office/drawing/2014/main" id="{BAF37742-A3CB-782C-A75A-F466E5E48DAE}"/>
                    </a:ext>
                  </a:extLst>
                </p:cNvPr>
                <p:cNvSpPr/>
                <p:nvPr/>
              </p:nvSpPr>
              <p:spPr>
                <a:xfrm>
                  <a:off x="-6189417" y="-709249"/>
                  <a:ext cx="2914650" cy="171450"/>
                </a:xfrm>
                <a:custGeom>
                  <a:avLst/>
                  <a:gdLst>
                    <a:gd name="connsiteX0" fmla="*/ 85725 w 2914650"/>
                    <a:gd name="connsiteY0" fmla="*/ 171450 h 171450"/>
                    <a:gd name="connsiteX1" fmla="*/ 2828925 w 2914650"/>
                    <a:gd name="connsiteY1" fmla="*/ 171450 h 171450"/>
                    <a:gd name="connsiteX2" fmla="*/ 2914650 w 2914650"/>
                    <a:gd name="connsiteY2" fmla="*/ 85725 h 171450"/>
                    <a:gd name="connsiteX3" fmla="*/ 2828925 w 2914650"/>
                    <a:gd name="connsiteY3" fmla="*/ 0 h 171450"/>
                    <a:gd name="connsiteX4" fmla="*/ 85725 w 2914650"/>
                    <a:gd name="connsiteY4" fmla="*/ 0 h 171450"/>
                    <a:gd name="connsiteX5" fmla="*/ 0 w 2914650"/>
                    <a:gd name="connsiteY5" fmla="*/ 85725 h 171450"/>
                    <a:gd name="connsiteX6" fmla="*/ 85725 w 2914650"/>
                    <a:gd name="connsiteY6" fmla="*/ 1714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4650" h="171450">
                      <a:moveTo>
                        <a:pt x="85725" y="171450"/>
                      </a:moveTo>
                      <a:lnTo>
                        <a:pt x="2828925" y="171450"/>
                      </a:lnTo>
                      <a:cubicBezTo>
                        <a:pt x="2876265" y="171450"/>
                        <a:pt x="2914650" y="133065"/>
                        <a:pt x="2914650" y="85725"/>
                      </a:cubicBezTo>
                      <a:cubicBezTo>
                        <a:pt x="2914650" y="38385"/>
                        <a:pt x="2876265" y="0"/>
                        <a:pt x="2828925" y="0"/>
                      </a:cubicBezTo>
                      <a:lnTo>
                        <a:pt x="85725" y="0"/>
                      </a:lnTo>
                      <a:cubicBezTo>
                        <a:pt x="38385" y="0"/>
                        <a:pt x="0" y="38385"/>
                        <a:pt x="0" y="85725"/>
                      </a:cubicBezTo>
                      <a:cubicBezTo>
                        <a:pt x="0" y="133065"/>
                        <a:pt x="38385" y="171450"/>
                        <a:pt x="85725" y="171450"/>
                      </a:cubicBezTo>
                      <a:close/>
                    </a:path>
                  </a:pathLst>
                </a:custGeom>
                <a:solidFill>
                  <a:srgbClr val="EDB830"/>
                </a:solidFill>
                <a:ln w="9797" cap="flat">
                  <a:noFill/>
                  <a:prstDash val="solid"/>
                  <a:miter/>
                </a:ln>
              </p:spPr>
              <p:txBody>
                <a:bodyPr rtlCol="0" anchor="ctr"/>
                <a:lstStyle/>
                <a:p>
                  <a:endParaRPr lang="pt-BR"/>
                </a:p>
              </p:txBody>
            </p:sp>
            <p:sp>
              <p:nvSpPr>
                <p:cNvPr id="150" name="Forma Livre 149">
                  <a:extLst>
                    <a:ext uri="{FF2B5EF4-FFF2-40B4-BE49-F238E27FC236}">
                      <a16:creationId xmlns:a16="http://schemas.microsoft.com/office/drawing/2014/main" id="{3B868C70-210B-12D9-1376-CABF99C142A7}"/>
                    </a:ext>
                  </a:extLst>
                </p:cNvPr>
                <p:cNvSpPr/>
                <p:nvPr/>
              </p:nvSpPr>
              <p:spPr>
                <a:xfrm>
                  <a:off x="-6189417" y="-194899"/>
                  <a:ext cx="2914650" cy="171450"/>
                </a:xfrm>
                <a:custGeom>
                  <a:avLst/>
                  <a:gdLst>
                    <a:gd name="connsiteX0" fmla="*/ 85725 w 2914650"/>
                    <a:gd name="connsiteY0" fmla="*/ 171450 h 171450"/>
                    <a:gd name="connsiteX1" fmla="*/ 2828925 w 2914650"/>
                    <a:gd name="connsiteY1" fmla="*/ 171450 h 171450"/>
                    <a:gd name="connsiteX2" fmla="*/ 2914650 w 2914650"/>
                    <a:gd name="connsiteY2" fmla="*/ 85725 h 171450"/>
                    <a:gd name="connsiteX3" fmla="*/ 2828925 w 2914650"/>
                    <a:gd name="connsiteY3" fmla="*/ 0 h 171450"/>
                    <a:gd name="connsiteX4" fmla="*/ 85725 w 2914650"/>
                    <a:gd name="connsiteY4" fmla="*/ 0 h 171450"/>
                    <a:gd name="connsiteX5" fmla="*/ 0 w 2914650"/>
                    <a:gd name="connsiteY5" fmla="*/ 85725 h 171450"/>
                    <a:gd name="connsiteX6" fmla="*/ 85725 w 2914650"/>
                    <a:gd name="connsiteY6" fmla="*/ 1714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4650" h="171450">
                      <a:moveTo>
                        <a:pt x="85725" y="171450"/>
                      </a:moveTo>
                      <a:lnTo>
                        <a:pt x="2828925" y="171450"/>
                      </a:lnTo>
                      <a:cubicBezTo>
                        <a:pt x="2876265" y="171450"/>
                        <a:pt x="2914650" y="133065"/>
                        <a:pt x="2914650" y="85725"/>
                      </a:cubicBezTo>
                      <a:cubicBezTo>
                        <a:pt x="2914650" y="38385"/>
                        <a:pt x="2876265" y="0"/>
                        <a:pt x="2828925" y="0"/>
                      </a:cubicBezTo>
                      <a:lnTo>
                        <a:pt x="85725" y="0"/>
                      </a:lnTo>
                      <a:cubicBezTo>
                        <a:pt x="38385" y="0"/>
                        <a:pt x="0" y="38385"/>
                        <a:pt x="0" y="85725"/>
                      </a:cubicBezTo>
                      <a:cubicBezTo>
                        <a:pt x="0" y="133065"/>
                        <a:pt x="38385" y="171450"/>
                        <a:pt x="85725" y="171450"/>
                      </a:cubicBezTo>
                      <a:close/>
                    </a:path>
                  </a:pathLst>
                </a:custGeom>
                <a:solidFill>
                  <a:srgbClr val="EDB830"/>
                </a:solidFill>
                <a:ln w="9797" cap="flat">
                  <a:noFill/>
                  <a:prstDash val="solid"/>
                  <a:miter/>
                </a:ln>
              </p:spPr>
              <p:txBody>
                <a:bodyPr rtlCol="0" anchor="ctr"/>
                <a:lstStyle/>
                <a:p>
                  <a:endParaRPr lang="pt-BR"/>
                </a:p>
              </p:txBody>
            </p:sp>
            <p:sp>
              <p:nvSpPr>
                <p:cNvPr id="151" name="Forma Livre 150">
                  <a:extLst>
                    <a:ext uri="{FF2B5EF4-FFF2-40B4-BE49-F238E27FC236}">
                      <a16:creationId xmlns:a16="http://schemas.microsoft.com/office/drawing/2014/main" id="{FDC66AFB-1220-377B-D6B4-CC8E9955A3BA}"/>
                    </a:ext>
                  </a:extLst>
                </p:cNvPr>
                <p:cNvSpPr/>
                <p:nvPr/>
              </p:nvSpPr>
              <p:spPr>
                <a:xfrm>
                  <a:off x="-6189417" y="233726"/>
                  <a:ext cx="2914650" cy="171450"/>
                </a:xfrm>
                <a:custGeom>
                  <a:avLst/>
                  <a:gdLst>
                    <a:gd name="connsiteX0" fmla="*/ 85725 w 2914650"/>
                    <a:gd name="connsiteY0" fmla="*/ 171450 h 171450"/>
                    <a:gd name="connsiteX1" fmla="*/ 2828925 w 2914650"/>
                    <a:gd name="connsiteY1" fmla="*/ 171450 h 171450"/>
                    <a:gd name="connsiteX2" fmla="*/ 2914650 w 2914650"/>
                    <a:gd name="connsiteY2" fmla="*/ 85725 h 171450"/>
                    <a:gd name="connsiteX3" fmla="*/ 2828925 w 2914650"/>
                    <a:gd name="connsiteY3" fmla="*/ 0 h 171450"/>
                    <a:gd name="connsiteX4" fmla="*/ 85725 w 2914650"/>
                    <a:gd name="connsiteY4" fmla="*/ 0 h 171450"/>
                    <a:gd name="connsiteX5" fmla="*/ 0 w 2914650"/>
                    <a:gd name="connsiteY5" fmla="*/ 85725 h 171450"/>
                    <a:gd name="connsiteX6" fmla="*/ 85725 w 2914650"/>
                    <a:gd name="connsiteY6" fmla="*/ 1714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4650" h="171450">
                      <a:moveTo>
                        <a:pt x="85725" y="171450"/>
                      </a:moveTo>
                      <a:lnTo>
                        <a:pt x="2828925" y="171450"/>
                      </a:lnTo>
                      <a:cubicBezTo>
                        <a:pt x="2876265" y="171450"/>
                        <a:pt x="2914650" y="133065"/>
                        <a:pt x="2914650" y="85725"/>
                      </a:cubicBezTo>
                      <a:cubicBezTo>
                        <a:pt x="2914650" y="38385"/>
                        <a:pt x="2876265" y="0"/>
                        <a:pt x="2828925" y="0"/>
                      </a:cubicBezTo>
                      <a:lnTo>
                        <a:pt x="85725" y="0"/>
                      </a:lnTo>
                      <a:cubicBezTo>
                        <a:pt x="38385" y="0"/>
                        <a:pt x="0" y="38385"/>
                        <a:pt x="0" y="85725"/>
                      </a:cubicBezTo>
                      <a:cubicBezTo>
                        <a:pt x="0" y="133065"/>
                        <a:pt x="38385" y="171450"/>
                        <a:pt x="85725" y="171450"/>
                      </a:cubicBezTo>
                      <a:close/>
                    </a:path>
                  </a:pathLst>
                </a:custGeom>
                <a:solidFill>
                  <a:srgbClr val="EDB830"/>
                </a:solidFill>
                <a:ln w="9797" cap="flat">
                  <a:noFill/>
                  <a:prstDash val="solid"/>
                  <a:miter/>
                </a:ln>
              </p:spPr>
              <p:txBody>
                <a:bodyPr rtlCol="0" anchor="ctr"/>
                <a:lstStyle/>
                <a:p>
                  <a:endParaRPr lang="pt-BR"/>
                </a:p>
              </p:txBody>
            </p:sp>
            <p:sp>
              <p:nvSpPr>
                <p:cNvPr id="152" name="Forma Livre 151">
                  <a:extLst>
                    <a:ext uri="{FF2B5EF4-FFF2-40B4-BE49-F238E27FC236}">
                      <a16:creationId xmlns:a16="http://schemas.microsoft.com/office/drawing/2014/main" id="{5B451A55-52DC-19B0-646E-93F20C5E68D7}"/>
                    </a:ext>
                  </a:extLst>
                </p:cNvPr>
                <p:cNvSpPr/>
                <p:nvPr/>
              </p:nvSpPr>
              <p:spPr>
                <a:xfrm>
                  <a:off x="-6189417" y="748076"/>
                  <a:ext cx="2914650" cy="171450"/>
                </a:xfrm>
                <a:custGeom>
                  <a:avLst/>
                  <a:gdLst>
                    <a:gd name="connsiteX0" fmla="*/ 85725 w 2914650"/>
                    <a:gd name="connsiteY0" fmla="*/ 171450 h 171450"/>
                    <a:gd name="connsiteX1" fmla="*/ 2828925 w 2914650"/>
                    <a:gd name="connsiteY1" fmla="*/ 171450 h 171450"/>
                    <a:gd name="connsiteX2" fmla="*/ 2914650 w 2914650"/>
                    <a:gd name="connsiteY2" fmla="*/ 85725 h 171450"/>
                    <a:gd name="connsiteX3" fmla="*/ 2828925 w 2914650"/>
                    <a:gd name="connsiteY3" fmla="*/ 0 h 171450"/>
                    <a:gd name="connsiteX4" fmla="*/ 85725 w 2914650"/>
                    <a:gd name="connsiteY4" fmla="*/ 0 h 171450"/>
                    <a:gd name="connsiteX5" fmla="*/ 0 w 2914650"/>
                    <a:gd name="connsiteY5" fmla="*/ 85725 h 171450"/>
                    <a:gd name="connsiteX6" fmla="*/ 85725 w 2914650"/>
                    <a:gd name="connsiteY6" fmla="*/ 1714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4650" h="171450">
                      <a:moveTo>
                        <a:pt x="85725" y="171450"/>
                      </a:moveTo>
                      <a:lnTo>
                        <a:pt x="2828925" y="171450"/>
                      </a:lnTo>
                      <a:cubicBezTo>
                        <a:pt x="2876265" y="171450"/>
                        <a:pt x="2914650" y="133065"/>
                        <a:pt x="2914650" y="85725"/>
                      </a:cubicBezTo>
                      <a:cubicBezTo>
                        <a:pt x="2914650" y="38385"/>
                        <a:pt x="2876265" y="0"/>
                        <a:pt x="2828925" y="0"/>
                      </a:cubicBezTo>
                      <a:lnTo>
                        <a:pt x="85725" y="0"/>
                      </a:lnTo>
                      <a:cubicBezTo>
                        <a:pt x="38385" y="0"/>
                        <a:pt x="0" y="38385"/>
                        <a:pt x="0" y="85725"/>
                      </a:cubicBezTo>
                      <a:cubicBezTo>
                        <a:pt x="0" y="133065"/>
                        <a:pt x="38385" y="171450"/>
                        <a:pt x="85725" y="171450"/>
                      </a:cubicBezTo>
                      <a:close/>
                    </a:path>
                  </a:pathLst>
                </a:custGeom>
                <a:solidFill>
                  <a:srgbClr val="EDB830"/>
                </a:solidFill>
                <a:ln w="9797" cap="flat">
                  <a:noFill/>
                  <a:prstDash val="solid"/>
                  <a:miter/>
                </a:ln>
              </p:spPr>
              <p:txBody>
                <a:bodyPr rtlCol="0" anchor="ctr"/>
                <a:lstStyle/>
                <a:p>
                  <a:endParaRPr lang="pt-BR"/>
                </a:p>
              </p:txBody>
            </p:sp>
            <p:sp>
              <p:nvSpPr>
                <p:cNvPr id="153" name="Forma Livre 152">
                  <a:extLst>
                    <a:ext uri="{FF2B5EF4-FFF2-40B4-BE49-F238E27FC236}">
                      <a16:creationId xmlns:a16="http://schemas.microsoft.com/office/drawing/2014/main" id="{40CC91AD-2AFE-F4E7-0B2C-74C3EDA0B815}"/>
                    </a:ext>
                  </a:extLst>
                </p:cNvPr>
                <p:cNvSpPr/>
                <p:nvPr/>
              </p:nvSpPr>
              <p:spPr>
                <a:xfrm>
                  <a:off x="-6189417" y="1176701"/>
                  <a:ext cx="2914650" cy="171450"/>
                </a:xfrm>
                <a:custGeom>
                  <a:avLst/>
                  <a:gdLst>
                    <a:gd name="connsiteX0" fmla="*/ 85725 w 2914650"/>
                    <a:gd name="connsiteY0" fmla="*/ 171450 h 171450"/>
                    <a:gd name="connsiteX1" fmla="*/ 2828925 w 2914650"/>
                    <a:gd name="connsiteY1" fmla="*/ 171450 h 171450"/>
                    <a:gd name="connsiteX2" fmla="*/ 2914650 w 2914650"/>
                    <a:gd name="connsiteY2" fmla="*/ 85725 h 171450"/>
                    <a:gd name="connsiteX3" fmla="*/ 2828925 w 2914650"/>
                    <a:gd name="connsiteY3" fmla="*/ 0 h 171450"/>
                    <a:gd name="connsiteX4" fmla="*/ 85725 w 2914650"/>
                    <a:gd name="connsiteY4" fmla="*/ 0 h 171450"/>
                    <a:gd name="connsiteX5" fmla="*/ 0 w 2914650"/>
                    <a:gd name="connsiteY5" fmla="*/ 85725 h 171450"/>
                    <a:gd name="connsiteX6" fmla="*/ 85725 w 2914650"/>
                    <a:gd name="connsiteY6" fmla="*/ 1714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4650" h="171450">
                      <a:moveTo>
                        <a:pt x="85725" y="171450"/>
                      </a:moveTo>
                      <a:lnTo>
                        <a:pt x="2828925" y="171450"/>
                      </a:lnTo>
                      <a:cubicBezTo>
                        <a:pt x="2876265" y="171450"/>
                        <a:pt x="2914650" y="133065"/>
                        <a:pt x="2914650" y="85725"/>
                      </a:cubicBezTo>
                      <a:cubicBezTo>
                        <a:pt x="2914650" y="38385"/>
                        <a:pt x="2876265" y="0"/>
                        <a:pt x="2828925" y="0"/>
                      </a:cubicBezTo>
                      <a:lnTo>
                        <a:pt x="85725" y="0"/>
                      </a:lnTo>
                      <a:cubicBezTo>
                        <a:pt x="38385" y="0"/>
                        <a:pt x="0" y="38385"/>
                        <a:pt x="0" y="85725"/>
                      </a:cubicBezTo>
                      <a:cubicBezTo>
                        <a:pt x="0" y="133065"/>
                        <a:pt x="38385" y="171450"/>
                        <a:pt x="85725" y="171450"/>
                      </a:cubicBezTo>
                      <a:close/>
                    </a:path>
                  </a:pathLst>
                </a:custGeom>
                <a:solidFill>
                  <a:srgbClr val="EDB830"/>
                </a:solidFill>
                <a:ln w="9797" cap="flat">
                  <a:noFill/>
                  <a:prstDash val="solid"/>
                  <a:miter/>
                </a:ln>
              </p:spPr>
              <p:txBody>
                <a:bodyPr rtlCol="0" anchor="ctr"/>
                <a:lstStyle/>
                <a:p>
                  <a:endParaRPr lang="pt-BR"/>
                </a:p>
              </p:txBody>
            </p:sp>
            <p:sp>
              <p:nvSpPr>
                <p:cNvPr id="154" name="Forma Livre 153">
                  <a:extLst>
                    <a:ext uri="{FF2B5EF4-FFF2-40B4-BE49-F238E27FC236}">
                      <a16:creationId xmlns:a16="http://schemas.microsoft.com/office/drawing/2014/main" id="{E746D1BB-B4C1-CA5D-5D88-7B2BB94F7D46}"/>
                    </a:ext>
                  </a:extLst>
                </p:cNvPr>
                <p:cNvSpPr/>
                <p:nvPr/>
              </p:nvSpPr>
              <p:spPr>
                <a:xfrm>
                  <a:off x="-6189417" y="2205401"/>
                  <a:ext cx="857250" cy="171450"/>
                </a:xfrm>
                <a:custGeom>
                  <a:avLst/>
                  <a:gdLst>
                    <a:gd name="connsiteX0" fmla="*/ 85725 w 857250"/>
                    <a:gd name="connsiteY0" fmla="*/ 171450 h 171450"/>
                    <a:gd name="connsiteX1" fmla="*/ 771525 w 857250"/>
                    <a:gd name="connsiteY1" fmla="*/ 171450 h 171450"/>
                    <a:gd name="connsiteX2" fmla="*/ 857250 w 857250"/>
                    <a:gd name="connsiteY2" fmla="*/ 85725 h 171450"/>
                    <a:gd name="connsiteX3" fmla="*/ 771525 w 857250"/>
                    <a:gd name="connsiteY3" fmla="*/ 0 h 171450"/>
                    <a:gd name="connsiteX4" fmla="*/ 85725 w 857250"/>
                    <a:gd name="connsiteY4" fmla="*/ 0 h 171450"/>
                    <a:gd name="connsiteX5" fmla="*/ 0 w 857250"/>
                    <a:gd name="connsiteY5" fmla="*/ 85725 h 171450"/>
                    <a:gd name="connsiteX6" fmla="*/ 85725 w 857250"/>
                    <a:gd name="connsiteY6" fmla="*/ 1714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50" h="171450">
                      <a:moveTo>
                        <a:pt x="85725" y="171450"/>
                      </a:moveTo>
                      <a:lnTo>
                        <a:pt x="771525" y="171450"/>
                      </a:lnTo>
                      <a:cubicBezTo>
                        <a:pt x="818865" y="171450"/>
                        <a:pt x="857250" y="133065"/>
                        <a:pt x="857250" y="85725"/>
                      </a:cubicBezTo>
                      <a:cubicBezTo>
                        <a:pt x="857250" y="38385"/>
                        <a:pt x="818865" y="0"/>
                        <a:pt x="771525" y="0"/>
                      </a:cubicBezTo>
                      <a:lnTo>
                        <a:pt x="85725" y="0"/>
                      </a:lnTo>
                      <a:cubicBezTo>
                        <a:pt x="38385" y="0"/>
                        <a:pt x="0" y="38385"/>
                        <a:pt x="0" y="85725"/>
                      </a:cubicBezTo>
                      <a:cubicBezTo>
                        <a:pt x="0" y="133065"/>
                        <a:pt x="38385" y="171450"/>
                        <a:pt x="85725" y="171450"/>
                      </a:cubicBezTo>
                      <a:close/>
                    </a:path>
                  </a:pathLst>
                </a:custGeom>
                <a:solidFill>
                  <a:schemeClr val="bg1"/>
                </a:solidFill>
                <a:ln w="9797" cap="flat">
                  <a:noFill/>
                  <a:prstDash val="solid"/>
                  <a:miter/>
                </a:ln>
              </p:spPr>
              <p:txBody>
                <a:bodyPr rtlCol="0" anchor="ctr"/>
                <a:lstStyle/>
                <a:p>
                  <a:endParaRPr lang="pt-BR"/>
                </a:p>
              </p:txBody>
            </p:sp>
            <p:sp>
              <p:nvSpPr>
                <p:cNvPr id="155" name="Forma Livre 154">
                  <a:extLst>
                    <a:ext uri="{FF2B5EF4-FFF2-40B4-BE49-F238E27FC236}">
                      <a16:creationId xmlns:a16="http://schemas.microsoft.com/office/drawing/2014/main" id="{EF4560D7-C17D-DECA-6392-81CB04F54293}"/>
                    </a:ext>
                  </a:extLst>
                </p:cNvPr>
                <p:cNvSpPr/>
                <p:nvPr/>
              </p:nvSpPr>
              <p:spPr>
                <a:xfrm>
                  <a:off x="-6103692" y="2548301"/>
                  <a:ext cx="685800" cy="171450"/>
                </a:xfrm>
                <a:custGeom>
                  <a:avLst/>
                  <a:gdLst>
                    <a:gd name="connsiteX0" fmla="*/ 600075 w 685800"/>
                    <a:gd name="connsiteY0" fmla="*/ 0 h 171450"/>
                    <a:gd name="connsiteX1" fmla="*/ 85725 w 685800"/>
                    <a:gd name="connsiteY1" fmla="*/ 0 h 171450"/>
                    <a:gd name="connsiteX2" fmla="*/ 0 w 685800"/>
                    <a:gd name="connsiteY2" fmla="*/ 85725 h 171450"/>
                    <a:gd name="connsiteX3" fmla="*/ 85725 w 685800"/>
                    <a:gd name="connsiteY3" fmla="*/ 171450 h 171450"/>
                    <a:gd name="connsiteX4" fmla="*/ 600075 w 685800"/>
                    <a:gd name="connsiteY4" fmla="*/ 171450 h 171450"/>
                    <a:gd name="connsiteX5" fmla="*/ 685800 w 685800"/>
                    <a:gd name="connsiteY5" fmla="*/ 85725 h 171450"/>
                    <a:gd name="connsiteX6" fmla="*/ 600075 w 685800"/>
                    <a:gd name="connsiteY6" fmla="*/ 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171450">
                      <a:moveTo>
                        <a:pt x="600075" y="0"/>
                      </a:moveTo>
                      <a:lnTo>
                        <a:pt x="85725" y="0"/>
                      </a:lnTo>
                      <a:cubicBezTo>
                        <a:pt x="38385" y="0"/>
                        <a:pt x="0" y="38385"/>
                        <a:pt x="0" y="85725"/>
                      </a:cubicBezTo>
                      <a:cubicBezTo>
                        <a:pt x="0" y="133065"/>
                        <a:pt x="38385" y="171450"/>
                        <a:pt x="85725" y="171450"/>
                      </a:cubicBezTo>
                      <a:lnTo>
                        <a:pt x="600075" y="171450"/>
                      </a:lnTo>
                      <a:cubicBezTo>
                        <a:pt x="647415" y="171450"/>
                        <a:pt x="685800" y="133065"/>
                        <a:pt x="685800" y="85725"/>
                      </a:cubicBezTo>
                      <a:cubicBezTo>
                        <a:pt x="685800" y="38385"/>
                        <a:pt x="647415" y="0"/>
                        <a:pt x="600075" y="0"/>
                      </a:cubicBezTo>
                      <a:close/>
                    </a:path>
                  </a:pathLst>
                </a:custGeom>
                <a:solidFill>
                  <a:schemeClr val="bg1"/>
                </a:solidFill>
                <a:ln w="9797" cap="flat">
                  <a:noFill/>
                  <a:prstDash val="solid"/>
                  <a:miter/>
                </a:ln>
              </p:spPr>
              <p:txBody>
                <a:bodyPr rtlCol="0" anchor="ctr"/>
                <a:lstStyle/>
                <a:p>
                  <a:endParaRPr lang="pt-BR"/>
                </a:p>
              </p:txBody>
            </p:sp>
          </p:grpSp>
          <p:sp>
            <p:nvSpPr>
              <p:cNvPr id="175" name="Retângulo 174">
                <a:extLst>
                  <a:ext uri="{FF2B5EF4-FFF2-40B4-BE49-F238E27FC236}">
                    <a16:creationId xmlns:a16="http://schemas.microsoft.com/office/drawing/2014/main" id="{B005682F-54C0-C1AB-ECDA-1EF6A2EAEA5B}"/>
                  </a:ext>
                </a:extLst>
              </p:cNvPr>
              <p:cNvSpPr/>
              <p:nvPr/>
            </p:nvSpPr>
            <p:spPr>
              <a:xfrm>
                <a:off x="694661" y="5146347"/>
                <a:ext cx="1691492" cy="931794"/>
              </a:xfrm>
              <a:prstGeom prst="rect">
                <a:avLst/>
              </a:prstGeom>
            </p:spPr>
            <p:txBody>
              <a:bodyPr wrap="square">
                <a:spAutoFit/>
              </a:bodyPr>
              <a:lstStyle/>
              <a:p>
                <a:pPr algn="ctr">
                  <a:lnSpc>
                    <a:spcPct val="107000"/>
                  </a:lnSpc>
                  <a:spcAft>
                    <a:spcPts val="800"/>
                  </a:spcAft>
                </a:pPr>
                <a:r>
                  <a:rPr lang="pt-BR" sz="2400" b="1" dirty="0">
                    <a:solidFill>
                      <a:schemeClr val="bg1"/>
                    </a:solidFill>
                    <a:latin typeface="Arial" panose="020B0604020202020204" pitchFamily="34" charset="0"/>
                    <a:ea typeface="Calibri" panose="020F0502020204030204" pitchFamily="34" charset="0"/>
                  </a:rPr>
                  <a:t>PTS</a:t>
                </a:r>
                <a:r>
                  <a:rPr lang="pt-BR" b="1" dirty="0">
                    <a:solidFill>
                      <a:schemeClr val="bg1"/>
                    </a:solidFill>
                    <a:latin typeface="Arial" panose="020B0604020202020204" pitchFamily="34" charset="0"/>
                    <a:ea typeface="Calibri" panose="020F0502020204030204" pitchFamily="34" charset="0"/>
                  </a:rPr>
                  <a:t> </a:t>
                </a:r>
                <a:r>
                  <a:rPr lang="pt-BR" sz="1400" dirty="0">
                    <a:solidFill>
                      <a:schemeClr val="bg1"/>
                    </a:solidFill>
                    <a:latin typeface="Arial" panose="020B0604020202020204" pitchFamily="34" charset="0"/>
                    <a:ea typeface="Calibri" panose="020F0502020204030204" pitchFamily="34" charset="0"/>
                  </a:rPr>
                  <a:t>(Permissão de Trabalho Seguro).</a:t>
                </a:r>
                <a:endParaRPr lang="pt-BR" dirty="0">
                  <a:solidFill>
                    <a:schemeClr val="bg1"/>
                  </a:solidFill>
                  <a:latin typeface="Arial" panose="020B0604020202020204" pitchFamily="34" charset="0"/>
                  <a:ea typeface="Calibri" panose="020F0502020204030204" pitchFamily="34" charset="0"/>
                </a:endParaRPr>
              </a:p>
            </p:txBody>
          </p:sp>
        </p:grpSp>
        <p:grpSp>
          <p:nvGrpSpPr>
            <p:cNvPr id="179" name="Agrupar 178">
              <a:extLst>
                <a:ext uri="{FF2B5EF4-FFF2-40B4-BE49-F238E27FC236}">
                  <a16:creationId xmlns:a16="http://schemas.microsoft.com/office/drawing/2014/main" id="{D9952C4D-2270-30D1-C76B-84E22671F9F0}"/>
                </a:ext>
              </a:extLst>
            </p:cNvPr>
            <p:cNvGrpSpPr/>
            <p:nvPr/>
          </p:nvGrpSpPr>
          <p:grpSpPr>
            <a:xfrm>
              <a:off x="3063997" y="4273120"/>
              <a:ext cx="2340523" cy="1746936"/>
              <a:chOff x="2772063" y="4261763"/>
              <a:chExt cx="2340523" cy="1746936"/>
            </a:xfrm>
          </p:grpSpPr>
          <p:grpSp>
            <p:nvGrpSpPr>
              <p:cNvPr id="144" name="Agrupar 143">
                <a:extLst>
                  <a:ext uri="{FF2B5EF4-FFF2-40B4-BE49-F238E27FC236}">
                    <a16:creationId xmlns:a16="http://schemas.microsoft.com/office/drawing/2014/main" id="{436292B6-E387-0ADB-2593-3FF9B1DE5360}"/>
                  </a:ext>
                </a:extLst>
              </p:cNvPr>
              <p:cNvGrpSpPr/>
              <p:nvPr/>
            </p:nvGrpSpPr>
            <p:grpSpPr>
              <a:xfrm>
                <a:off x="3539426" y="4261763"/>
                <a:ext cx="805796" cy="817432"/>
                <a:chOff x="-2003996" y="5212548"/>
                <a:chExt cx="805796" cy="817432"/>
              </a:xfrm>
            </p:grpSpPr>
            <p:sp>
              <p:nvSpPr>
                <p:cNvPr id="25" name="Forma Livre 24">
                  <a:extLst>
                    <a:ext uri="{FF2B5EF4-FFF2-40B4-BE49-F238E27FC236}">
                      <a16:creationId xmlns:a16="http://schemas.microsoft.com/office/drawing/2014/main" id="{9489C1F2-B850-6531-808F-13BFC2C1FD25}"/>
                    </a:ext>
                  </a:extLst>
                </p:cNvPr>
                <p:cNvSpPr/>
                <p:nvPr/>
              </p:nvSpPr>
              <p:spPr>
                <a:xfrm>
                  <a:off x="-1926710" y="5603936"/>
                  <a:ext cx="659449" cy="426044"/>
                </a:xfrm>
                <a:custGeom>
                  <a:avLst/>
                  <a:gdLst>
                    <a:gd name="connsiteX0" fmla="*/ 3205028 w 3495708"/>
                    <a:gd name="connsiteY0" fmla="*/ 1707770 h 2258437"/>
                    <a:gd name="connsiteX1" fmla="*/ 3401235 w 3495708"/>
                    <a:gd name="connsiteY1" fmla="*/ 1385071 h 2258437"/>
                    <a:gd name="connsiteX2" fmla="*/ 3224887 w 3495708"/>
                    <a:gd name="connsiteY2" fmla="*/ 1051126 h 2258437"/>
                    <a:gd name="connsiteX3" fmla="*/ 2847775 w 3495708"/>
                    <a:gd name="connsiteY3" fmla="*/ 1031188 h 2258437"/>
                    <a:gd name="connsiteX4" fmla="*/ 2750568 w 3495708"/>
                    <a:gd name="connsiteY4" fmla="*/ 833943 h 2258437"/>
                    <a:gd name="connsiteX5" fmla="*/ 2564001 w 3495708"/>
                    <a:gd name="connsiteY5" fmla="*/ 717523 h 2258437"/>
                    <a:gd name="connsiteX6" fmla="*/ 2754359 w 3495708"/>
                    <a:gd name="connsiteY6" fmla="*/ 453461 h 2258437"/>
                    <a:gd name="connsiteX7" fmla="*/ 2672690 w 3495708"/>
                    <a:gd name="connsiteY7" fmla="*/ 138345 h 2258437"/>
                    <a:gd name="connsiteX8" fmla="*/ 2378051 w 3495708"/>
                    <a:gd name="connsiteY8" fmla="*/ 0 h 2258437"/>
                    <a:gd name="connsiteX9" fmla="*/ 2083411 w 3495708"/>
                    <a:gd name="connsiteY9" fmla="*/ 138345 h 2258437"/>
                    <a:gd name="connsiteX10" fmla="*/ 2001742 w 3495708"/>
                    <a:gd name="connsiteY10" fmla="*/ 453461 h 2258437"/>
                    <a:gd name="connsiteX11" fmla="*/ 2192101 w 3495708"/>
                    <a:gd name="connsiteY11" fmla="*/ 717523 h 2258437"/>
                    <a:gd name="connsiteX12" fmla="*/ 2007102 w 3495708"/>
                    <a:gd name="connsiteY12" fmla="*/ 832179 h 2258437"/>
                    <a:gd name="connsiteX13" fmla="*/ 1909091 w 3495708"/>
                    <a:gd name="connsiteY13" fmla="*/ 1026437 h 2258437"/>
                    <a:gd name="connsiteX14" fmla="*/ 1580847 w 3495708"/>
                    <a:gd name="connsiteY14" fmla="*/ 1028690 h 2258437"/>
                    <a:gd name="connsiteX15" fmla="*/ 1483072 w 3495708"/>
                    <a:gd name="connsiteY15" fmla="*/ 833247 h 2258437"/>
                    <a:gd name="connsiteX16" fmla="*/ 1297426 w 3495708"/>
                    <a:gd name="connsiteY16" fmla="*/ 717935 h 2258437"/>
                    <a:gd name="connsiteX17" fmla="*/ 1487824 w 3495708"/>
                    <a:gd name="connsiteY17" fmla="*/ 453872 h 2258437"/>
                    <a:gd name="connsiteX18" fmla="*/ 1406194 w 3495708"/>
                    <a:gd name="connsiteY18" fmla="*/ 138757 h 2258437"/>
                    <a:gd name="connsiteX19" fmla="*/ 1111515 w 3495708"/>
                    <a:gd name="connsiteY19" fmla="*/ 372 h 2258437"/>
                    <a:gd name="connsiteX20" fmla="*/ 816876 w 3495708"/>
                    <a:gd name="connsiteY20" fmla="*/ 138757 h 2258437"/>
                    <a:gd name="connsiteX21" fmla="*/ 735246 w 3495708"/>
                    <a:gd name="connsiteY21" fmla="*/ 453872 h 2258437"/>
                    <a:gd name="connsiteX22" fmla="*/ 925605 w 3495708"/>
                    <a:gd name="connsiteY22" fmla="*/ 717935 h 2258437"/>
                    <a:gd name="connsiteX23" fmla="*/ 739959 w 3495708"/>
                    <a:gd name="connsiteY23" fmla="*/ 833247 h 2258437"/>
                    <a:gd name="connsiteX24" fmla="*/ 642173 w 3495708"/>
                    <a:gd name="connsiteY24" fmla="*/ 1028690 h 2258437"/>
                    <a:gd name="connsiteX25" fmla="*/ 268853 w 3495708"/>
                    <a:gd name="connsiteY25" fmla="*/ 1055172 h 2258437"/>
                    <a:gd name="connsiteX26" fmla="*/ 96678 w 3495708"/>
                    <a:gd name="connsiteY26" fmla="*/ 1387511 h 2258437"/>
                    <a:gd name="connsiteX27" fmla="*/ 290397 w 3495708"/>
                    <a:gd name="connsiteY27" fmla="*/ 1707760 h 2258437"/>
                    <a:gd name="connsiteX28" fmla="*/ 80905 w 3495708"/>
                    <a:gd name="connsiteY28" fmla="*/ 1851690 h 2258437"/>
                    <a:gd name="connsiteX29" fmla="*/ 0 w 3495708"/>
                    <a:gd name="connsiteY29" fmla="*/ 2092641 h 2258437"/>
                    <a:gd name="connsiteX30" fmla="*/ 0 w 3495708"/>
                    <a:gd name="connsiteY30" fmla="*/ 2211931 h 2258437"/>
                    <a:gd name="connsiteX31" fmla="*/ 46311 w 3495708"/>
                    <a:gd name="connsiteY31" fmla="*/ 2258202 h 2258437"/>
                    <a:gd name="connsiteX32" fmla="*/ 92583 w 3495708"/>
                    <a:gd name="connsiteY32" fmla="*/ 2211931 h 2258437"/>
                    <a:gd name="connsiteX33" fmla="*/ 92583 w 3495708"/>
                    <a:gd name="connsiteY33" fmla="*/ 2092641 h 2258437"/>
                    <a:gd name="connsiteX34" fmla="*/ 182785 w 3495708"/>
                    <a:gd name="connsiteY34" fmla="*/ 1875075 h 2258437"/>
                    <a:gd name="connsiteX35" fmla="*/ 400350 w 3495708"/>
                    <a:gd name="connsiteY35" fmla="*/ 1784804 h 2258437"/>
                    <a:gd name="connsiteX36" fmla="*/ 552089 w 3495708"/>
                    <a:gd name="connsiteY36" fmla="*/ 1784804 h 2258437"/>
                    <a:gd name="connsiteX37" fmla="*/ 769575 w 3495708"/>
                    <a:gd name="connsiteY37" fmla="*/ 1875036 h 2258437"/>
                    <a:gd name="connsiteX38" fmla="*/ 859817 w 3495708"/>
                    <a:gd name="connsiteY38" fmla="*/ 2092562 h 2258437"/>
                    <a:gd name="connsiteX39" fmla="*/ 859817 w 3495708"/>
                    <a:gd name="connsiteY39" fmla="*/ 2211813 h 2258437"/>
                    <a:gd name="connsiteX40" fmla="*/ 906118 w 3495708"/>
                    <a:gd name="connsiteY40" fmla="*/ 2258124 h 2258437"/>
                    <a:gd name="connsiteX41" fmla="*/ 952390 w 3495708"/>
                    <a:gd name="connsiteY41" fmla="*/ 2211813 h 2258437"/>
                    <a:gd name="connsiteX42" fmla="*/ 952390 w 3495708"/>
                    <a:gd name="connsiteY42" fmla="*/ 2092641 h 2258437"/>
                    <a:gd name="connsiteX43" fmla="*/ 871564 w 3495708"/>
                    <a:gd name="connsiteY43" fmla="*/ 1851729 h 2258437"/>
                    <a:gd name="connsiteX44" fmla="*/ 662111 w 3495708"/>
                    <a:gd name="connsiteY44" fmla="*/ 1707760 h 2258437"/>
                    <a:gd name="connsiteX45" fmla="*/ 856633 w 3495708"/>
                    <a:gd name="connsiteY45" fmla="*/ 1414267 h 2258437"/>
                    <a:gd name="connsiteX46" fmla="*/ 728770 w 3495708"/>
                    <a:gd name="connsiteY46" fmla="*/ 1086258 h 2258437"/>
                    <a:gd name="connsiteX47" fmla="*/ 824410 w 3495708"/>
                    <a:gd name="connsiteY47" fmla="*/ 879333 h 2258437"/>
                    <a:gd name="connsiteX48" fmla="*/ 1036077 w 3495708"/>
                    <a:gd name="connsiteY48" fmla="*/ 794803 h 2258437"/>
                    <a:gd name="connsiteX49" fmla="*/ 1187815 w 3495708"/>
                    <a:gd name="connsiteY49" fmla="*/ 794803 h 2258437"/>
                    <a:gd name="connsiteX50" fmla="*/ 1399561 w 3495708"/>
                    <a:gd name="connsiteY50" fmla="*/ 879451 h 2258437"/>
                    <a:gd name="connsiteX51" fmla="*/ 1495122 w 3495708"/>
                    <a:gd name="connsiteY51" fmla="*/ 1086454 h 2258437"/>
                    <a:gd name="connsiteX52" fmla="*/ 1367260 w 3495708"/>
                    <a:gd name="connsiteY52" fmla="*/ 1414541 h 2258437"/>
                    <a:gd name="connsiteX53" fmla="*/ 1561900 w 3495708"/>
                    <a:gd name="connsiteY53" fmla="*/ 1707956 h 2258437"/>
                    <a:gd name="connsiteX54" fmla="*/ 1352447 w 3495708"/>
                    <a:gd name="connsiteY54" fmla="*/ 1851925 h 2258437"/>
                    <a:gd name="connsiteX55" fmla="*/ 1271620 w 3495708"/>
                    <a:gd name="connsiteY55" fmla="*/ 2092876 h 2258437"/>
                    <a:gd name="connsiteX56" fmla="*/ 1271620 w 3495708"/>
                    <a:gd name="connsiteY56" fmla="*/ 2212126 h 2258437"/>
                    <a:gd name="connsiteX57" fmla="*/ 1317882 w 3495708"/>
                    <a:gd name="connsiteY57" fmla="*/ 2258438 h 2258437"/>
                    <a:gd name="connsiteX58" fmla="*/ 1364194 w 3495708"/>
                    <a:gd name="connsiteY58" fmla="*/ 2212126 h 2258437"/>
                    <a:gd name="connsiteX59" fmla="*/ 1364194 w 3495708"/>
                    <a:gd name="connsiteY59" fmla="*/ 2092650 h 2258437"/>
                    <a:gd name="connsiteX60" fmla="*/ 1454396 w 3495708"/>
                    <a:gd name="connsiteY60" fmla="*/ 1875085 h 2258437"/>
                    <a:gd name="connsiteX61" fmla="*/ 1671922 w 3495708"/>
                    <a:gd name="connsiteY61" fmla="*/ 1784804 h 2258437"/>
                    <a:gd name="connsiteX62" fmla="*/ 1823660 w 3495708"/>
                    <a:gd name="connsiteY62" fmla="*/ 1784804 h 2258437"/>
                    <a:gd name="connsiteX63" fmla="*/ 2041186 w 3495708"/>
                    <a:gd name="connsiteY63" fmla="*/ 1875046 h 2258437"/>
                    <a:gd name="connsiteX64" fmla="*/ 2131427 w 3495708"/>
                    <a:gd name="connsiteY64" fmla="*/ 2092572 h 2258437"/>
                    <a:gd name="connsiteX65" fmla="*/ 2131427 w 3495708"/>
                    <a:gd name="connsiteY65" fmla="*/ 2211823 h 2258437"/>
                    <a:gd name="connsiteX66" fmla="*/ 2177768 w 3495708"/>
                    <a:gd name="connsiteY66" fmla="*/ 2255988 h 2258437"/>
                    <a:gd name="connsiteX67" fmla="*/ 2224118 w 3495708"/>
                    <a:gd name="connsiteY67" fmla="*/ 2211823 h 2258437"/>
                    <a:gd name="connsiteX68" fmla="*/ 2224118 w 3495708"/>
                    <a:gd name="connsiteY68" fmla="*/ 2092650 h 2258437"/>
                    <a:gd name="connsiteX69" fmla="*/ 2143252 w 3495708"/>
                    <a:gd name="connsiteY69" fmla="*/ 1851738 h 2258437"/>
                    <a:gd name="connsiteX70" fmla="*/ 1933839 w 3495708"/>
                    <a:gd name="connsiteY70" fmla="*/ 1707770 h 2258437"/>
                    <a:gd name="connsiteX71" fmla="*/ 2128821 w 3495708"/>
                    <a:gd name="connsiteY71" fmla="*/ 1411024 h 2258437"/>
                    <a:gd name="connsiteX72" fmla="*/ 1995639 w 3495708"/>
                    <a:gd name="connsiteY72" fmla="*/ 1081859 h 2258437"/>
                    <a:gd name="connsiteX73" fmla="*/ 2092542 w 3495708"/>
                    <a:gd name="connsiteY73" fmla="*/ 877687 h 2258437"/>
                    <a:gd name="connsiteX74" fmla="*/ 2302632 w 3495708"/>
                    <a:gd name="connsiteY74" fmla="*/ 794568 h 2258437"/>
                    <a:gd name="connsiteX75" fmla="*/ 2454909 w 3495708"/>
                    <a:gd name="connsiteY75" fmla="*/ 794568 h 2258437"/>
                    <a:gd name="connsiteX76" fmla="*/ 2668164 w 3495708"/>
                    <a:gd name="connsiteY76" fmla="*/ 880754 h 2258437"/>
                    <a:gd name="connsiteX77" fmla="*/ 2762344 w 3495708"/>
                    <a:gd name="connsiteY77" fmla="*/ 1090550 h 2258437"/>
                    <a:gd name="connsiteX78" fmla="*/ 2639723 w 3495708"/>
                    <a:gd name="connsiteY78" fmla="*/ 1417608 h 2258437"/>
                    <a:gd name="connsiteX79" fmla="*/ 2834137 w 3495708"/>
                    <a:gd name="connsiteY79" fmla="*/ 1707770 h 2258437"/>
                    <a:gd name="connsiteX80" fmla="*/ 2624645 w 3495708"/>
                    <a:gd name="connsiteY80" fmla="*/ 1851699 h 2258437"/>
                    <a:gd name="connsiteX81" fmla="*/ 2543740 w 3495708"/>
                    <a:gd name="connsiteY81" fmla="*/ 2092650 h 2258437"/>
                    <a:gd name="connsiteX82" fmla="*/ 2543740 w 3495708"/>
                    <a:gd name="connsiteY82" fmla="*/ 2211940 h 2258437"/>
                    <a:gd name="connsiteX83" fmla="*/ 2590081 w 3495708"/>
                    <a:gd name="connsiteY83" fmla="*/ 2256106 h 2258437"/>
                    <a:gd name="connsiteX84" fmla="*/ 2636431 w 3495708"/>
                    <a:gd name="connsiteY84" fmla="*/ 2211940 h 2258437"/>
                    <a:gd name="connsiteX85" fmla="*/ 2636431 w 3495708"/>
                    <a:gd name="connsiteY85" fmla="*/ 2092650 h 2258437"/>
                    <a:gd name="connsiteX86" fmla="*/ 2726447 w 3495708"/>
                    <a:gd name="connsiteY86" fmla="*/ 1875271 h 2258437"/>
                    <a:gd name="connsiteX87" fmla="*/ 2943669 w 3495708"/>
                    <a:gd name="connsiteY87" fmla="*/ 1784795 h 2258437"/>
                    <a:gd name="connsiteX88" fmla="*/ 3095398 w 3495708"/>
                    <a:gd name="connsiteY88" fmla="*/ 1784795 h 2258437"/>
                    <a:gd name="connsiteX89" fmla="*/ 3312884 w 3495708"/>
                    <a:gd name="connsiteY89" fmla="*/ 1875036 h 2258437"/>
                    <a:gd name="connsiteX90" fmla="*/ 3403126 w 3495708"/>
                    <a:gd name="connsiteY90" fmla="*/ 2092562 h 2258437"/>
                    <a:gd name="connsiteX91" fmla="*/ 3403126 w 3495708"/>
                    <a:gd name="connsiteY91" fmla="*/ 2211813 h 2258437"/>
                    <a:gd name="connsiteX92" fmla="*/ 3449437 w 3495708"/>
                    <a:gd name="connsiteY92" fmla="*/ 2258124 h 2258437"/>
                    <a:gd name="connsiteX93" fmla="*/ 3495709 w 3495708"/>
                    <a:gd name="connsiteY93" fmla="*/ 2211813 h 2258437"/>
                    <a:gd name="connsiteX94" fmla="*/ 3495709 w 3495708"/>
                    <a:gd name="connsiteY94" fmla="*/ 2092641 h 2258437"/>
                    <a:gd name="connsiteX95" fmla="*/ 3414687 w 3495708"/>
                    <a:gd name="connsiteY95" fmla="*/ 1851611 h 2258437"/>
                    <a:gd name="connsiteX96" fmla="*/ 3205008 w 3495708"/>
                    <a:gd name="connsiteY96" fmla="*/ 1707750 h 2258437"/>
                    <a:gd name="connsiteX97" fmla="*/ 766421 w 3495708"/>
                    <a:gd name="connsiteY97" fmla="*/ 1373324 h 2258437"/>
                    <a:gd name="connsiteX98" fmla="*/ 681421 w 3495708"/>
                    <a:gd name="connsiteY98" fmla="*/ 1578526 h 2258437"/>
                    <a:gd name="connsiteX99" fmla="*/ 476220 w 3495708"/>
                    <a:gd name="connsiteY99" fmla="*/ 1663486 h 2258437"/>
                    <a:gd name="connsiteX100" fmla="*/ 271058 w 3495708"/>
                    <a:gd name="connsiteY100" fmla="*/ 1578526 h 2258437"/>
                    <a:gd name="connsiteX101" fmla="*/ 186058 w 3495708"/>
                    <a:gd name="connsiteY101" fmla="*/ 1373324 h 2258437"/>
                    <a:gd name="connsiteX102" fmla="*/ 271058 w 3495708"/>
                    <a:gd name="connsiteY102" fmla="*/ 1168123 h 2258437"/>
                    <a:gd name="connsiteX103" fmla="*/ 476220 w 3495708"/>
                    <a:gd name="connsiteY103" fmla="*/ 1083163 h 2258437"/>
                    <a:gd name="connsiteX104" fmla="*/ 681313 w 3495708"/>
                    <a:gd name="connsiteY104" fmla="*/ 1168241 h 2258437"/>
                    <a:gd name="connsiteX105" fmla="*/ 766431 w 3495708"/>
                    <a:gd name="connsiteY105" fmla="*/ 1373334 h 2258437"/>
                    <a:gd name="connsiteX106" fmla="*/ 821833 w 3495708"/>
                    <a:gd name="connsiteY106" fmla="*/ 383127 h 2258437"/>
                    <a:gd name="connsiteX107" fmla="*/ 821794 w 3495708"/>
                    <a:gd name="connsiteY107" fmla="*/ 383127 h 2258437"/>
                    <a:gd name="connsiteX108" fmla="*/ 906794 w 3495708"/>
                    <a:gd name="connsiteY108" fmla="*/ 177965 h 2258437"/>
                    <a:gd name="connsiteX109" fmla="*/ 1111996 w 3495708"/>
                    <a:gd name="connsiteY109" fmla="*/ 92965 h 2258437"/>
                    <a:gd name="connsiteX110" fmla="*/ 1317157 w 3495708"/>
                    <a:gd name="connsiteY110" fmla="*/ 177965 h 2258437"/>
                    <a:gd name="connsiteX111" fmla="*/ 1402158 w 3495708"/>
                    <a:gd name="connsiteY111" fmla="*/ 383127 h 2258437"/>
                    <a:gd name="connsiteX112" fmla="*/ 1317157 w 3495708"/>
                    <a:gd name="connsiteY112" fmla="*/ 588328 h 2258437"/>
                    <a:gd name="connsiteX113" fmla="*/ 1111996 w 3495708"/>
                    <a:gd name="connsiteY113" fmla="*/ 673328 h 2258437"/>
                    <a:gd name="connsiteX114" fmla="*/ 906902 w 3495708"/>
                    <a:gd name="connsiteY114" fmla="*/ 588172 h 2258437"/>
                    <a:gd name="connsiteX115" fmla="*/ 821794 w 3495708"/>
                    <a:gd name="connsiteY115" fmla="*/ 383117 h 2258437"/>
                    <a:gd name="connsiteX116" fmla="*/ 2038051 w 3495708"/>
                    <a:gd name="connsiteY116" fmla="*/ 1373324 h 2258437"/>
                    <a:gd name="connsiteX117" fmla="*/ 2038011 w 3495708"/>
                    <a:gd name="connsiteY117" fmla="*/ 1373324 h 2258437"/>
                    <a:gd name="connsiteX118" fmla="*/ 1953051 w 3495708"/>
                    <a:gd name="connsiteY118" fmla="*/ 1578486 h 2258437"/>
                    <a:gd name="connsiteX119" fmla="*/ 1747889 w 3495708"/>
                    <a:gd name="connsiteY119" fmla="*/ 1663486 h 2258437"/>
                    <a:gd name="connsiteX120" fmla="*/ 1542688 w 3495708"/>
                    <a:gd name="connsiteY120" fmla="*/ 1578565 h 2258437"/>
                    <a:gd name="connsiteX121" fmla="*/ 1457658 w 3495708"/>
                    <a:gd name="connsiteY121" fmla="*/ 1373403 h 2258437"/>
                    <a:gd name="connsiteX122" fmla="*/ 1542619 w 3495708"/>
                    <a:gd name="connsiteY122" fmla="*/ 1168202 h 2258437"/>
                    <a:gd name="connsiteX123" fmla="*/ 1747752 w 3495708"/>
                    <a:gd name="connsiteY123" fmla="*/ 1083163 h 2258437"/>
                    <a:gd name="connsiteX124" fmla="*/ 1952953 w 3495708"/>
                    <a:gd name="connsiteY124" fmla="*/ 1168163 h 2258437"/>
                    <a:gd name="connsiteX125" fmla="*/ 2038021 w 3495708"/>
                    <a:gd name="connsiteY125" fmla="*/ 1373324 h 2258437"/>
                    <a:gd name="connsiteX126" fmla="*/ 2088300 w 3495708"/>
                    <a:gd name="connsiteY126" fmla="*/ 383127 h 2258437"/>
                    <a:gd name="connsiteX127" fmla="*/ 2088261 w 3495708"/>
                    <a:gd name="connsiteY127" fmla="*/ 383127 h 2258437"/>
                    <a:gd name="connsiteX128" fmla="*/ 2173261 w 3495708"/>
                    <a:gd name="connsiteY128" fmla="*/ 177965 h 2258437"/>
                    <a:gd name="connsiteX129" fmla="*/ 2378423 w 3495708"/>
                    <a:gd name="connsiteY129" fmla="*/ 92965 h 2258437"/>
                    <a:gd name="connsiteX130" fmla="*/ 2583585 w 3495708"/>
                    <a:gd name="connsiteY130" fmla="*/ 177926 h 2258437"/>
                    <a:gd name="connsiteX131" fmla="*/ 2668624 w 3495708"/>
                    <a:gd name="connsiteY131" fmla="*/ 383058 h 2258437"/>
                    <a:gd name="connsiteX132" fmla="*/ 2583703 w 3495708"/>
                    <a:gd name="connsiteY132" fmla="*/ 588260 h 2258437"/>
                    <a:gd name="connsiteX133" fmla="*/ 2378570 w 3495708"/>
                    <a:gd name="connsiteY133" fmla="*/ 673338 h 2258437"/>
                    <a:gd name="connsiteX134" fmla="*/ 2173408 w 3495708"/>
                    <a:gd name="connsiteY134" fmla="*/ 588221 h 2258437"/>
                    <a:gd name="connsiteX135" fmla="*/ 2088251 w 3495708"/>
                    <a:gd name="connsiteY135" fmla="*/ 383127 h 2258437"/>
                    <a:gd name="connsiteX136" fmla="*/ 2729406 w 3495708"/>
                    <a:gd name="connsiteY136" fmla="*/ 1373324 h 2258437"/>
                    <a:gd name="connsiteX137" fmla="*/ 2814406 w 3495708"/>
                    <a:gd name="connsiteY137" fmla="*/ 1168123 h 2258437"/>
                    <a:gd name="connsiteX138" fmla="*/ 3019568 w 3495708"/>
                    <a:gd name="connsiteY138" fmla="*/ 1083163 h 2258437"/>
                    <a:gd name="connsiteX139" fmla="*/ 3224769 w 3495708"/>
                    <a:gd name="connsiteY139" fmla="*/ 1168123 h 2258437"/>
                    <a:gd name="connsiteX140" fmla="*/ 3309769 w 3495708"/>
                    <a:gd name="connsiteY140" fmla="*/ 1373324 h 2258437"/>
                    <a:gd name="connsiteX141" fmla="*/ 3224769 w 3495708"/>
                    <a:gd name="connsiteY141" fmla="*/ 1578526 h 2258437"/>
                    <a:gd name="connsiteX142" fmla="*/ 3019568 w 3495708"/>
                    <a:gd name="connsiteY142" fmla="*/ 1663486 h 2258437"/>
                    <a:gd name="connsiteX143" fmla="*/ 2814474 w 3495708"/>
                    <a:gd name="connsiteY143" fmla="*/ 1578408 h 2258437"/>
                    <a:gd name="connsiteX144" fmla="*/ 2729396 w 3495708"/>
                    <a:gd name="connsiteY144" fmla="*/ 1373315 h 2258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3495708" h="2258437">
                      <a:moveTo>
                        <a:pt x="3205028" y="1707770"/>
                      </a:moveTo>
                      <a:cubicBezTo>
                        <a:pt x="3322632" y="1642217"/>
                        <a:pt x="3397179" y="1519674"/>
                        <a:pt x="3401235" y="1385071"/>
                      </a:cubicBezTo>
                      <a:cubicBezTo>
                        <a:pt x="3405291" y="1250478"/>
                        <a:pt x="3338318" y="1123644"/>
                        <a:pt x="3224887" y="1051126"/>
                      </a:cubicBezTo>
                      <a:cubicBezTo>
                        <a:pt x="3111455" y="978568"/>
                        <a:pt x="2968211" y="970985"/>
                        <a:pt x="2847775" y="1031188"/>
                      </a:cubicBezTo>
                      <a:cubicBezTo>
                        <a:pt x="2834382" y="957671"/>
                        <a:pt x="2800700" y="889355"/>
                        <a:pt x="2750568" y="833943"/>
                      </a:cubicBezTo>
                      <a:cubicBezTo>
                        <a:pt x="2700436" y="778530"/>
                        <a:pt x="2635833" y="738186"/>
                        <a:pt x="2564001" y="717523"/>
                      </a:cubicBezTo>
                      <a:cubicBezTo>
                        <a:pt x="2663579" y="662179"/>
                        <a:pt x="2733344" y="565403"/>
                        <a:pt x="2754359" y="453461"/>
                      </a:cubicBezTo>
                      <a:cubicBezTo>
                        <a:pt x="2775374" y="341519"/>
                        <a:pt x="2745444" y="226020"/>
                        <a:pt x="2672690" y="138345"/>
                      </a:cubicBezTo>
                      <a:cubicBezTo>
                        <a:pt x="2599937" y="50700"/>
                        <a:pt x="2491943" y="0"/>
                        <a:pt x="2378051" y="0"/>
                      </a:cubicBezTo>
                      <a:cubicBezTo>
                        <a:pt x="2264159" y="0"/>
                        <a:pt x="2156165" y="50710"/>
                        <a:pt x="2083411" y="138345"/>
                      </a:cubicBezTo>
                      <a:cubicBezTo>
                        <a:pt x="2010658" y="226020"/>
                        <a:pt x="1980738" y="341519"/>
                        <a:pt x="2001742" y="453461"/>
                      </a:cubicBezTo>
                      <a:cubicBezTo>
                        <a:pt x="2022758" y="565403"/>
                        <a:pt x="2092523" y="662189"/>
                        <a:pt x="2192101" y="717523"/>
                      </a:cubicBezTo>
                      <a:cubicBezTo>
                        <a:pt x="2121033" y="737999"/>
                        <a:pt x="2057048" y="777648"/>
                        <a:pt x="2007102" y="832179"/>
                      </a:cubicBezTo>
                      <a:cubicBezTo>
                        <a:pt x="1957166" y="886671"/>
                        <a:pt x="1923258" y="953918"/>
                        <a:pt x="1909091" y="1026437"/>
                      </a:cubicBezTo>
                      <a:cubicBezTo>
                        <a:pt x="1804918" y="977794"/>
                        <a:pt x="1684364" y="978637"/>
                        <a:pt x="1580847" y="1028690"/>
                      </a:cubicBezTo>
                      <a:cubicBezTo>
                        <a:pt x="1566955" y="955751"/>
                        <a:pt x="1533126" y="888121"/>
                        <a:pt x="1483072" y="833247"/>
                      </a:cubicBezTo>
                      <a:cubicBezTo>
                        <a:pt x="1433048" y="778412"/>
                        <a:pt x="1368798" y="738489"/>
                        <a:pt x="1297426" y="717935"/>
                      </a:cubicBezTo>
                      <a:cubicBezTo>
                        <a:pt x="1397004" y="662640"/>
                        <a:pt x="1466809" y="565854"/>
                        <a:pt x="1487824" y="453872"/>
                      </a:cubicBezTo>
                      <a:cubicBezTo>
                        <a:pt x="1508829" y="341930"/>
                        <a:pt x="1478908" y="226432"/>
                        <a:pt x="1406194" y="138757"/>
                      </a:cubicBezTo>
                      <a:cubicBezTo>
                        <a:pt x="1333440" y="51082"/>
                        <a:pt x="1225446" y="372"/>
                        <a:pt x="1111515" y="372"/>
                      </a:cubicBezTo>
                      <a:cubicBezTo>
                        <a:pt x="997624" y="372"/>
                        <a:pt x="889630" y="51082"/>
                        <a:pt x="816876" y="138757"/>
                      </a:cubicBezTo>
                      <a:cubicBezTo>
                        <a:pt x="744162" y="226432"/>
                        <a:pt x="714231" y="341930"/>
                        <a:pt x="735246" y="453872"/>
                      </a:cubicBezTo>
                      <a:cubicBezTo>
                        <a:pt x="756251" y="565854"/>
                        <a:pt x="826017" y="662640"/>
                        <a:pt x="925605" y="717935"/>
                      </a:cubicBezTo>
                      <a:cubicBezTo>
                        <a:pt x="854272" y="738450"/>
                        <a:pt x="789973" y="778363"/>
                        <a:pt x="739959" y="833247"/>
                      </a:cubicBezTo>
                      <a:cubicBezTo>
                        <a:pt x="689895" y="888092"/>
                        <a:pt x="656066" y="955751"/>
                        <a:pt x="642173" y="1028690"/>
                      </a:cubicBezTo>
                      <a:cubicBezTo>
                        <a:pt x="521620" y="971896"/>
                        <a:pt x="380178" y="981929"/>
                        <a:pt x="268853" y="1055172"/>
                      </a:cubicBezTo>
                      <a:cubicBezTo>
                        <a:pt x="157489" y="1128386"/>
                        <a:pt x="92279" y="1254289"/>
                        <a:pt x="96678" y="1387511"/>
                      </a:cubicBezTo>
                      <a:cubicBezTo>
                        <a:pt x="101087" y="1520693"/>
                        <a:pt x="174448" y="1642011"/>
                        <a:pt x="290397" y="1707760"/>
                      </a:cubicBezTo>
                      <a:cubicBezTo>
                        <a:pt x="206818" y="1731763"/>
                        <a:pt x="133300" y="1782277"/>
                        <a:pt x="80905" y="1851690"/>
                      </a:cubicBezTo>
                      <a:cubicBezTo>
                        <a:pt x="28520" y="1921112"/>
                        <a:pt x="118" y="2005691"/>
                        <a:pt x="0" y="2092641"/>
                      </a:cubicBezTo>
                      <a:lnTo>
                        <a:pt x="0" y="2211931"/>
                      </a:lnTo>
                      <a:cubicBezTo>
                        <a:pt x="0" y="2237501"/>
                        <a:pt x="20750" y="2258202"/>
                        <a:pt x="46311" y="2258202"/>
                      </a:cubicBezTo>
                      <a:cubicBezTo>
                        <a:pt x="71872" y="2258202"/>
                        <a:pt x="92583" y="2237501"/>
                        <a:pt x="92583" y="2211931"/>
                      </a:cubicBezTo>
                      <a:lnTo>
                        <a:pt x="92583" y="2092641"/>
                      </a:lnTo>
                      <a:cubicBezTo>
                        <a:pt x="92661" y="2011050"/>
                        <a:pt x="125070" y="1932790"/>
                        <a:pt x="182785" y="1875075"/>
                      </a:cubicBezTo>
                      <a:cubicBezTo>
                        <a:pt x="240491" y="1817360"/>
                        <a:pt x="318721" y="1784873"/>
                        <a:pt x="400350" y="1784804"/>
                      </a:cubicBezTo>
                      <a:lnTo>
                        <a:pt x="552089" y="1784804"/>
                      </a:lnTo>
                      <a:cubicBezTo>
                        <a:pt x="633679" y="1784873"/>
                        <a:pt x="711900" y="1817331"/>
                        <a:pt x="769575" y="1875036"/>
                      </a:cubicBezTo>
                      <a:cubicBezTo>
                        <a:pt x="827281" y="1932712"/>
                        <a:pt x="859738" y="2010972"/>
                        <a:pt x="859817" y="2092562"/>
                      </a:cubicBezTo>
                      <a:lnTo>
                        <a:pt x="859817" y="2211813"/>
                      </a:lnTo>
                      <a:cubicBezTo>
                        <a:pt x="859817" y="2237383"/>
                        <a:pt x="880557" y="2258124"/>
                        <a:pt x="906118" y="2258124"/>
                      </a:cubicBezTo>
                      <a:cubicBezTo>
                        <a:pt x="931689" y="2258124"/>
                        <a:pt x="952390" y="2237383"/>
                        <a:pt x="952390" y="2211813"/>
                      </a:cubicBezTo>
                      <a:lnTo>
                        <a:pt x="952390" y="2092641"/>
                      </a:lnTo>
                      <a:cubicBezTo>
                        <a:pt x="952273" y="2005691"/>
                        <a:pt x="923920" y="1921151"/>
                        <a:pt x="871564" y="1851729"/>
                      </a:cubicBezTo>
                      <a:cubicBezTo>
                        <a:pt x="819169" y="1782316"/>
                        <a:pt x="745690" y="1731753"/>
                        <a:pt x="662111" y="1707760"/>
                      </a:cubicBezTo>
                      <a:cubicBezTo>
                        <a:pt x="770800" y="1647370"/>
                        <a:pt x="843358" y="1537916"/>
                        <a:pt x="856633" y="1414267"/>
                      </a:cubicBezTo>
                      <a:cubicBezTo>
                        <a:pt x="869879" y="1290656"/>
                        <a:pt x="822186" y="1168309"/>
                        <a:pt x="728770" y="1086258"/>
                      </a:cubicBezTo>
                      <a:cubicBezTo>
                        <a:pt x="733022" y="1007577"/>
                        <a:pt x="767234" y="933521"/>
                        <a:pt x="824410" y="879333"/>
                      </a:cubicBezTo>
                      <a:cubicBezTo>
                        <a:pt x="881547" y="825106"/>
                        <a:pt x="957318" y="794872"/>
                        <a:pt x="1036077" y="794803"/>
                      </a:cubicBezTo>
                      <a:lnTo>
                        <a:pt x="1187815" y="794803"/>
                      </a:lnTo>
                      <a:cubicBezTo>
                        <a:pt x="1266614" y="794911"/>
                        <a:pt x="1342385" y="825184"/>
                        <a:pt x="1399561" y="879451"/>
                      </a:cubicBezTo>
                      <a:cubicBezTo>
                        <a:pt x="1456698" y="933677"/>
                        <a:pt x="1490910" y="1007773"/>
                        <a:pt x="1495122" y="1086454"/>
                      </a:cubicBezTo>
                      <a:cubicBezTo>
                        <a:pt x="1401667" y="1168505"/>
                        <a:pt x="1353985" y="1290891"/>
                        <a:pt x="1367260" y="1414541"/>
                      </a:cubicBezTo>
                      <a:cubicBezTo>
                        <a:pt x="1380535" y="1538191"/>
                        <a:pt x="1453132" y="1647644"/>
                        <a:pt x="1561900" y="1707956"/>
                      </a:cubicBezTo>
                      <a:cubicBezTo>
                        <a:pt x="1478311" y="1731988"/>
                        <a:pt x="1404842" y="1782512"/>
                        <a:pt x="1352447" y="1851925"/>
                      </a:cubicBezTo>
                      <a:cubicBezTo>
                        <a:pt x="1300091" y="1921347"/>
                        <a:pt x="1271728" y="2005926"/>
                        <a:pt x="1271620" y="2092876"/>
                      </a:cubicBezTo>
                      <a:lnTo>
                        <a:pt x="1271620" y="2212126"/>
                      </a:lnTo>
                      <a:cubicBezTo>
                        <a:pt x="1271620" y="2237697"/>
                        <a:pt x="1292322" y="2258438"/>
                        <a:pt x="1317882" y="2258438"/>
                      </a:cubicBezTo>
                      <a:cubicBezTo>
                        <a:pt x="1343453" y="2258438"/>
                        <a:pt x="1364194" y="2237697"/>
                        <a:pt x="1364194" y="2212126"/>
                      </a:cubicBezTo>
                      <a:lnTo>
                        <a:pt x="1364194" y="2092650"/>
                      </a:lnTo>
                      <a:cubicBezTo>
                        <a:pt x="1364233" y="2011060"/>
                        <a:pt x="1396681" y="1932800"/>
                        <a:pt x="1454396" y="1875085"/>
                      </a:cubicBezTo>
                      <a:cubicBezTo>
                        <a:pt x="1512072" y="1817380"/>
                        <a:pt x="1590331" y="1784883"/>
                        <a:pt x="1671922" y="1784804"/>
                      </a:cubicBezTo>
                      <a:lnTo>
                        <a:pt x="1823660" y="1784804"/>
                      </a:lnTo>
                      <a:cubicBezTo>
                        <a:pt x="1905250" y="1784883"/>
                        <a:pt x="1983471" y="1817341"/>
                        <a:pt x="2041186" y="1875046"/>
                      </a:cubicBezTo>
                      <a:cubicBezTo>
                        <a:pt x="2098891" y="1932722"/>
                        <a:pt x="2131349" y="2010981"/>
                        <a:pt x="2131427" y="2092572"/>
                      </a:cubicBezTo>
                      <a:lnTo>
                        <a:pt x="2131427" y="2211823"/>
                      </a:lnTo>
                      <a:cubicBezTo>
                        <a:pt x="2132613" y="2236551"/>
                        <a:pt x="2153010" y="2255988"/>
                        <a:pt x="2177768" y="2255988"/>
                      </a:cubicBezTo>
                      <a:cubicBezTo>
                        <a:pt x="2202535" y="2255988"/>
                        <a:pt x="2222933" y="2236551"/>
                        <a:pt x="2224118" y="2211823"/>
                      </a:cubicBezTo>
                      <a:lnTo>
                        <a:pt x="2224118" y="2092650"/>
                      </a:lnTo>
                      <a:cubicBezTo>
                        <a:pt x="2224001" y="2005700"/>
                        <a:pt x="2195608" y="1921161"/>
                        <a:pt x="2143252" y="1851738"/>
                      </a:cubicBezTo>
                      <a:cubicBezTo>
                        <a:pt x="2090897" y="1782316"/>
                        <a:pt x="2017379" y="1731763"/>
                        <a:pt x="1933839" y="1707770"/>
                      </a:cubicBezTo>
                      <a:cubicBezTo>
                        <a:pt x="2043596" y="1646841"/>
                        <a:pt x="2116467" y="1535938"/>
                        <a:pt x="2128821" y="1411024"/>
                      </a:cubicBezTo>
                      <a:cubicBezTo>
                        <a:pt x="2141146" y="1286110"/>
                        <a:pt x="2091396" y="1163068"/>
                        <a:pt x="1995639" y="1081859"/>
                      </a:cubicBezTo>
                      <a:cubicBezTo>
                        <a:pt x="2000920" y="1003982"/>
                        <a:pt x="2035513" y="931032"/>
                        <a:pt x="2092542" y="877687"/>
                      </a:cubicBezTo>
                      <a:cubicBezTo>
                        <a:pt x="2149523" y="824381"/>
                        <a:pt x="2224598" y="794686"/>
                        <a:pt x="2302632" y="794568"/>
                      </a:cubicBezTo>
                      <a:lnTo>
                        <a:pt x="2454909" y="794568"/>
                      </a:lnTo>
                      <a:cubicBezTo>
                        <a:pt x="2534443" y="794715"/>
                        <a:pt x="2610860" y="825566"/>
                        <a:pt x="2668164" y="880754"/>
                      </a:cubicBezTo>
                      <a:cubicBezTo>
                        <a:pt x="2725448" y="935902"/>
                        <a:pt x="2759209" y="1011065"/>
                        <a:pt x="2762344" y="1090550"/>
                      </a:cubicBezTo>
                      <a:cubicBezTo>
                        <a:pt x="2671142" y="1173404"/>
                        <a:pt x="2625488" y="1295182"/>
                        <a:pt x="2639723" y="1417608"/>
                      </a:cubicBezTo>
                      <a:cubicBezTo>
                        <a:pt x="2653958" y="1539994"/>
                        <a:pt x="2726369" y="1648036"/>
                        <a:pt x="2834137" y="1707770"/>
                      </a:cubicBezTo>
                      <a:cubicBezTo>
                        <a:pt x="2750558" y="1731763"/>
                        <a:pt x="2677040" y="1782277"/>
                        <a:pt x="2624645" y="1851699"/>
                      </a:cubicBezTo>
                      <a:cubicBezTo>
                        <a:pt x="2572289" y="1921122"/>
                        <a:pt x="2543897" y="2005700"/>
                        <a:pt x="2543740" y="2092650"/>
                      </a:cubicBezTo>
                      <a:lnTo>
                        <a:pt x="2543740" y="2211940"/>
                      </a:lnTo>
                      <a:cubicBezTo>
                        <a:pt x="2544925" y="2236658"/>
                        <a:pt x="2565323" y="2256106"/>
                        <a:pt x="2590081" y="2256106"/>
                      </a:cubicBezTo>
                      <a:cubicBezTo>
                        <a:pt x="2614848" y="2256106"/>
                        <a:pt x="2635246" y="2236658"/>
                        <a:pt x="2636431" y="2211940"/>
                      </a:cubicBezTo>
                      <a:lnTo>
                        <a:pt x="2636431" y="2092650"/>
                      </a:lnTo>
                      <a:cubicBezTo>
                        <a:pt x="2636509" y="2011128"/>
                        <a:pt x="2668850" y="1932986"/>
                        <a:pt x="2726447" y="1875271"/>
                      </a:cubicBezTo>
                      <a:cubicBezTo>
                        <a:pt x="2784035" y="1817556"/>
                        <a:pt x="2862157" y="1785030"/>
                        <a:pt x="2943669" y="1784795"/>
                      </a:cubicBezTo>
                      <a:lnTo>
                        <a:pt x="3095398" y="1784795"/>
                      </a:lnTo>
                      <a:cubicBezTo>
                        <a:pt x="3176998" y="1784873"/>
                        <a:pt x="3255209" y="1817331"/>
                        <a:pt x="3312884" y="1875036"/>
                      </a:cubicBezTo>
                      <a:cubicBezTo>
                        <a:pt x="3370600" y="1932712"/>
                        <a:pt x="3403057" y="2010972"/>
                        <a:pt x="3403126" y="2092562"/>
                      </a:cubicBezTo>
                      <a:lnTo>
                        <a:pt x="3403126" y="2211813"/>
                      </a:lnTo>
                      <a:cubicBezTo>
                        <a:pt x="3403126" y="2237383"/>
                        <a:pt x="3423876" y="2258124"/>
                        <a:pt x="3449437" y="2258124"/>
                      </a:cubicBezTo>
                      <a:cubicBezTo>
                        <a:pt x="3474997" y="2258124"/>
                        <a:pt x="3495709" y="2237383"/>
                        <a:pt x="3495709" y="2211813"/>
                      </a:cubicBezTo>
                      <a:lnTo>
                        <a:pt x="3495709" y="2092641"/>
                      </a:lnTo>
                      <a:cubicBezTo>
                        <a:pt x="3495552" y="2005652"/>
                        <a:pt x="3467121" y="1921034"/>
                        <a:pt x="3414687" y="1851611"/>
                      </a:cubicBezTo>
                      <a:cubicBezTo>
                        <a:pt x="3362262" y="1782188"/>
                        <a:pt x="3288666" y="1731675"/>
                        <a:pt x="3205008" y="1707750"/>
                      </a:cubicBezTo>
                      <a:close/>
                      <a:moveTo>
                        <a:pt x="766421" y="1373324"/>
                      </a:moveTo>
                      <a:cubicBezTo>
                        <a:pt x="766421" y="1450281"/>
                        <a:pt x="735844" y="1524112"/>
                        <a:pt x="681421" y="1578526"/>
                      </a:cubicBezTo>
                      <a:cubicBezTo>
                        <a:pt x="626998" y="1632949"/>
                        <a:pt x="553176" y="1663486"/>
                        <a:pt x="476220" y="1663486"/>
                      </a:cubicBezTo>
                      <a:cubicBezTo>
                        <a:pt x="399263" y="1663486"/>
                        <a:pt x="325471" y="1632949"/>
                        <a:pt x="271058" y="1578526"/>
                      </a:cubicBezTo>
                      <a:cubicBezTo>
                        <a:pt x="216634" y="1524102"/>
                        <a:pt x="186058" y="1450281"/>
                        <a:pt x="186058" y="1373324"/>
                      </a:cubicBezTo>
                      <a:cubicBezTo>
                        <a:pt x="186058" y="1296368"/>
                        <a:pt x="216634" y="1222537"/>
                        <a:pt x="271058" y="1168123"/>
                      </a:cubicBezTo>
                      <a:cubicBezTo>
                        <a:pt x="325481" y="1113700"/>
                        <a:pt x="399263" y="1083163"/>
                        <a:pt x="476220" y="1083163"/>
                      </a:cubicBezTo>
                      <a:cubicBezTo>
                        <a:pt x="553147" y="1083241"/>
                        <a:pt x="626929" y="1113818"/>
                        <a:pt x="681313" y="1168241"/>
                      </a:cubicBezTo>
                      <a:cubicBezTo>
                        <a:pt x="735736" y="1222625"/>
                        <a:pt x="766313" y="1296407"/>
                        <a:pt x="766431" y="1373334"/>
                      </a:cubicBezTo>
                      <a:close/>
                      <a:moveTo>
                        <a:pt x="821833" y="383127"/>
                      </a:moveTo>
                      <a:lnTo>
                        <a:pt x="821794" y="383127"/>
                      </a:lnTo>
                      <a:cubicBezTo>
                        <a:pt x="821794" y="306171"/>
                        <a:pt x="852371" y="232378"/>
                        <a:pt x="906794" y="177965"/>
                      </a:cubicBezTo>
                      <a:cubicBezTo>
                        <a:pt x="961217" y="123542"/>
                        <a:pt x="1035039" y="92965"/>
                        <a:pt x="1111996" y="92965"/>
                      </a:cubicBezTo>
                      <a:cubicBezTo>
                        <a:pt x="1188952" y="92965"/>
                        <a:pt x="1262744" y="123542"/>
                        <a:pt x="1317157" y="177965"/>
                      </a:cubicBezTo>
                      <a:cubicBezTo>
                        <a:pt x="1371581" y="232388"/>
                        <a:pt x="1402158" y="306171"/>
                        <a:pt x="1402158" y="383127"/>
                      </a:cubicBezTo>
                      <a:cubicBezTo>
                        <a:pt x="1402158" y="460084"/>
                        <a:pt x="1371581" y="533915"/>
                        <a:pt x="1317157" y="588328"/>
                      </a:cubicBezTo>
                      <a:cubicBezTo>
                        <a:pt x="1262734" y="642752"/>
                        <a:pt x="1188952" y="673328"/>
                        <a:pt x="1111996" y="673328"/>
                      </a:cubicBezTo>
                      <a:cubicBezTo>
                        <a:pt x="1035078" y="673211"/>
                        <a:pt x="961325" y="642595"/>
                        <a:pt x="906902" y="588172"/>
                      </a:cubicBezTo>
                      <a:cubicBezTo>
                        <a:pt x="852518" y="533798"/>
                        <a:pt x="821902" y="460044"/>
                        <a:pt x="821794" y="383117"/>
                      </a:cubicBezTo>
                      <a:close/>
                      <a:moveTo>
                        <a:pt x="2038051" y="1373324"/>
                      </a:moveTo>
                      <a:lnTo>
                        <a:pt x="2038011" y="1373324"/>
                      </a:lnTo>
                      <a:cubicBezTo>
                        <a:pt x="2038011" y="1450281"/>
                        <a:pt x="2007435" y="1524073"/>
                        <a:pt x="1953051" y="1578486"/>
                      </a:cubicBezTo>
                      <a:cubicBezTo>
                        <a:pt x="1898637" y="1632909"/>
                        <a:pt x="1824845" y="1663486"/>
                        <a:pt x="1747889" y="1663486"/>
                      </a:cubicBezTo>
                      <a:cubicBezTo>
                        <a:pt x="1670932" y="1663525"/>
                        <a:pt x="1597101" y="1632949"/>
                        <a:pt x="1542688" y="1578565"/>
                      </a:cubicBezTo>
                      <a:cubicBezTo>
                        <a:pt x="1488274" y="1524142"/>
                        <a:pt x="1457697" y="1450359"/>
                        <a:pt x="1457658" y="1373403"/>
                      </a:cubicBezTo>
                      <a:cubicBezTo>
                        <a:pt x="1457658" y="1296436"/>
                        <a:pt x="1488196" y="1222615"/>
                        <a:pt x="1542619" y="1168202"/>
                      </a:cubicBezTo>
                      <a:cubicBezTo>
                        <a:pt x="1596993" y="1113779"/>
                        <a:pt x="1670785" y="1083163"/>
                        <a:pt x="1747752" y="1083163"/>
                      </a:cubicBezTo>
                      <a:cubicBezTo>
                        <a:pt x="1824718" y="1083163"/>
                        <a:pt x="1898500" y="1113739"/>
                        <a:pt x="1952953" y="1168163"/>
                      </a:cubicBezTo>
                      <a:cubicBezTo>
                        <a:pt x="2007366" y="1222586"/>
                        <a:pt x="2037982" y="1296368"/>
                        <a:pt x="2038021" y="1373324"/>
                      </a:cubicBezTo>
                      <a:close/>
                      <a:moveTo>
                        <a:pt x="2088300" y="383127"/>
                      </a:moveTo>
                      <a:lnTo>
                        <a:pt x="2088261" y="383127"/>
                      </a:lnTo>
                      <a:cubicBezTo>
                        <a:pt x="2088261" y="306171"/>
                        <a:pt x="2118838" y="232378"/>
                        <a:pt x="2173261" y="177965"/>
                      </a:cubicBezTo>
                      <a:cubicBezTo>
                        <a:pt x="2227684" y="123542"/>
                        <a:pt x="2301467" y="92965"/>
                        <a:pt x="2378423" y="92965"/>
                      </a:cubicBezTo>
                      <a:cubicBezTo>
                        <a:pt x="2455380" y="92965"/>
                        <a:pt x="2529172" y="123503"/>
                        <a:pt x="2583585" y="177926"/>
                      </a:cubicBezTo>
                      <a:cubicBezTo>
                        <a:pt x="2638047" y="232310"/>
                        <a:pt x="2668624" y="306131"/>
                        <a:pt x="2668624" y="383058"/>
                      </a:cubicBezTo>
                      <a:cubicBezTo>
                        <a:pt x="2668663" y="460025"/>
                        <a:pt x="2638087" y="533847"/>
                        <a:pt x="2583703" y="588260"/>
                      </a:cubicBezTo>
                      <a:cubicBezTo>
                        <a:pt x="2529319" y="642683"/>
                        <a:pt x="2455497" y="673299"/>
                        <a:pt x="2378570" y="673338"/>
                      </a:cubicBezTo>
                      <a:cubicBezTo>
                        <a:pt x="2301604" y="673221"/>
                        <a:pt x="2227822" y="642644"/>
                        <a:pt x="2173408" y="588221"/>
                      </a:cubicBezTo>
                      <a:cubicBezTo>
                        <a:pt x="2119024" y="533837"/>
                        <a:pt x="2088369" y="460093"/>
                        <a:pt x="2088251" y="383127"/>
                      </a:cubicBezTo>
                      <a:close/>
                      <a:moveTo>
                        <a:pt x="2729406" y="1373324"/>
                      </a:moveTo>
                      <a:cubicBezTo>
                        <a:pt x="2729406" y="1296358"/>
                        <a:pt x="2759983" y="1222537"/>
                        <a:pt x="2814406" y="1168123"/>
                      </a:cubicBezTo>
                      <a:cubicBezTo>
                        <a:pt x="2868829" y="1113700"/>
                        <a:pt x="2942611" y="1083163"/>
                        <a:pt x="3019568" y="1083163"/>
                      </a:cubicBezTo>
                      <a:cubicBezTo>
                        <a:pt x="3096524" y="1083163"/>
                        <a:pt x="3170356" y="1113700"/>
                        <a:pt x="3224769" y="1168123"/>
                      </a:cubicBezTo>
                      <a:cubicBezTo>
                        <a:pt x="3279192" y="1222546"/>
                        <a:pt x="3309769" y="1296368"/>
                        <a:pt x="3309769" y="1373324"/>
                      </a:cubicBezTo>
                      <a:cubicBezTo>
                        <a:pt x="3309769" y="1450281"/>
                        <a:pt x="3279192" y="1524112"/>
                        <a:pt x="3224769" y="1578526"/>
                      </a:cubicBezTo>
                      <a:cubicBezTo>
                        <a:pt x="3170346" y="1632949"/>
                        <a:pt x="3096524" y="1663486"/>
                        <a:pt x="3019568" y="1663486"/>
                      </a:cubicBezTo>
                      <a:cubicBezTo>
                        <a:pt x="2942641" y="1663408"/>
                        <a:pt x="2868898" y="1632831"/>
                        <a:pt x="2814474" y="1578408"/>
                      </a:cubicBezTo>
                      <a:cubicBezTo>
                        <a:pt x="2760090" y="1524024"/>
                        <a:pt x="2729474" y="1450242"/>
                        <a:pt x="2729396" y="1373315"/>
                      </a:cubicBezTo>
                      <a:close/>
                    </a:path>
                  </a:pathLst>
                </a:custGeom>
                <a:solidFill>
                  <a:schemeClr val="bg1"/>
                </a:solidFill>
                <a:ln w="9797" cap="flat">
                  <a:noFill/>
                  <a:prstDash val="solid"/>
                  <a:miter/>
                </a:ln>
              </p:spPr>
              <p:txBody>
                <a:bodyPr rtlCol="0" anchor="ctr"/>
                <a:lstStyle/>
                <a:p>
                  <a:endParaRPr lang="pt-BR"/>
                </a:p>
              </p:txBody>
            </p:sp>
            <p:sp>
              <p:nvSpPr>
                <p:cNvPr id="26" name="Forma Livre 25">
                  <a:extLst>
                    <a:ext uri="{FF2B5EF4-FFF2-40B4-BE49-F238E27FC236}">
                      <a16:creationId xmlns:a16="http://schemas.microsoft.com/office/drawing/2014/main" id="{57B93F40-87F5-DD1B-413B-901FBCF19AE9}"/>
                    </a:ext>
                  </a:extLst>
                </p:cNvPr>
                <p:cNvSpPr/>
                <p:nvPr/>
              </p:nvSpPr>
              <p:spPr>
                <a:xfrm>
                  <a:off x="-2003996" y="5212548"/>
                  <a:ext cx="805796" cy="519874"/>
                </a:xfrm>
                <a:custGeom>
                  <a:avLst/>
                  <a:gdLst>
                    <a:gd name="connsiteX0" fmla="*/ 3949288 w 4271486"/>
                    <a:gd name="connsiteY0" fmla="*/ 1534251 h 2755827"/>
                    <a:gd name="connsiteX1" fmla="*/ 4165089 w 4271486"/>
                    <a:gd name="connsiteY1" fmla="*/ 1384345 h 2755827"/>
                    <a:gd name="connsiteX2" fmla="*/ 4230877 w 4271486"/>
                    <a:gd name="connsiteY2" fmla="*/ 1129962 h 2755827"/>
                    <a:gd name="connsiteX3" fmla="*/ 4114839 w 4271486"/>
                    <a:gd name="connsiteY3" fmla="*/ 894223 h 2755827"/>
                    <a:gd name="connsiteX4" fmla="*/ 4115829 w 4271486"/>
                    <a:gd name="connsiteY4" fmla="*/ 885308 h 2755827"/>
                    <a:gd name="connsiteX5" fmla="*/ 4115829 w 4271486"/>
                    <a:gd name="connsiteY5" fmla="*/ 46269 h 2755827"/>
                    <a:gd name="connsiteX6" fmla="*/ 4069410 w 4271486"/>
                    <a:gd name="connsiteY6" fmla="*/ 0 h 2755827"/>
                    <a:gd name="connsiteX7" fmla="*/ 46311 w 4271486"/>
                    <a:gd name="connsiteY7" fmla="*/ 0 h 2755827"/>
                    <a:gd name="connsiteX8" fmla="*/ 0 w 4271486"/>
                    <a:gd name="connsiteY8" fmla="*/ 46269 h 2755827"/>
                    <a:gd name="connsiteX9" fmla="*/ 0 w 4271486"/>
                    <a:gd name="connsiteY9" fmla="*/ 2709331 h 2755827"/>
                    <a:gd name="connsiteX10" fmla="*/ 13511 w 4271486"/>
                    <a:gd name="connsiteY10" fmla="*/ 2742200 h 2755827"/>
                    <a:gd name="connsiteX11" fmla="*/ 46311 w 4271486"/>
                    <a:gd name="connsiteY11" fmla="*/ 2755828 h 2755827"/>
                    <a:gd name="connsiteX12" fmla="*/ 658829 w 4271486"/>
                    <a:gd name="connsiteY12" fmla="*/ 2755828 h 2755827"/>
                    <a:gd name="connsiteX13" fmla="*/ 702994 w 4271486"/>
                    <a:gd name="connsiteY13" fmla="*/ 2709477 h 2755827"/>
                    <a:gd name="connsiteX14" fmla="*/ 658829 w 4271486"/>
                    <a:gd name="connsiteY14" fmla="*/ 2663137 h 2755827"/>
                    <a:gd name="connsiteX15" fmla="*/ 92505 w 4271486"/>
                    <a:gd name="connsiteY15" fmla="*/ 2663137 h 2755827"/>
                    <a:gd name="connsiteX16" fmla="*/ 92505 w 4271486"/>
                    <a:gd name="connsiteY16" fmla="*/ 92659 h 2755827"/>
                    <a:gd name="connsiteX17" fmla="*/ 4023118 w 4271486"/>
                    <a:gd name="connsiteY17" fmla="*/ 92659 h 2755827"/>
                    <a:gd name="connsiteX18" fmla="*/ 4023118 w 4271486"/>
                    <a:gd name="connsiteY18" fmla="*/ 829778 h 2755827"/>
                    <a:gd name="connsiteX19" fmla="*/ 3854882 w 4271486"/>
                    <a:gd name="connsiteY19" fmla="*/ 790129 h 2755827"/>
                    <a:gd name="connsiteX20" fmla="*/ 3577731 w 4271486"/>
                    <a:gd name="connsiteY20" fmla="*/ 910790 h 2755827"/>
                    <a:gd name="connsiteX21" fmla="*/ 3477810 w 4271486"/>
                    <a:gd name="connsiteY21" fmla="*/ 1196054 h 2755827"/>
                    <a:gd name="connsiteX22" fmla="*/ 3619143 w 4271486"/>
                    <a:gd name="connsiteY22" fmla="*/ 1463251 h 2755827"/>
                    <a:gd name="connsiteX23" fmla="*/ 2900239 w 4271486"/>
                    <a:gd name="connsiteY23" fmla="*/ 918902 h 2755827"/>
                    <a:gd name="connsiteX24" fmla="*/ 2900200 w 4271486"/>
                    <a:gd name="connsiteY24" fmla="*/ 918902 h 2755827"/>
                    <a:gd name="connsiteX25" fmla="*/ 2716885 w 4271486"/>
                    <a:gd name="connsiteY25" fmla="*/ 837273 h 2755827"/>
                    <a:gd name="connsiteX26" fmla="*/ 2553361 w 4271486"/>
                    <a:gd name="connsiteY26" fmla="*/ 953614 h 2755827"/>
                    <a:gd name="connsiteX27" fmla="*/ 2570389 w 4271486"/>
                    <a:gd name="connsiteY27" fmla="*/ 1153573 h 2755827"/>
                    <a:gd name="connsiteX28" fmla="*/ 3476820 w 4271486"/>
                    <a:gd name="connsiteY28" fmla="*/ 1842469 h 2755827"/>
                    <a:gd name="connsiteX29" fmla="*/ 3476820 w 4271486"/>
                    <a:gd name="connsiteY29" fmla="*/ 2589462 h 2755827"/>
                    <a:gd name="connsiteX30" fmla="*/ 3523131 w 4271486"/>
                    <a:gd name="connsiteY30" fmla="*/ 2635774 h 2755827"/>
                    <a:gd name="connsiteX31" fmla="*/ 3569403 w 4271486"/>
                    <a:gd name="connsiteY31" fmla="*/ 2589462 h 2755827"/>
                    <a:gd name="connsiteX32" fmla="*/ 3569403 w 4271486"/>
                    <a:gd name="connsiteY32" fmla="*/ 1872586 h 2755827"/>
                    <a:gd name="connsiteX33" fmla="*/ 3694542 w 4271486"/>
                    <a:gd name="connsiteY33" fmla="*/ 1902898 h 2755827"/>
                    <a:gd name="connsiteX34" fmla="*/ 3694581 w 4271486"/>
                    <a:gd name="connsiteY34" fmla="*/ 1902937 h 2755827"/>
                    <a:gd name="connsiteX35" fmla="*/ 3748956 w 4271486"/>
                    <a:gd name="connsiteY35" fmla="*/ 1866423 h 2755827"/>
                    <a:gd name="connsiteX36" fmla="*/ 3712451 w 4271486"/>
                    <a:gd name="connsiteY36" fmla="*/ 1812039 h 2755827"/>
                    <a:gd name="connsiteX37" fmla="*/ 3543069 w 4271486"/>
                    <a:gd name="connsiteY37" fmla="*/ 1767492 h 2755827"/>
                    <a:gd name="connsiteX38" fmla="*/ 3531586 w 4271486"/>
                    <a:gd name="connsiteY38" fmla="*/ 1763632 h 2755827"/>
                    <a:gd name="connsiteX39" fmla="*/ 2645944 w 4271486"/>
                    <a:gd name="connsiteY39" fmla="*/ 1099914 h 2755827"/>
                    <a:gd name="connsiteX40" fmla="*/ 2671662 w 4271486"/>
                    <a:gd name="connsiteY40" fmla="*/ 946873 h 2755827"/>
                    <a:gd name="connsiteX41" fmla="*/ 2824664 w 4271486"/>
                    <a:gd name="connsiteY41" fmla="*/ 972708 h 2755827"/>
                    <a:gd name="connsiteX42" fmla="*/ 3837394 w 4271486"/>
                    <a:gd name="connsiteY42" fmla="*/ 1609640 h 2755827"/>
                    <a:gd name="connsiteX43" fmla="*/ 3866325 w 4271486"/>
                    <a:gd name="connsiteY43" fmla="*/ 1615107 h 2755827"/>
                    <a:gd name="connsiteX44" fmla="*/ 3871566 w 4271486"/>
                    <a:gd name="connsiteY44" fmla="*/ 1615763 h 2755827"/>
                    <a:gd name="connsiteX45" fmla="*/ 4178874 w 4271486"/>
                    <a:gd name="connsiteY45" fmla="*/ 1926519 h 2755827"/>
                    <a:gd name="connsiteX46" fmla="*/ 4178874 w 4271486"/>
                    <a:gd name="connsiteY46" fmla="*/ 2589815 h 2755827"/>
                    <a:gd name="connsiteX47" fmla="*/ 4178913 w 4271486"/>
                    <a:gd name="connsiteY47" fmla="*/ 2589815 h 2755827"/>
                    <a:gd name="connsiteX48" fmla="*/ 4225185 w 4271486"/>
                    <a:gd name="connsiteY48" fmla="*/ 2636077 h 2755827"/>
                    <a:gd name="connsiteX49" fmla="*/ 4271486 w 4271486"/>
                    <a:gd name="connsiteY49" fmla="*/ 2589815 h 2755827"/>
                    <a:gd name="connsiteX50" fmla="*/ 4271486 w 4271486"/>
                    <a:gd name="connsiteY50" fmla="*/ 1926519 h 2755827"/>
                    <a:gd name="connsiteX51" fmla="*/ 3949248 w 4271486"/>
                    <a:gd name="connsiteY51" fmla="*/ 1534212 h 2755827"/>
                    <a:gd name="connsiteX52" fmla="*/ 3569531 w 4271486"/>
                    <a:gd name="connsiteY52" fmla="*/ 1168201 h 2755827"/>
                    <a:gd name="connsiteX53" fmla="*/ 3653110 w 4271486"/>
                    <a:gd name="connsiteY53" fmla="*/ 966438 h 2755827"/>
                    <a:gd name="connsiteX54" fmla="*/ 3854911 w 4271486"/>
                    <a:gd name="connsiteY54" fmla="*/ 882859 h 2755827"/>
                    <a:gd name="connsiteX55" fmla="*/ 4056674 w 4271486"/>
                    <a:gd name="connsiteY55" fmla="*/ 966438 h 2755827"/>
                    <a:gd name="connsiteX56" fmla="*/ 4140253 w 4271486"/>
                    <a:gd name="connsiteY56" fmla="*/ 1168201 h 2755827"/>
                    <a:gd name="connsiteX57" fmla="*/ 4056674 w 4271486"/>
                    <a:gd name="connsiteY57" fmla="*/ 1370002 h 2755827"/>
                    <a:gd name="connsiteX58" fmla="*/ 3854911 w 4271486"/>
                    <a:gd name="connsiteY58" fmla="*/ 1453582 h 2755827"/>
                    <a:gd name="connsiteX59" fmla="*/ 3653149 w 4271486"/>
                    <a:gd name="connsiteY59" fmla="*/ 1369885 h 2755827"/>
                    <a:gd name="connsiteX60" fmla="*/ 3569531 w 4271486"/>
                    <a:gd name="connsiteY60" fmla="*/ 1168083 h 275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71486" h="2755827">
                      <a:moveTo>
                        <a:pt x="3949288" y="1534251"/>
                      </a:moveTo>
                      <a:cubicBezTo>
                        <a:pt x="4036854" y="1511708"/>
                        <a:pt x="4113429" y="1458519"/>
                        <a:pt x="4165089" y="1384345"/>
                      </a:cubicBezTo>
                      <a:cubicBezTo>
                        <a:pt x="4216750" y="1310142"/>
                        <a:pt x="4240096" y="1219900"/>
                        <a:pt x="4230877" y="1129962"/>
                      </a:cubicBezTo>
                      <a:cubicBezTo>
                        <a:pt x="4221648" y="1040025"/>
                        <a:pt x="4180510" y="956367"/>
                        <a:pt x="4114839" y="894223"/>
                      </a:cubicBezTo>
                      <a:cubicBezTo>
                        <a:pt x="4115486" y="891275"/>
                        <a:pt x="4115829" y="888296"/>
                        <a:pt x="4115829" y="885308"/>
                      </a:cubicBezTo>
                      <a:lnTo>
                        <a:pt x="4115829" y="46269"/>
                      </a:lnTo>
                      <a:cubicBezTo>
                        <a:pt x="4115760" y="20704"/>
                        <a:pt x="4095010" y="0"/>
                        <a:pt x="4069410" y="0"/>
                      </a:cubicBezTo>
                      <a:lnTo>
                        <a:pt x="46311" y="0"/>
                      </a:lnTo>
                      <a:cubicBezTo>
                        <a:pt x="20751" y="0"/>
                        <a:pt x="0" y="20704"/>
                        <a:pt x="0" y="46269"/>
                      </a:cubicBezTo>
                      <a:lnTo>
                        <a:pt x="0" y="2709331"/>
                      </a:lnTo>
                      <a:cubicBezTo>
                        <a:pt x="-29" y="2721655"/>
                        <a:pt x="4830" y="2733480"/>
                        <a:pt x="13511" y="2742200"/>
                      </a:cubicBezTo>
                      <a:cubicBezTo>
                        <a:pt x="22201" y="2750929"/>
                        <a:pt x="33987" y="2755828"/>
                        <a:pt x="46311" y="2755828"/>
                      </a:cubicBezTo>
                      <a:lnTo>
                        <a:pt x="658829" y="2755828"/>
                      </a:lnTo>
                      <a:cubicBezTo>
                        <a:pt x="683547" y="2754642"/>
                        <a:pt x="702994" y="2734245"/>
                        <a:pt x="702994" y="2709477"/>
                      </a:cubicBezTo>
                      <a:cubicBezTo>
                        <a:pt x="702994" y="2684720"/>
                        <a:pt x="683547" y="2664322"/>
                        <a:pt x="658829" y="2663137"/>
                      </a:cubicBezTo>
                      <a:lnTo>
                        <a:pt x="92505" y="2663137"/>
                      </a:lnTo>
                      <a:lnTo>
                        <a:pt x="92505" y="92659"/>
                      </a:lnTo>
                      <a:lnTo>
                        <a:pt x="4023118" y="92659"/>
                      </a:lnTo>
                      <a:lnTo>
                        <a:pt x="4023118" y="829778"/>
                      </a:lnTo>
                      <a:cubicBezTo>
                        <a:pt x="3970880" y="803600"/>
                        <a:pt x="3913283" y="790050"/>
                        <a:pt x="3854882" y="790129"/>
                      </a:cubicBezTo>
                      <a:cubicBezTo>
                        <a:pt x="3749719" y="790011"/>
                        <a:pt x="3649299" y="833756"/>
                        <a:pt x="3577731" y="910790"/>
                      </a:cubicBezTo>
                      <a:cubicBezTo>
                        <a:pt x="3506162" y="987825"/>
                        <a:pt x="3469962" y="1091195"/>
                        <a:pt x="3477810" y="1196054"/>
                      </a:cubicBezTo>
                      <a:cubicBezTo>
                        <a:pt x="3485696" y="1300913"/>
                        <a:pt x="3536896" y="1397738"/>
                        <a:pt x="3619143" y="1463251"/>
                      </a:cubicBezTo>
                      <a:cubicBezTo>
                        <a:pt x="3186648" y="1309906"/>
                        <a:pt x="2903452" y="923301"/>
                        <a:pt x="2900239" y="918902"/>
                      </a:cubicBezTo>
                      <a:lnTo>
                        <a:pt x="2900200" y="918902"/>
                      </a:lnTo>
                      <a:cubicBezTo>
                        <a:pt x="2857837" y="861188"/>
                        <a:pt x="2788140" y="830150"/>
                        <a:pt x="2716885" y="837273"/>
                      </a:cubicBezTo>
                      <a:cubicBezTo>
                        <a:pt x="2645631" y="844395"/>
                        <a:pt x="2583438" y="888629"/>
                        <a:pt x="2553361" y="953614"/>
                      </a:cubicBezTo>
                      <a:cubicBezTo>
                        <a:pt x="2523284" y="1018598"/>
                        <a:pt x="2529750" y="1094644"/>
                        <a:pt x="2570389" y="1153573"/>
                      </a:cubicBezTo>
                      <a:cubicBezTo>
                        <a:pt x="2586240" y="1175842"/>
                        <a:pt x="2924957" y="1644459"/>
                        <a:pt x="3476820" y="1842469"/>
                      </a:cubicBezTo>
                      <a:lnTo>
                        <a:pt x="3476820" y="2589462"/>
                      </a:lnTo>
                      <a:cubicBezTo>
                        <a:pt x="3476820" y="2615023"/>
                        <a:pt x="3497571" y="2635774"/>
                        <a:pt x="3523131" y="2635774"/>
                      </a:cubicBezTo>
                      <a:cubicBezTo>
                        <a:pt x="3548692" y="2635774"/>
                        <a:pt x="3569403" y="2615023"/>
                        <a:pt x="3569403" y="2589462"/>
                      </a:cubicBezTo>
                      <a:lnTo>
                        <a:pt x="3569403" y="1872586"/>
                      </a:lnTo>
                      <a:cubicBezTo>
                        <a:pt x="3610120" y="1884254"/>
                        <a:pt x="3651797" y="1894022"/>
                        <a:pt x="3694542" y="1902898"/>
                      </a:cubicBezTo>
                      <a:lnTo>
                        <a:pt x="3694581" y="1902937"/>
                      </a:lnTo>
                      <a:cubicBezTo>
                        <a:pt x="3719642" y="1907875"/>
                        <a:pt x="3744027" y="1891533"/>
                        <a:pt x="3748956" y="1866423"/>
                      </a:cubicBezTo>
                      <a:cubicBezTo>
                        <a:pt x="3753893" y="1841362"/>
                        <a:pt x="3737552" y="1817016"/>
                        <a:pt x="3712451" y="1812039"/>
                      </a:cubicBezTo>
                      <a:cubicBezTo>
                        <a:pt x="3655118" y="1800753"/>
                        <a:pt x="3598520" y="1785861"/>
                        <a:pt x="3543069" y="1767492"/>
                      </a:cubicBezTo>
                      <a:cubicBezTo>
                        <a:pt x="3539434" y="1765699"/>
                        <a:pt x="3535564" y="1764396"/>
                        <a:pt x="3531586" y="1763632"/>
                      </a:cubicBezTo>
                      <a:cubicBezTo>
                        <a:pt x="2993547" y="1581464"/>
                        <a:pt x="2661169" y="1121458"/>
                        <a:pt x="2645944" y="1099914"/>
                      </a:cubicBezTo>
                      <a:cubicBezTo>
                        <a:pt x="2610812" y="1050547"/>
                        <a:pt x="2622294" y="982045"/>
                        <a:pt x="2671662" y="946873"/>
                      </a:cubicBezTo>
                      <a:cubicBezTo>
                        <a:pt x="2721069" y="911898"/>
                        <a:pt x="2789492" y="923409"/>
                        <a:pt x="2824664" y="972708"/>
                      </a:cubicBezTo>
                      <a:cubicBezTo>
                        <a:pt x="2828641" y="978371"/>
                        <a:pt x="3236565" y="1539140"/>
                        <a:pt x="3837394" y="1609640"/>
                      </a:cubicBezTo>
                      <a:lnTo>
                        <a:pt x="3866325" y="1615107"/>
                      </a:lnTo>
                      <a:cubicBezTo>
                        <a:pt x="3868089" y="1615450"/>
                        <a:pt x="3869813" y="1615646"/>
                        <a:pt x="3871566" y="1615763"/>
                      </a:cubicBezTo>
                      <a:cubicBezTo>
                        <a:pt x="4046769" y="1628314"/>
                        <a:pt x="4178874" y="1761721"/>
                        <a:pt x="4178874" y="1926519"/>
                      </a:cubicBezTo>
                      <a:lnTo>
                        <a:pt x="4178874" y="2589815"/>
                      </a:lnTo>
                      <a:lnTo>
                        <a:pt x="4178913" y="2589815"/>
                      </a:lnTo>
                      <a:cubicBezTo>
                        <a:pt x="4178913" y="2615376"/>
                        <a:pt x="4199614" y="2636077"/>
                        <a:pt x="4225185" y="2636077"/>
                      </a:cubicBezTo>
                      <a:cubicBezTo>
                        <a:pt x="4250745" y="2636077"/>
                        <a:pt x="4271486" y="2615376"/>
                        <a:pt x="4271486" y="2589815"/>
                      </a:cubicBezTo>
                      <a:lnTo>
                        <a:pt x="4271486" y="1926519"/>
                      </a:lnTo>
                      <a:cubicBezTo>
                        <a:pt x="4271799" y="1735671"/>
                        <a:pt x="4137314" y="1577075"/>
                        <a:pt x="3949248" y="1534212"/>
                      </a:cubicBezTo>
                      <a:close/>
                      <a:moveTo>
                        <a:pt x="3569531" y="1168201"/>
                      </a:moveTo>
                      <a:cubicBezTo>
                        <a:pt x="3569531" y="1092537"/>
                        <a:pt x="3599608" y="1019940"/>
                        <a:pt x="3653110" y="966438"/>
                      </a:cubicBezTo>
                      <a:cubicBezTo>
                        <a:pt x="3706612" y="912897"/>
                        <a:pt x="3779209" y="882859"/>
                        <a:pt x="3854911" y="882859"/>
                      </a:cubicBezTo>
                      <a:cubicBezTo>
                        <a:pt x="3930575" y="882859"/>
                        <a:pt x="4003172" y="912897"/>
                        <a:pt x="4056674" y="966438"/>
                      </a:cubicBezTo>
                      <a:cubicBezTo>
                        <a:pt x="4110176" y="1019940"/>
                        <a:pt x="4140253" y="1092537"/>
                        <a:pt x="4140253" y="1168201"/>
                      </a:cubicBezTo>
                      <a:cubicBezTo>
                        <a:pt x="4140253" y="1243903"/>
                        <a:pt x="4110176" y="1316461"/>
                        <a:pt x="4056674" y="1370002"/>
                      </a:cubicBezTo>
                      <a:cubicBezTo>
                        <a:pt x="4003172" y="1423504"/>
                        <a:pt x="3930575" y="1453582"/>
                        <a:pt x="3854911" y="1453582"/>
                      </a:cubicBezTo>
                      <a:cubicBezTo>
                        <a:pt x="3779219" y="1453503"/>
                        <a:pt x="3706651" y="1423426"/>
                        <a:pt x="3653149" y="1369885"/>
                      </a:cubicBezTo>
                      <a:cubicBezTo>
                        <a:pt x="3599647" y="1316343"/>
                        <a:pt x="3569570" y="1243786"/>
                        <a:pt x="3569531" y="1168083"/>
                      </a:cubicBezTo>
                      <a:close/>
                    </a:path>
                  </a:pathLst>
                </a:custGeom>
                <a:solidFill>
                  <a:schemeClr val="bg1"/>
                </a:solidFill>
                <a:ln w="9797" cap="flat">
                  <a:noFill/>
                  <a:prstDash val="solid"/>
                  <a:miter/>
                </a:ln>
              </p:spPr>
              <p:txBody>
                <a:bodyPr rtlCol="0" anchor="ctr"/>
                <a:lstStyle/>
                <a:p>
                  <a:endParaRPr lang="pt-BR"/>
                </a:p>
              </p:txBody>
            </p:sp>
            <p:sp>
              <p:nvSpPr>
                <p:cNvPr id="27" name="Forma Livre 26">
                  <a:extLst>
                    <a:ext uri="{FF2B5EF4-FFF2-40B4-BE49-F238E27FC236}">
                      <a16:creationId xmlns:a16="http://schemas.microsoft.com/office/drawing/2014/main" id="{DD5180F0-72C4-BE86-0337-C72D2EBEE87B}"/>
                    </a:ext>
                  </a:extLst>
                </p:cNvPr>
                <p:cNvSpPr/>
                <p:nvPr/>
              </p:nvSpPr>
              <p:spPr>
                <a:xfrm>
                  <a:off x="-1917527" y="5475127"/>
                  <a:ext cx="17486" cy="77306"/>
                </a:xfrm>
                <a:custGeom>
                  <a:avLst/>
                  <a:gdLst>
                    <a:gd name="connsiteX0" fmla="*/ 0 w 92690"/>
                    <a:gd name="connsiteY0" fmla="*/ 44165 h 409794"/>
                    <a:gd name="connsiteX1" fmla="*/ 0 w 92690"/>
                    <a:gd name="connsiteY1" fmla="*/ 365629 h 409794"/>
                    <a:gd name="connsiteX2" fmla="*/ 46350 w 92690"/>
                    <a:gd name="connsiteY2" fmla="*/ 409795 h 409794"/>
                    <a:gd name="connsiteX3" fmla="*/ 92691 w 92690"/>
                    <a:gd name="connsiteY3" fmla="*/ 365629 h 409794"/>
                    <a:gd name="connsiteX4" fmla="*/ 92691 w 92690"/>
                    <a:gd name="connsiteY4" fmla="*/ 44165 h 409794"/>
                    <a:gd name="connsiteX5" fmla="*/ 46350 w 92690"/>
                    <a:gd name="connsiteY5" fmla="*/ 0 h 409794"/>
                    <a:gd name="connsiteX6" fmla="*/ 0 w 92690"/>
                    <a:gd name="connsiteY6" fmla="*/ 44165 h 40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690" h="409794">
                      <a:moveTo>
                        <a:pt x="0" y="44165"/>
                      </a:moveTo>
                      <a:lnTo>
                        <a:pt x="0" y="365629"/>
                      </a:lnTo>
                      <a:cubicBezTo>
                        <a:pt x="1185" y="390348"/>
                        <a:pt x="21583" y="409795"/>
                        <a:pt x="46350" y="409795"/>
                      </a:cubicBezTo>
                      <a:cubicBezTo>
                        <a:pt x="71108" y="409795"/>
                        <a:pt x="91505" y="390348"/>
                        <a:pt x="92691" y="365629"/>
                      </a:cubicBezTo>
                      <a:lnTo>
                        <a:pt x="92691" y="44165"/>
                      </a:lnTo>
                      <a:cubicBezTo>
                        <a:pt x="91505" y="19447"/>
                        <a:pt x="71108" y="0"/>
                        <a:pt x="46350" y="0"/>
                      </a:cubicBezTo>
                      <a:cubicBezTo>
                        <a:pt x="21583" y="0"/>
                        <a:pt x="1185" y="19447"/>
                        <a:pt x="0" y="44165"/>
                      </a:cubicBezTo>
                      <a:close/>
                    </a:path>
                  </a:pathLst>
                </a:custGeom>
                <a:solidFill>
                  <a:srgbClr val="EDB830"/>
                </a:solidFill>
                <a:ln w="9797" cap="flat">
                  <a:noFill/>
                  <a:prstDash val="solid"/>
                  <a:miter/>
                </a:ln>
              </p:spPr>
              <p:txBody>
                <a:bodyPr rtlCol="0" anchor="ctr"/>
                <a:lstStyle/>
                <a:p>
                  <a:endParaRPr lang="pt-BR"/>
                </a:p>
              </p:txBody>
            </p:sp>
            <p:sp>
              <p:nvSpPr>
                <p:cNvPr id="28" name="Forma Livre 27">
                  <a:extLst>
                    <a:ext uri="{FF2B5EF4-FFF2-40B4-BE49-F238E27FC236}">
                      <a16:creationId xmlns:a16="http://schemas.microsoft.com/office/drawing/2014/main" id="{C9EBD561-7F2D-0828-428C-E6670A037A25}"/>
                    </a:ext>
                  </a:extLst>
                </p:cNvPr>
                <p:cNvSpPr/>
                <p:nvPr/>
              </p:nvSpPr>
              <p:spPr>
                <a:xfrm>
                  <a:off x="-1840215" y="5408474"/>
                  <a:ext cx="17463" cy="144434"/>
                </a:xfrm>
                <a:custGeom>
                  <a:avLst/>
                  <a:gdLst>
                    <a:gd name="connsiteX0" fmla="*/ 92573 w 92573"/>
                    <a:gd name="connsiteY0" fmla="*/ 719326 h 765636"/>
                    <a:gd name="connsiteX1" fmla="*/ 92573 w 92573"/>
                    <a:gd name="connsiteY1" fmla="*/ 46311 h 765636"/>
                    <a:gd name="connsiteX2" fmla="*/ 46301 w 92573"/>
                    <a:gd name="connsiteY2" fmla="*/ 0 h 765636"/>
                    <a:gd name="connsiteX3" fmla="*/ 0 w 92573"/>
                    <a:gd name="connsiteY3" fmla="*/ 46311 h 765636"/>
                    <a:gd name="connsiteX4" fmla="*/ 0 w 92573"/>
                    <a:gd name="connsiteY4" fmla="*/ 719365 h 765636"/>
                    <a:gd name="connsiteX5" fmla="*/ 0 w 92573"/>
                    <a:gd name="connsiteY5" fmla="*/ 719326 h 765636"/>
                    <a:gd name="connsiteX6" fmla="*/ 46301 w 92573"/>
                    <a:gd name="connsiteY6" fmla="*/ 765637 h 765636"/>
                    <a:gd name="connsiteX7" fmla="*/ 92573 w 92573"/>
                    <a:gd name="connsiteY7" fmla="*/ 719326 h 765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573" h="765636">
                      <a:moveTo>
                        <a:pt x="92573" y="719326"/>
                      </a:moveTo>
                      <a:lnTo>
                        <a:pt x="92573" y="46311"/>
                      </a:lnTo>
                      <a:cubicBezTo>
                        <a:pt x="92573" y="20750"/>
                        <a:pt x="71872" y="0"/>
                        <a:pt x="46301" y="0"/>
                      </a:cubicBezTo>
                      <a:cubicBezTo>
                        <a:pt x="20741" y="0"/>
                        <a:pt x="0" y="20750"/>
                        <a:pt x="0" y="46311"/>
                      </a:cubicBezTo>
                      <a:lnTo>
                        <a:pt x="0" y="719365"/>
                      </a:lnTo>
                      <a:lnTo>
                        <a:pt x="0" y="719326"/>
                      </a:lnTo>
                      <a:cubicBezTo>
                        <a:pt x="0" y="744896"/>
                        <a:pt x="20741" y="765637"/>
                        <a:pt x="46301" y="765637"/>
                      </a:cubicBezTo>
                      <a:cubicBezTo>
                        <a:pt x="71872" y="765637"/>
                        <a:pt x="92573" y="744896"/>
                        <a:pt x="92573" y="719326"/>
                      </a:cubicBezTo>
                      <a:close/>
                    </a:path>
                  </a:pathLst>
                </a:custGeom>
                <a:solidFill>
                  <a:srgbClr val="EDB830"/>
                </a:solidFill>
                <a:ln w="9797" cap="flat">
                  <a:noFill/>
                  <a:prstDash val="solid"/>
                  <a:miter/>
                </a:ln>
              </p:spPr>
              <p:txBody>
                <a:bodyPr rtlCol="0" anchor="ctr"/>
                <a:lstStyle/>
                <a:p>
                  <a:endParaRPr lang="pt-BR"/>
                </a:p>
              </p:txBody>
            </p:sp>
            <p:sp>
              <p:nvSpPr>
                <p:cNvPr id="29" name="Forma Livre 28">
                  <a:extLst>
                    <a:ext uri="{FF2B5EF4-FFF2-40B4-BE49-F238E27FC236}">
                      <a16:creationId xmlns:a16="http://schemas.microsoft.com/office/drawing/2014/main" id="{C4A49CF2-03A8-D711-5ED6-5076AA0DE89E}"/>
                    </a:ext>
                  </a:extLst>
                </p:cNvPr>
                <p:cNvSpPr/>
                <p:nvPr/>
              </p:nvSpPr>
              <p:spPr>
                <a:xfrm>
                  <a:off x="-1762943" y="5286153"/>
                  <a:ext cx="17463" cy="266755"/>
                </a:xfrm>
                <a:custGeom>
                  <a:avLst/>
                  <a:gdLst>
                    <a:gd name="connsiteX0" fmla="*/ 92573 w 92572"/>
                    <a:gd name="connsiteY0" fmla="*/ 1367746 h 1414056"/>
                    <a:gd name="connsiteX1" fmla="*/ 92573 w 92572"/>
                    <a:gd name="connsiteY1" fmla="*/ 46307 h 1414056"/>
                    <a:gd name="connsiteX2" fmla="*/ 46262 w 92572"/>
                    <a:gd name="connsiteY2" fmla="*/ 0 h 1414056"/>
                    <a:gd name="connsiteX3" fmla="*/ 0 w 92572"/>
                    <a:gd name="connsiteY3" fmla="*/ 46307 h 1414056"/>
                    <a:gd name="connsiteX4" fmla="*/ 0 w 92572"/>
                    <a:gd name="connsiteY4" fmla="*/ 1367746 h 1414056"/>
                    <a:gd name="connsiteX5" fmla="*/ 46262 w 92572"/>
                    <a:gd name="connsiteY5" fmla="*/ 1414057 h 1414056"/>
                    <a:gd name="connsiteX6" fmla="*/ 92573 w 92572"/>
                    <a:gd name="connsiteY6" fmla="*/ 1367746 h 141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572" h="1414056">
                      <a:moveTo>
                        <a:pt x="92573" y="1367746"/>
                      </a:moveTo>
                      <a:lnTo>
                        <a:pt x="92573" y="46307"/>
                      </a:lnTo>
                      <a:cubicBezTo>
                        <a:pt x="92573" y="20746"/>
                        <a:pt x="71833" y="0"/>
                        <a:pt x="46262" y="0"/>
                      </a:cubicBezTo>
                      <a:cubicBezTo>
                        <a:pt x="20701" y="0"/>
                        <a:pt x="0" y="20746"/>
                        <a:pt x="0" y="46307"/>
                      </a:cubicBezTo>
                      <a:lnTo>
                        <a:pt x="0" y="1367746"/>
                      </a:lnTo>
                      <a:cubicBezTo>
                        <a:pt x="0" y="1393307"/>
                        <a:pt x="20701" y="1414057"/>
                        <a:pt x="46262" y="1414057"/>
                      </a:cubicBezTo>
                      <a:cubicBezTo>
                        <a:pt x="71833" y="1414057"/>
                        <a:pt x="92573" y="1393307"/>
                        <a:pt x="92573" y="1367746"/>
                      </a:cubicBezTo>
                      <a:close/>
                    </a:path>
                  </a:pathLst>
                </a:custGeom>
                <a:solidFill>
                  <a:srgbClr val="EDB830"/>
                </a:solidFill>
                <a:ln w="9797" cap="flat">
                  <a:noFill/>
                  <a:prstDash val="solid"/>
                  <a:miter/>
                </a:ln>
              </p:spPr>
              <p:txBody>
                <a:bodyPr rtlCol="0" anchor="ctr"/>
                <a:lstStyle/>
                <a:p>
                  <a:endParaRPr lang="pt-BR"/>
                </a:p>
              </p:txBody>
            </p:sp>
            <p:sp>
              <p:nvSpPr>
                <p:cNvPr id="30" name="Forma Livre 29">
                  <a:extLst>
                    <a:ext uri="{FF2B5EF4-FFF2-40B4-BE49-F238E27FC236}">
                      <a16:creationId xmlns:a16="http://schemas.microsoft.com/office/drawing/2014/main" id="{416FCC5D-C5DB-7E45-3E8E-FE8BB5DFE32F}"/>
                    </a:ext>
                  </a:extLst>
                </p:cNvPr>
                <p:cNvSpPr/>
                <p:nvPr/>
              </p:nvSpPr>
              <p:spPr>
                <a:xfrm>
                  <a:off x="-1685651" y="5359815"/>
                  <a:ext cx="17463" cy="193152"/>
                </a:xfrm>
                <a:custGeom>
                  <a:avLst/>
                  <a:gdLst>
                    <a:gd name="connsiteX0" fmla="*/ 92573 w 92573"/>
                    <a:gd name="connsiteY0" fmla="*/ 977265 h 1023889"/>
                    <a:gd name="connsiteX1" fmla="*/ 92573 w 92573"/>
                    <a:gd name="connsiteY1" fmla="*/ 46311 h 1023889"/>
                    <a:gd name="connsiteX2" fmla="*/ 46301 w 92573"/>
                    <a:gd name="connsiteY2" fmla="*/ 0 h 1023889"/>
                    <a:gd name="connsiteX3" fmla="*/ 0 w 92573"/>
                    <a:gd name="connsiteY3" fmla="*/ 46311 h 1023889"/>
                    <a:gd name="connsiteX4" fmla="*/ 0 w 92573"/>
                    <a:gd name="connsiteY4" fmla="*/ 977618 h 1023889"/>
                    <a:gd name="connsiteX5" fmla="*/ 46301 w 92573"/>
                    <a:gd name="connsiteY5" fmla="*/ 1023890 h 1023889"/>
                    <a:gd name="connsiteX6" fmla="*/ 92573 w 92573"/>
                    <a:gd name="connsiteY6" fmla="*/ 977618 h 102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573" h="1023889">
                      <a:moveTo>
                        <a:pt x="92573" y="977265"/>
                      </a:moveTo>
                      <a:lnTo>
                        <a:pt x="92573" y="46311"/>
                      </a:lnTo>
                      <a:cubicBezTo>
                        <a:pt x="92573" y="20750"/>
                        <a:pt x="71872" y="0"/>
                        <a:pt x="46301" y="0"/>
                      </a:cubicBezTo>
                      <a:cubicBezTo>
                        <a:pt x="20741" y="0"/>
                        <a:pt x="0" y="20750"/>
                        <a:pt x="0" y="46311"/>
                      </a:cubicBezTo>
                      <a:lnTo>
                        <a:pt x="0" y="977618"/>
                      </a:lnTo>
                      <a:cubicBezTo>
                        <a:pt x="0" y="1003179"/>
                        <a:pt x="20741" y="1023890"/>
                        <a:pt x="46301" y="1023890"/>
                      </a:cubicBezTo>
                      <a:cubicBezTo>
                        <a:pt x="71872" y="1023890"/>
                        <a:pt x="92573" y="1003179"/>
                        <a:pt x="92573" y="977618"/>
                      </a:cubicBezTo>
                      <a:close/>
                    </a:path>
                  </a:pathLst>
                </a:custGeom>
                <a:solidFill>
                  <a:srgbClr val="EDB830"/>
                </a:solidFill>
                <a:ln w="9797" cap="flat">
                  <a:noFill/>
                  <a:prstDash val="solid"/>
                  <a:miter/>
                </a:ln>
              </p:spPr>
              <p:txBody>
                <a:bodyPr rtlCol="0" anchor="ctr"/>
                <a:lstStyle/>
                <a:p>
                  <a:endParaRPr lang="pt-BR"/>
                </a:p>
              </p:txBody>
            </p:sp>
            <p:sp>
              <p:nvSpPr>
                <p:cNvPr id="31" name="Forma Livre 30">
                  <a:extLst>
                    <a:ext uri="{FF2B5EF4-FFF2-40B4-BE49-F238E27FC236}">
                      <a16:creationId xmlns:a16="http://schemas.microsoft.com/office/drawing/2014/main" id="{0993E66A-F676-BC95-822A-5482A47CE1F9}"/>
                    </a:ext>
                  </a:extLst>
                </p:cNvPr>
                <p:cNvSpPr/>
                <p:nvPr/>
              </p:nvSpPr>
              <p:spPr>
                <a:xfrm>
                  <a:off x="-1608438" y="5438326"/>
                  <a:ext cx="17486" cy="114185"/>
                </a:xfrm>
                <a:custGeom>
                  <a:avLst/>
                  <a:gdLst>
                    <a:gd name="connsiteX0" fmla="*/ 92691 w 92690"/>
                    <a:gd name="connsiteY0" fmla="*/ 561082 h 605287"/>
                    <a:gd name="connsiteX1" fmla="*/ 92691 w 92690"/>
                    <a:gd name="connsiteY1" fmla="*/ 44165 h 605287"/>
                    <a:gd name="connsiteX2" fmla="*/ 46350 w 92690"/>
                    <a:gd name="connsiteY2" fmla="*/ 0 h 605287"/>
                    <a:gd name="connsiteX3" fmla="*/ 0 w 92690"/>
                    <a:gd name="connsiteY3" fmla="*/ 44165 h 605287"/>
                    <a:gd name="connsiteX4" fmla="*/ 0 w 92690"/>
                    <a:gd name="connsiteY4" fmla="*/ 561082 h 605287"/>
                    <a:gd name="connsiteX5" fmla="*/ 46350 w 92690"/>
                    <a:gd name="connsiteY5" fmla="*/ 605287 h 605287"/>
                    <a:gd name="connsiteX6" fmla="*/ 92691 w 92690"/>
                    <a:gd name="connsiteY6" fmla="*/ 561082 h 605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690" h="605287">
                      <a:moveTo>
                        <a:pt x="92691" y="561082"/>
                      </a:moveTo>
                      <a:lnTo>
                        <a:pt x="92691" y="44165"/>
                      </a:lnTo>
                      <a:cubicBezTo>
                        <a:pt x="91505" y="19447"/>
                        <a:pt x="71108" y="0"/>
                        <a:pt x="46350" y="0"/>
                      </a:cubicBezTo>
                      <a:cubicBezTo>
                        <a:pt x="21583" y="0"/>
                        <a:pt x="1185" y="19447"/>
                        <a:pt x="0" y="44165"/>
                      </a:cubicBezTo>
                      <a:lnTo>
                        <a:pt x="0" y="561082"/>
                      </a:lnTo>
                      <a:cubicBezTo>
                        <a:pt x="1185" y="585840"/>
                        <a:pt x="21583" y="605287"/>
                        <a:pt x="46350" y="605287"/>
                      </a:cubicBezTo>
                      <a:cubicBezTo>
                        <a:pt x="71108" y="605287"/>
                        <a:pt x="91505" y="585840"/>
                        <a:pt x="92691" y="561082"/>
                      </a:cubicBezTo>
                      <a:close/>
                    </a:path>
                  </a:pathLst>
                </a:custGeom>
                <a:solidFill>
                  <a:srgbClr val="EDB830"/>
                </a:solidFill>
                <a:ln w="9797" cap="flat">
                  <a:noFill/>
                  <a:prstDash val="solid"/>
                  <a:miter/>
                </a:ln>
              </p:spPr>
              <p:txBody>
                <a:bodyPr rtlCol="0" anchor="ctr"/>
                <a:lstStyle/>
                <a:p>
                  <a:endParaRPr lang="pt-BR"/>
                </a:p>
              </p:txBody>
            </p:sp>
          </p:grpSp>
          <p:sp>
            <p:nvSpPr>
              <p:cNvPr id="176" name="Retângulo 175">
                <a:extLst>
                  <a:ext uri="{FF2B5EF4-FFF2-40B4-BE49-F238E27FC236}">
                    <a16:creationId xmlns:a16="http://schemas.microsoft.com/office/drawing/2014/main" id="{6491A5CB-A304-A681-6078-224A442C7071}"/>
                  </a:ext>
                </a:extLst>
              </p:cNvPr>
              <p:cNvSpPr/>
              <p:nvPr/>
            </p:nvSpPr>
            <p:spPr>
              <a:xfrm>
                <a:off x="2772063" y="5281640"/>
                <a:ext cx="2340523" cy="727059"/>
              </a:xfrm>
              <a:prstGeom prst="rect">
                <a:avLst/>
              </a:prstGeom>
            </p:spPr>
            <p:txBody>
              <a:bodyPr wrap="square">
                <a:spAutoFit/>
              </a:bodyPr>
              <a:lstStyle/>
              <a:p>
                <a:pPr algn="ctr">
                  <a:lnSpc>
                    <a:spcPct val="107000"/>
                  </a:lnSpc>
                  <a:spcAft>
                    <a:spcPts val="800"/>
                  </a:spcAft>
                </a:pPr>
                <a:r>
                  <a:rPr lang="pt-BR" sz="2000" b="1" dirty="0" err="1">
                    <a:solidFill>
                      <a:schemeClr val="bg1"/>
                    </a:solidFill>
                    <a:latin typeface="Arial" panose="020B0604020202020204" pitchFamily="34" charset="0"/>
                    <a:ea typeface="Calibri" panose="020F0502020204030204" pitchFamily="34" charset="0"/>
                  </a:rPr>
                  <a:t>Procedimentação</a:t>
                </a:r>
                <a:r>
                  <a:rPr lang="pt-BR" sz="2000" b="1" dirty="0">
                    <a:solidFill>
                      <a:schemeClr val="bg1"/>
                    </a:solidFill>
                    <a:latin typeface="Arial" panose="020B0604020202020204" pitchFamily="34" charset="0"/>
                    <a:ea typeface="Calibri" panose="020F0502020204030204" pitchFamily="34" charset="0"/>
                  </a:rPr>
                  <a:t> e treinamento.</a:t>
                </a:r>
              </a:p>
            </p:txBody>
          </p:sp>
        </p:grpSp>
        <p:sp>
          <p:nvSpPr>
            <p:cNvPr id="177" name="Retângulo 176">
              <a:extLst>
                <a:ext uri="{FF2B5EF4-FFF2-40B4-BE49-F238E27FC236}">
                  <a16:creationId xmlns:a16="http://schemas.microsoft.com/office/drawing/2014/main" id="{9DB692A7-BFC0-DD1B-6228-A883B00D1EDB}"/>
                </a:ext>
              </a:extLst>
            </p:cNvPr>
            <p:cNvSpPr/>
            <p:nvPr/>
          </p:nvSpPr>
          <p:spPr>
            <a:xfrm>
              <a:off x="5932414" y="5292997"/>
              <a:ext cx="1691493" cy="727059"/>
            </a:xfrm>
            <a:prstGeom prst="rect">
              <a:avLst/>
            </a:prstGeom>
          </p:spPr>
          <p:txBody>
            <a:bodyPr wrap="square">
              <a:spAutoFit/>
            </a:bodyPr>
            <a:lstStyle/>
            <a:p>
              <a:pPr algn="ctr">
                <a:lnSpc>
                  <a:spcPct val="107000"/>
                </a:lnSpc>
                <a:spcAft>
                  <a:spcPts val="800"/>
                </a:spcAft>
              </a:pPr>
              <a:r>
                <a:rPr lang="pt-BR" sz="2000" b="1" dirty="0">
                  <a:solidFill>
                    <a:schemeClr val="bg1"/>
                  </a:solidFill>
                  <a:latin typeface="Arial" panose="020B0604020202020204" pitchFamily="34" charset="0"/>
                </a:rPr>
                <a:t>Ordem de Manutenção</a:t>
              </a:r>
            </a:p>
          </p:txBody>
        </p:sp>
        <p:grpSp>
          <p:nvGrpSpPr>
            <p:cNvPr id="181" name="Agrupar 180">
              <a:extLst>
                <a:ext uri="{FF2B5EF4-FFF2-40B4-BE49-F238E27FC236}">
                  <a16:creationId xmlns:a16="http://schemas.microsoft.com/office/drawing/2014/main" id="{CB7DF8F2-6A07-49BC-191C-41EB6747CF23}"/>
                </a:ext>
              </a:extLst>
            </p:cNvPr>
            <p:cNvGrpSpPr/>
            <p:nvPr/>
          </p:nvGrpSpPr>
          <p:grpSpPr>
            <a:xfrm>
              <a:off x="8222810" y="4416212"/>
              <a:ext cx="1691493" cy="1603844"/>
              <a:chOff x="7709261" y="4404855"/>
              <a:chExt cx="1691493" cy="1603844"/>
            </a:xfrm>
          </p:grpSpPr>
          <p:grpSp>
            <p:nvGrpSpPr>
              <p:cNvPr id="142" name="Agrupar 141">
                <a:extLst>
                  <a:ext uri="{FF2B5EF4-FFF2-40B4-BE49-F238E27FC236}">
                    <a16:creationId xmlns:a16="http://schemas.microsoft.com/office/drawing/2014/main" id="{497B910D-BA4C-4540-6BA5-51F2BFE00590}"/>
                  </a:ext>
                </a:extLst>
              </p:cNvPr>
              <p:cNvGrpSpPr/>
              <p:nvPr/>
            </p:nvGrpSpPr>
            <p:grpSpPr>
              <a:xfrm>
                <a:off x="8217837" y="4404855"/>
                <a:ext cx="674340" cy="674340"/>
                <a:chOff x="-1903962" y="3850767"/>
                <a:chExt cx="4749262" cy="4749263"/>
              </a:xfrm>
            </p:grpSpPr>
            <p:sp>
              <p:nvSpPr>
                <p:cNvPr id="121" name="Forma Livre 120">
                  <a:extLst>
                    <a:ext uri="{FF2B5EF4-FFF2-40B4-BE49-F238E27FC236}">
                      <a16:creationId xmlns:a16="http://schemas.microsoft.com/office/drawing/2014/main" id="{CCF58615-30E3-7D03-3418-A76A1D821151}"/>
                    </a:ext>
                  </a:extLst>
                </p:cNvPr>
                <p:cNvSpPr/>
                <p:nvPr/>
              </p:nvSpPr>
              <p:spPr>
                <a:xfrm>
                  <a:off x="-1903962" y="3850767"/>
                  <a:ext cx="4749262" cy="4749263"/>
                </a:xfrm>
                <a:custGeom>
                  <a:avLst/>
                  <a:gdLst>
                    <a:gd name="connsiteX0" fmla="*/ 2374632 w 4749262"/>
                    <a:gd name="connsiteY0" fmla="*/ 0 h 4749263"/>
                    <a:gd name="connsiteX1" fmla="*/ 0 w 4749262"/>
                    <a:gd name="connsiteY1" fmla="*/ 2374632 h 4749263"/>
                    <a:gd name="connsiteX2" fmla="*/ 2374632 w 4749262"/>
                    <a:gd name="connsiteY2" fmla="*/ 4749263 h 4749263"/>
                    <a:gd name="connsiteX3" fmla="*/ 4749263 w 4749262"/>
                    <a:gd name="connsiteY3" fmla="*/ 2374632 h 4749263"/>
                    <a:gd name="connsiteX4" fmla="*/ 2374632 w 4749262"/>
                    <a:gd name="connsiteY4" fmla="*/ 0 h 4749263"/>
                    <a:gd name="connsiteX5" fmla="*/ 2374632 w 4749262"/>
                    <a:gd name="connsiteY5" fmla="*/ 4577715 h 4749263"/>
                    <a:gd name="connsiteX6" fmla="*/ 171450 w 4749262"/>
                    <a:gd name="connsiteY6" fmla="*/ 2374534 h 4749263"/>
                    <a:gd name="connsiteX7" fmla="*/ 2374632 w 4749262"/>
                    <a:gd name="connsiteY7" fmla="*/ 171352 h 4749263"/>
                    <a:gd name="connsiteX8" fmla="*/ 4577813 w 4749262"/>
                    <a:gd name="connsiteY8" fmla="*/ 2374534 h 4749263"/>
                    <a:gd name="connsiteX9" fmla="*/ 2374632 w 4749262"/>
                    <a:gd name="connsiteY9" fmla="*/ 4577715 h 4749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49262" h="4749263">
                      <a:moveTo>
                        <a:pt x="2374632" y="0"/>
                      </a:moveTo>
                      <a:cubicBezTo>
                        <a:pt x="1062990" y="0"/>
                        <a:pt x="0" y="1062990"/>
                        <a:pt x="0" y="2374632"/>
                      </a:cubicBezTo>
                      <a:cubicBezTo>
                        <a:pt x="0" y="3686273"/>
                        <a:pt x="1062990" y="4749263"/>
                        <a:pt x="2374632" y="4749263"/>
                      </a:cubicBezTo>
                      <a:cubicBezTo>
                        <a:pt x="3686273" y="4749263"/>
                        <a:pt x="4749263" y="3686273"/>
                        <a:pt x="4749263" y="2374632"/>
                      </a:cubicBezTo>
                      <a:cubicBezTo>
                        <a:pt x="4749263" y="1062990"/>
                        <a:pt x="3686273" y="0"/>
                        <a:pt x="2374632" y="0"/>
                      </a:cubicBezTo>
                      <a:close/>
                      <a:moveTo>
                        <a:pt x="2374632" y="4577715"/>
                      </a:moveTo>
                      <a:cubicBezTo>
                        <a:pt x="1157337" y="4577715"/>
                        <a:pt x="171450" y="3591927"/>
                        <a:pt x="171450" y="2374534"/>
                      </a:cubicBezTo>
                      <a:cubicBezTo>
                        <a:pt x="171450" y="1157141"/>
                        <a:pt x="1157239" y="171352"/>
                        <a:pt x="2374632" y="171352"/>
                      </a:cubicBezTo>
                      <a:cubicBezTo>
                        <a:pt x="3592025" y="171352"/>
                        <a:pt x="4577813" y="1157141"/>
                        <a:pt x="4577813" y="2374534"/>
                      </a:cubicBezTo>
                      <a:cubicBezTo>
                        <a:pt x="4577813" y="3591927"/>
                        <a:pt x="3592025" y="4577715"/>
                        <a:pt x="2374632" y="4577715"/>
                      </a:cubicBezTo>
                      <a:close/>
                    </a:path>
                  </a:pathLst>
                </a:custGeom>
                <a:solidFill>
                  <a:schemeClr val="bg1"/>
                </a:solidFill>
                <a:ln w="9797" cap="flat">
                  <a:noFill/>
                  <a:prstDash val="solid"/>
                  <a:miter/>
                </a:ln>
              </p:spPr>
              <p:txBody>
                <a:bodyPr rtlCol="0" anchor="ctr"/>
                <a:lstStyle/>
                <a:p>
                  <a:endParaRPr lang="pt-BR"/>
                </a:p>
              </p:txBody>
            </p:sp>
            <p:sp>
              <p:nvSpPr>
                <p:cNvPr id="122" name="Forma Livre 121">
                  <a:extLst>
                    <a:ext uri="{FF2B5EF4-FFF2-40B4-BE49-F238E27FC236}">
                      <a16:creationId xmlns:a16="http://schemas.microsoft.com/office/drawing/2014/main" id="{EB896638-2FE6-10FA-FBEF-4953D22B2064}"/>
                    </a:ext>
                  </a:extLst>
                </p:cNvPr>
                <p:cNvSpPr/>
                <p:nvPr/>
              </p:nvSpPr>
              <p:spPr>
                <a:xfrm>
                  <a:off x="-532362" y="5222367"/>
                  <a:ext cx="2005965" cy="2005965"/>
                </a:xfrm>
                <a:custGeom>
                  <a:avLst/>
                  <a:gdLst>
                    <a:gd name="connsiteX0" fmla="*/ 1920240 w 2005965"/>
                    <a:gd name="connsiteY0" fmla="*/ 917258 h 2005965"/>
                    <a:gd name="connsiteX1" fmla="*/ 1088708 w 2005965"/>
                    <a:gd name="connsiteY1" fmla="*/ 917258 h 2005965"/>
                    <a:gd name="connsiteX2" fmla="*/ 1088708 w 2005965"/>
                    <a:gd name="connsiteY2" fmla="*/ 85725 h 2005965"/>
                    <a:gd name="connsiteX3" fmla="*/ 1002983 w 2005965"/>
                    <a:gd name="connsiteY3" fmla="*/ 0 h 2005965"/>
                    <a:gd name="connsiteX4" fmla="*/ 917258 w 2005965"/>
                    <a:gd name="connsiteY4" fmla="*/ 85725 h 2005965"/>
                    <a:gd name="connsiteX5" fmla="*/ 917258 w 2005965"/>
                    <a:gd name="connsiteY5" fmla="*/ 917258 h 2005965"/>
                    <a:gd name="connsiteX6" fmla="*/ 85725 w 2005965"/>
                    <a:gd name="connsiteY6" fmla="*/ 917258 h 2005965"/>
                    <a:gd name="connsiteX7" fmla="*/ 0 w 2005965"/>
                    <a:gd name="connsiteY7" fmla="*/ 1002983 h 2005965"/>
                    <a:gd name="connsiteX8" fmla="*/ 85725 w 2005965"/>
                    <a:gd name="connsiteY8" fmla="*/ 1088708 h 2005965"/>
                    <a:gd name="connsiteX9" fmla="*/ 917258 w 2005965"/>
                    <a:gd name="connsiteY9" fmla="*/ 1088708 h 2005965"/>
                    <a:gd name="connsiteX10" fmla="*/ 917258 w 2005965"/>
                    <a:gd name="connsiteY10" fmla="*/ 1920240 h 2005965"/>
                    <a:gd name="connsiteX11" fmla="*/ 1002983 w 2005965"/>
                    <a:gd name="connsiteY11" fmla="*/ 2005965 h 2005965"/>
                    <a:gd name="connsiteX12" fmla="*/ 1088708 w 2005965"/>
                    <a:gd name="connsiteY12" fmla="*/ 1920240 h 2005965"/>
                    <a:gd name="connsiteX13" fmla="*/ 1088708 w 2005965"/>
                    <a:gd name="connsiteY13" fmla="*/ 1088708 h 2005965"/>
                    <a:gd name="connsiteX14" fmla="*/ 1920240 w 2005965"/>
                    <a:gd name="connsiteY14" fmla="*/ 1088708 h 2005965"/>
                    <a:gd name="connsiteX15" fmla="*/ 2005965 w 2005965"/>
                    <a:gd name="connsiteY15" fmla="*/ 1002983 h 2005965"/>
                    <a:gd name="connsiteX16" fmla="*/ 1920240 w 2005965"/>
                    <a:gd name="connsiteY16" fmla="*/ 917258 h 2005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5965" h="2005965">
                      <a:moveTo>
                        <a:pt x="1920240" y="917258"/>
                      </a:moveTo>
                      <a:lnTo>
                        <a:pt x="1088708" y="917258"/>
                      </a:lnTo>
                      <a:lnTo>
                        <a:pt x="1088708" y="85725"/>
                      </a:lnTo>
                      <a:cubicBezTo>
                        <a:pt x="1088708" y="34290"/>
                        <a:pt x="1054418" y="0"/>
                        <a:pt x="1002983" y="0"/>
                      </a:cubicBezTo>
                      <a:cubicBezTo>
                        <a:pt x="951548" y="0"/>
                        <a:pt x="917258" y="34290"/>
                        <a:pt x="917258" y="85725"/>
                      </a:cubicBezTo>
                      <a:lnTo>
                        <a:pt x="917258" y="917258"/>
                      </a:lnTo>
                      <a:lnTo>
                        <a:pt x="85725" y="917258"/>
                      </a:lnTo>
                      <a:cubicBezTo>
                        <a:pt x="34290" y="917258"/>
                        <a:pt x="0" y="951548"/>
                        <a:pt x="0" y="1002983"/>
                      </a:cubicBezTo>
                      <a:cubicBezTo>
                        <a:pt x="0" y="1054418"/>
                        <a:pt x="34290" y="1088708"/>
                        <a:pt x="85725" y="1088708"/>
                      </a:cubicBezTo>
                      <a:lnTo>
                        <a:pt x="917258" y="1088708"/>
                      </a:lnTo>
                      <a:lnTo>
                        <a:pt x="917258" y="1920240"/>
                      </a:lnTo>
                      <a:cubicBezTo>
                        <a:pt x="917258" y="1971675"/>
                        <a:pt x="951548" y="2005965"/>
                        <a:pt x="1002983" y="2005965"/>
                      </a:cubicBezTo>
                      <a:cubicBezTo>
                        <a:pt x="1054418" y="2005965"/>
                        <a:pt x="1088708" y="1971675"/>
                        <a:pt x="1088708" y="1920240"/>
                      </a:cubicBezTo>
                      <a:lnTo>
                        <a:pt x="1088708" y="1088708"/>
                      </a:lnTo>
                      <a:lnTo>
                        <a:pt x="1920240" y="1088708"/>
                      </a:lnTo>
                      <a:cubicBezTo>
                        <a:pt x="1971675" y="1088708"/>
                        <a:pt x="2005965" y="1054418"/>
                        <a:pt x="2005965" y="1002983"/>
                      </a:cubicBezTo>
                      <a:cubicBezTo>
                        <a:pt x="2005965" y="951548"/>
                        <a:pt x="1963103" y="917258"/>
                        <a:pt x="1920240" y="917258"/>
                      </a:cubicBezTo>
                      <a:close/>
                    </a:path>
                  </a:pathLst>
                </a:custGeom>
                <a:solidFill>
                  <a:srgbClr val="EDB830"/>
                </a:solidFill>
                <a:ln w="9797" cap="flat">
                  <a:noFill/>
                  <a:prstDash val="solid"/>
                  <a:miter/>
                </a:ln>
              </p:spPr>
              <p:txBody>
                <a:bodyPr rtlCol="0" anchor="ctr"/>
                <a:lstStyle/>
                <a:p>
                  <a:endParaRPr lang="pt-BR"/>
                </a:p>
              </p:txBody>
            </p:sp>
          </p:grpSp>
          <p:sp>
            <p:nvSpPr>
              <p:cNvPr id="178" name="Retângulo 177">
                <a:extLst>
                  <a:ext uri="{FF2B5EF4-FFF2-40B4-BE49-F238E27FC236}">
                    <a16:creationId xmlns:a16="http://schemas.microsoft.com/office/drawing/2014/main" id="{B46EB266-EAAD-4E33-545D-655BA9F10F98}"/>
                  </a:ext>
                </a:extLst>
              </p:cNvPr>
              <p:cNvSpPr/>
              <p:nvPr/>
            </p:nvSpPr>
            <p:spPr>
              <a:xfrm>
                <a:off x="7709261" y="5281640"/>
                <a:ext cx="1691493" cy="727059"/>
              </a:xfrm>
              <a:prstGeom prst="rect">
                <a:avLst/>
              </a:prstGeom>
            </p:spPr>
            <p:txBody>
              <a:bodyPr wrap="square">
                <a:spAutoFit/>
              </a:bodyPr>
              <a:lstStyle/>
              <a:p>
                <a:pPr algn="ctr">
                  <a:lnSpc>
                    <a:spcPct val="107000"/>
                  </a:lnSpc>
                  <a:spcAft>
                    <a:spcPts val="800"/>
                  </a:spcAft>
                </a:pPr>
                <a:r>
                  <a:rPr lang="pt-BR" sz="2000" b="1" dirty="0">
                    <a:solidFill>
                      <a:schemeClr val="bg1"/>
                    </a:solidFill>
                    <a:latin typeface="Arial" panose="020B0604020202020204" pitchFamily="34" charset="0"/>
                  </a:rPr>
                  <a:t>Dentre outros.</a:t>
                </a:r>
              </a:p>
            </p:txBody>
          </p:sp>
        </p:grpSp>
      </p:grpSp>
      <p:pic>
        <p:nvPicPr>
          <p:cNvPr id="184" name="Imagem 183">
            <a:extLst>
              <a:ext uri="{FF2B5EF4-FFF2-40B4-BE49-F238E27FC236}">
                <a16:creationId xmlns:a16="http://schemas.microsoft.com/office/drawing/2014/main" id="{1289E58B-FDB8-23C6-8E3D-6D6BC6FCA69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45" name="Shape 2618">
            <a:extLst>
              <a:ext uri="{FF2B5EF4-FFF2-40B4-BE49-F238E27FC236}">
                <a16:creationId xmlns:a16="http://schemas.microsoft.com/office/drawing/2014/main" id="{EC211E22-C09E-8FC8-FB76-290FCC9C2938}"/>
              </a:ext>
            </a:extLst>
          </p:cNvPr>
          <p:cNvSpPr/>
          <p:nvPr/>
        </p:nvSpPr>
        <p:spPr>
          <a:xfrm>
            <a:off x="7093873" y="4369681"/>
            <a:ext cx="696998" cy="620037"/>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chemeClr val="bg1"/>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Gill Sans"/>
              <a:ea typeface="Calibri" charset="0"/>
              <a:cs typeface="Calibri" charset="0"/>
              <a:sym typeface="Gill Sans"/>
            </a:endParaRPr>
          </a:p>
        </p:txBody>
      </p:sp>
    </p:spTree>
    <p:extLst>
      <p:ext uri="{BB962C8B-B14F-4D97-AF65-F5344CB8AC3E}">
        <p14:creationId xmlns:p14="http://schemas.microsoft.com/office/powerpoint/2010/main" val="3641547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Imagem 66">
            <a:extLst>
              <a:ext uri="{FF2B5EF4-FFF2-40B4-BE49-F238E27FC236}">
                <a16:creationId xmlns:a16="http://schemas.microsoft.com/office/drawing/2014/main" id="{D23B1D37-A1DA-491B-9F7D-88F2F23A32A5}"/>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12507" t="3822" r="-12507" b="-3822"/>
          <a:stretch/>
        </p:blipFill>
        <p:spPr>
          <a:xfrm>
            <a:off x="4149055" y="619181"/>
            <a:ext cx="11689408" cy="6501465"/>
          </a:xfrm>
          <a:prstGeom prst="rect">
            <a:avLst/>
          </a:prstGeom>
        </p:spPr>
      </p:pic>
      <p:sp>
        <p:nvSpPr>
          <p:cNvPr id="60" name="Retângulo 59"/>
          <p:cNvSpPr/>
          <p:nvPr/>
        </p:nvSpPr>
        <p:spPr>
          <a:xfrm>
            <a:off x="0" y="5753100"/>
            <a:ext cx="42799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3" name="Retângulo 2"/>
          <p:cNvSpPr/>
          <p:nvPr/>
        </p:nvSpPr>
        <p:spPr>
          <a:xfrm>
            <a:off x="0" y="-12399"/>
            <a:ext cx="4279900" cy="5765499"/>
          </a:xfrm>
          <a:prstGeom prst="rect">
            <a:avLst/>
          </a:prstGeom>
          <a:solidFill>
            <a:srgbClr val="00706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9" name="Imagem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66" name="Imagem 65">
            <a:extLst>
              <a:ext uri="{FF2B5EF4-FFF2-40B4-BE49-F238E27FC236}">
                <a16:creationId xmlns:a16="http://schemas.microsoft.com/office/drawing/2014/main" id="{2468E8EF-A05E-4DF2-9A8B-B1B6640BCC19}"/>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sp>
        <p:nvSpPr>
          <p:cNvPr id="9" name="CaixaDeTexto 8">
            <a:extLst>
              <a:ext uri="{FF2B5EF4-FFF2-40B4-BE49-F238E27FC236}">
                <a16:creationId xmlns:a16="http://schemas.microsoft.com/office/drawing/2014/main" id="{C47471CA-C240-422C-B84A-C8D5E5399908}"/>
              </a:ext>
            </a:extLst>
          </p:cNvPr>
          <p:cNvSpPr txBox="1"/>
          <p:nvPr/>
        </p:nvSpPr>
        <p:spPr>
          <a:xfrm>
            <a:off x="528007" y="2440939"/>
            <a:ext cx="3531974" cy="1477328"/>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2400" b="1" dirty="0">
                <a:solidFill>
                  <a:schemeClr val="bg1"/>
                </a:solidFill>
                <a:latin typeface="Arial" panose="020B0604020202020204" pitchFamily="34" charset="0"/>
                <a:cs typeface="Arial" panose="020B0604020202020204" pitchFamily="34" charset="0"/>
              </a:rPr>
              <a:t>O procedimento não elimina a necessidade </a:t>
            </a:r>
            <a:br>
              <a:rPr lang="pt-BR" sz="2400" b="1" dirty="0">
                <a:solidFill>
                  <a:schemeClr val="bg1"/>
                </a:solidFill>
                <a:latin typeface="Arial" panose="020B0604020202020204" pitchFamily="34" charset="0"/>
                <a:cs typeface="Arial" panose="020B0604020202020204" pitchFamily="34" charset="0"/>
              </a:rPr>
            </a:br>
            <a:r>
              <a:rPr lang="pt-BR" sz="2400" b="1" dirty="0">
                <a:solidFill>
                  <a:schemeClr val="bg1"/>
                </a:solidFill>
                <a:latin typeface="Arial" panose="020B0604020202020204" pitchFamily="34" charset="0"/>
                <a:cs typeface="Arial" panose="020B0604020202020204" pitchFamily="34" charset="0"/>
              </a:rPr>
              <a:t>de uma </a:t>
            </a:r>
            <a:r>
              <a:rPr lang="pt-BR" sz="2400" b="1" dirty="0">
                <a:solidFill>
                  <a:srgbClr val="EDB830"/>
                </a:solidFill>
                <a:latin typeface="Arial" panose="020B0604020202020204" pitchFamily="34" charset="0"/>
                <a:cs typeface="Arial" panose="020B0604020202020204" pitchFamily="34" charset="0"/>
              </a:rPr>
              <a:t>ART.</a:t>
            </a:r>
            <a:br>
              <a:rPr lang="pt-BR" b="1" dirty="0"/>
            </a:br>
            <a:endParaRPr lang="pt-BR" dirty="0">
              <a:solidFill>
                <a:schemeClr val="bg1"/>
              </a:solidFill>
              <a:latin typeface="Arial" panose="020B0604020202020204" pitchFamily="34" charset="0"/>
              <a:cs typeface="Arial" panose="020B0604020202020204" pitchFamily="34" charset="0"/>
            </a:endParaRPr>
          </a:p>
        </p:txBody>
      </p:sp>
      <p:sp>
        <p:nvSpPr>
          <p:cNvPr id="10" name="CaixaDeTexto 9">
            <a:extLst>
              <a:ext uri="{FF2B5EF4-FFF2-40B4-BE49-F238E27FC236}">
                <a16:creationId xmlns:a16="http://schemas.microsoft.com/office/drawing/2014/main" id="{06E0169D-B413-45EC-B210-E9380D07931A}"/>
              </a:ext>
            </a:extLst>
          </p:cNvPr>
          <p:cNvSpPr txBox="1"/>
          <p:nvPr/>
        </p:nvSpPr>
        <p:spPr>
          <a:xfrm>
            <a:off x="528007" y="3636363"/>
            <a:ext cx="3401129" cy="1569660"/>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2400" dirty="0">
                <a:solidFill>
                  <a:schemeClr val="bg1"/>
                </a:solidFill>
                <a:latin typeface="Arial" panose="020B0604020202020204" pitchFamily="34" charset="0"/>
                <a:cs typeface="Arial" panose="020B0604020202020204" pitchFamily="34" charset="0"/>
              </a:rPr>
              <a:t>As atividades procedimentais devem ser baseadas em uma ART de planejamento.</a:t>
            </a:r>
          </a:p>
        </p:txBody>
      </p:sp>
      <p:sp>
        <p:nvSpPr>
          <p:cNvPr id="12" name="CaixaDeTexto 11">
            <a:extLst>
              <a:ext uri="{FF2B5EF4-FFF2-40B4-BE49-F238E27FC236}">
                <a16:creationId xmlns:a16="http://schemas.microsoft.com/office/drawing/2014/main" id="{63703A9E-CFE1-D59E-799D-88FF012B7383}"/>
              </a:ext>
            </a:extLst>
          </p:cNvPr>
          <p:cNvSpPr txBox="1"/>
          <p:nvPr/>
        </p:nvSpPr>
        <p:spPr>
          <a:xfrm>
            <a:off x="528007" y="1153183"/>
            <a:ext cx="3531974" cy="1077218"/>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3200" b="1" dirty="0">
                <a:solidFill>
                  <a:schemeClr val="bg1"/>
                </a:solidFill>
                <a:latin typeface="Arial" panose="020B0604020202020204" pitchFamily="34" charset="0"/>
                <a:cs typeface="Arial" panose="020B0604020202020204" pitchFamily="34" charset="0"/>
              </a:rPr>
              <a:t>ART e procedimento:</a:t>
            </a:r>
            <a:endParaRPr lang="pt-BR"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63073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m 11">
            <a:extLst>
              <a:ext uri="{FF2B5EF4-FFF2-40B4-BE49-F238E27FC236}">
                <a16:creationId xmlns:a16="http://schemas.microsoft.com/office/drawing/2014/main" id="{DBE2734C-4B64-42AB-B05B-077D4E4D130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4556" t="16239" r="26298" b="11"/>
          <a:stretch/>
        </p:blipFill>
        <p:spPr>
          <a:xfrm>
            <a:off x="1373038" y="715889"/>
            <a:ext cx="10818961" cy="6141254"/>
          </a:xfrm>
          <a:prstGeom prst="rect">
            <a:avLst/>
          </a:prstGeom>
        </p:spPr>
      </p:pic>
      <p:sp>
        <p:nvSpPr>
          <p:cNvPr id="60" name="Retângulo 59"/>
          <p:cNvSpPr/>
          <p:nvPr/>
        </p:nvSpPr>
        <p:spPr>
          <a:xfrm>
            <a:off x="0" y="5753100"/>
            <a:ext cx="4097438"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3" name="Retângulo 2"/>
          <p:cNvSpPr/>
          <p:nvPr/>
        </p:nvSpPr>
        <p:spPr>
          <a:xfrm>
            <a:off x="1" y="-12399"/>
            <a:ext cx="4097438" cy="5765499"/>
          </a:xfrm>
          <a:prstGeom prst="rect">
            <a:avLst/>
          </a:prstGeom>
          <a:solidFill>
            <a:srgbClr val="00706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63" name="CaixaDeTexto 62">
            <a:extLst>
              <a:ext uri="{FF2B5EF4-FFF2-40B4-BE49-F238E27FC236}">
                <a16:creationId xmlns:a16="http://schemas.microsoft.com/office/drawing/2014/main" id="{D0942B5B-5722-4C59-9DC0-5A44AC603D0D}"/>
              </a:ext>
            </a:extLst>
          </p:cNvPr>
          <p:cNvSpPr txBox="1"/>
          <p:nvPr/>
        </p:nvSpPr>
        <p:spPr>
          <a:xfrm>
            <a:off x="694482" y="1526570"/>
            <a:ext cx="3020716" cy="2185214"/>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3400" b="1" dirty="0">
                <a:solidFill>
                  <a:schemeClr val="bg1"/>
                </a:solidFill>
                <a:latin typeface="Arial" panose="020B0604020202020204" pitchFamily="34" charset="0"/>
                <a:cs typeface="Arial" panose="020B0604020202020204" pitchFamily="34" charset="0"/>
              </a:rPr>
              <a:t>A ausência </a:t>
            </a:r>
            <a:br>
              <a:rPr lang="pt-BR" sz="3400" b="1" dirty="0">
                <a:solidFill>
                  <a:schemeClr val="bg1"/>
                </a:solidFill>
                <a:latin typeface="Arial" panose="020B0604020202020204" pitchFamily="34" charset="0"/>
                <a:cs typeface="Arial" panose="020B0604020202020204" pitchFamily="34" charset="0"/>
              </a:rPr>
            </a:br>
            <a:r>
              <a:rPr lang="pt-BR" sz="3400" b="1" dirty="0">
                <a:solidFill>
                  <a:schemeClr val="bg1"/>
                </a:solidFill>
                <a:latin typeface="Arial" panose="020B0604020202020204" pitchFamily="34" charset="0"/>
                <a:cs typeface="Arial" panose="020B0604020202020204" pitchFamily="34" charset="0"/>
              </a:rPr>
              <a:t>de</a:t>
            </a:r>
            <a:r>
              <a:rPr lang="pt-BR" sz="3400" b="1" dirty="0">
                <a:solidFill>
                  <a:srgbClr val="EDB830"/>
                </a:solidFill>
                <a:latin typeface="Arial" panose="020B0604020202020204" pitchFamily="34" charset="0"/>
                <a:cs typeface="Arial" panose="020B0604020202020204" pitchFamily="34" charset="0"/>
              </a:rPr>
              <a:t> ART </a:t>
            </a:r>
            <a:r>
              <a:rPr lang="pt-BR" sz="3400" b="1" dirty="0">
                <a:solidFill>
                  <a:schemeClr val="bg1"/>
                </a:solidFill>
                <a:latin typeface="Arial" panose="020B0604020202020204" pitchFamily="34" charset="0"/>
                <a:cs typeface="Arial" panose="020B0604020202020204" pitchFamily="34" charset="0"/>
              </a:rPr>
              <a:t>ou a falha em seu processo</a:t>
            </a:r>
            <a:endParaRPr lang="pt-BR" sz="3400" dirty="0">
              <a:solidFill>
                <a:schemeClr val="bg1"/>
              </a:solidFill>
              <a:latin typeface="Arial" panose="020B0604020202020204" pitchFamily="34" charset="0"/>
              <a:cs typeface="Arial" panose="020B0604020202020204" pitchFamily="34" charset="0"/>
            </a:endParaRPr>
          </a:p>
        </p:txBody>
      </p:sp>
      <p:pic>
        <p:nvPicPr>
          <p:cNvPr id="79" name="Imagem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66" name="Imagem 65">
            <a:extLst>
              <a:ext uri="{FF2B5EF4-FFF2-40B4-BE49-F238E27FC236}">
                <a16:creationId xmlns:a16="http://schemas.microsoft.com/office/drawing/2014/main" id="{2468E8EF-A05E-4DF2-9A8B-B1B6640BCC19}"/>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sp>
        <p:nvSpPr>
          <p:cNvPr id="8" name="CaixaDeTexto 7">
            <a:extLst>
              <a:ext uri="{FF2B5EF4-FFF2-40B4-BE49-F238E27FC236}">
                <a16:creationId xmlns:a16="http://schemas.microsoft.com/office/drawing/2014/main" id="{25572408-6729-3AEC-7348-AD1A2E9D66A3}"/>
              </a:ext>
            </a:extLst>
          </p:cNvPr>
          <p:cNvSpPr txBox="1"/>
          <p:nvPr/>
        </p:nvSpPr>
        <p:spPr>
          <a:xfrm>
            <a:off x="694482" y="3739579"/>
            <a:ext cx="3020716" cy="1200329"/>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2400" dirty="0">
                <a:solidFill>
                  <a:schemeClr val="bg1"/>
                </a:solidFill>
                <a:latin typeface="Arial" panose="020B0604020202020204" pitchFamily="34" charset="0"/>
                <a:cs typeface="Arial" panose="020B0604020202020204" pitchFamily="34" charset="0"/>
              </a:rPr>
              <a:t>já contribuiu para diferentes eventos indesejados. </a:t>
            </a:r>
          </a:p>
        </p:txBody>
      </p:sp>
    </p:spTree>
    <p:extLst>
      <p:ext uri="{BB962C8B-B14F-4D97-AF65-F5344CB8AC3E}">
        <p14:creationId xmlns:p14="http://schemas.microsoft.com/office/powerpoint/2010/main" val="21672889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tângulo 44"/>
          <p:cNvSpPr/>
          <p:nvPr/>
        </p:nvSpPr>
        <p:spPr>
          <a:xfrm>
            <a:off x="-6351" y="2149786"/>
            <a:ext cx="8777142" cy="4708214"/>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8" name="Imagem 77"/>
          <p:cNvPicPr>
            <a:picLocks noChangeAspect="1"/>
          </p:cNvPicPr>
          <p:nvPr/>
        </p:nvPicPr>
        <p:blipFill rotWithShape="1">
          <a:blip r:embed="rId3" cstate="print">
            <a:extLst>
              <a:ext uri="{28A0092B-C50C-407E-A947-70E740481C1C}">
                <a14:useLocalDpi xmlns:a14="http://schemas.microsoft.com/office/drawing/2010/main" val="0"/>
              </a:ext>
            </a:extLst>
          </a:blip>
          <a:srcRect l="7281" t="62810" r="6316" b="14756"/>
          <a:stretch/>
        </p:blipFill>
        <p:spPr>
          <a:xfrm>
            <a:off x="-12700" y="58365"/>
            <a:ext cx="12204700" cy="2117675"/>
          </a:xfrm>
          <a:prstGeom prst="rect">
            <a:avLst/>
          </a:prstGeom>
          <a:ln>
            <a:noFill/>
          </a:ln>
        </p:spPr>
      </p:pic>
      <p:pic>
        <p:nvPicPr>
          <p:cNvPr id="79" name="Imagem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927331" y="1668582"/>
            <a:ext cx="2264669" cy="533401"/>
          </a:xfrm>
          <a:prstGeom prst="rect">
            <a:avLst/>
          </a:prstGeom>
        </p:spPr>
      </p:pic>
      <p:pic>
        <p:nvPicPr>
          <p:cNvPr id="23" name="Imagem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24" name="Espaço Reservado para Texto 34">
            <a:extLst>
              <a:ext uri="{FF2B5EF4-FFF2-40B4-BE49-F238E27FC236}">
                <a16:creationId xmlns:a16="http://schemas.microsoft.com/office/drawing/2014/main" id="{BCCF2480-3CE0-48BD-A271-A83A063E4EAD}"/>
              </a:ext>
            </a:extLst>
          </p:cNvPr>
          <p:cNvSpPr txBox="1">
            <a:spLocks/>
          </p:cNvSpPr>
          <p:nvPr/>
        </p:nvSpPr>
        <p:spPr>
          <a:xfrm>
            <a:off x="420862" y="995341"/>
            <a:ext cx="11350276" cy="954107"/>
          </a:xfrm>
          <a:prstGeom prst="rect">
            <a:avLst/>
          </a:prstGeom>
        </p:spPr>
        <p:txBody>
          <a:bodyPr wrap="square">
            <a:spAutoFit/>
          </a:bodyPr>
          <a:lstStyle>
            <a:defPPr>
              <a:defRPr lang="pt-BR"/>
            </a:defPPr>
            <a:lvl1pPr>
              <a:defRPr sz="3200">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Evento com Perda Pessoal com </a:t>
            </a:r>
            <a:br>
              <a:rPr kumimoji="0" lang="pt-BR" sz="28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br>
            <a:r>
              <a:rPr kumimoji="0" lang="pt-BR" sz="28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Alto Potencial para Pessoas </a:t>
            </a:r>
          </a:p>
        </p:txBody>
      </p:sp>
      <p:sp>
        <p:nvSpPr>
          <p:cNvPr id="42" name="Rectangle 23">
            <a:extLst>
              <a:ext uri="{FF2B5EF4-FFF2-40B4-BE49-F238E27FC236}">
                <a16:creationId xmlns:a16="http://schemas.microsoft.com/office/drawing/2014/main" id="{763323EA-3591-4A8E-A7E4-38439BD3996B}"/>
              </a:ext>
            </a:extLst>
          </p:cNvPr>
          <p:cNvSpPr>
            <a:spLocks noChangeArrowheads="1"/>
          </p:cNvSpPr>
          <p:nvPr/>
        </p:nvSpPr>
        <p:spPr bwMode="auto">
          <a:xfrm>
            <a:off x="8770791" y="2428118"/>
            <a:ext cx="2813122" cy="194571"/>
          </a:xfrm>
          <a:prstGeom prst="rect">
            <a:avLst/>
          </a:prstGeom>
          <a:noFill/>
          <a:ln w="9525">
            <a:noFill/>
            <a:prstDash val="sysDot"/>
            <a:miter lim="800000"/>
            <a:headEnd/>
            <a:tailEnd/>
          </a:ln>
        </p:spPr>
        <p:txBody>
          <a:bodyPr anchor="ct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pt-BR" altLang="pt-BR" sz="1400" b="0" i="0" u="none" strike="noStrike" kern="1200" cap="none" spc="0" normalizeH="0" baseline="0" noProof="0" dirty="0">
                <a:ln>
                  <a:noFill/>
                </a:ln>
                <a:solidFill>
                  <a:srgbClr val="007E7A"/>
                </a:solidFill>
                <a:effectLst/>
                <a:uLnTx/>
                <a:uFillTx/>
                <a:latin typeface="Arial" panose="020B0604020202020204" pitchFamily="34" charset="0"/>
                <a:ea typeface="+mn-ea"/>
                <a:cs typeface="Arial" panose="020B0604020202020204" pitchFamily="34" charset="0"/>
              </a:rPr>
              <a:t>ID SAP-IM: 10978430 </a:t>
            </a:r>
          </a:p>
        </p:txBody>
      </p:sp>
      <p:grpSp>
        <p:nvGrpSpPr>
          <p:cNvPr id="3" name="Agrupar 2">
            <a:extLst>
              <a:ext uri="{FF2B5EF4-FFF2-40B4-BE49-F238E27FC236}">
                <a16:creationId xmlns:a16="http://schemas.microsoft.com/office/drawing/2014/main" id="{A8F1ADF8-8CB9-0D8E-8455-3AEBA099BB86}"/>
              </a:ext>
            </a:extLst>
          </p:cNvPr>
          <p:cNvGrpSpPr/>
          <p:nvPr/>
        </p:nvGrpSpPr>
        <p:grpSpPr>
          <a:xfrm>
            <a:off x="312443" y="2821661"/>
            <a:ext cx="8162703" cy="3390717"/>
            <a:chOff x="206063" y="3177758"/>
            <a:chExt cx="8162703" cy="3390717"/>
          </a:xfrm>
        </p:grpSpPr>
        <p:sp>
          <p:nvSpPr>
            <p:cNvPr id="75" name="Retângulo 74">
              <a:extLst>
                <a:ext uri="{FF2B5EF4-FFF2-40B4-BE49-F238E27FC236}">
                  <a16:creationId xmlns:a16="http://schemas.microsoft.com/office/drawing/2014/main" id="{9DD2A766-D3DB-4439-A320-CF9B4015F336}"/>
                </a:ext>
              </a:extLst>
            </p:cNvPr>
            <p:cNvSpPr/>
            <p:nvPr/>
          </p:nvSpPr>
          <p:spPr>
            <a:xfrm>
              <a:off x="3868856" y="3693849"/>
              <a:ext cx="1396367" cy="423446"/>
            </a:xfrm>
            <a:prstGeom prst="rect">
              <a:avLst/>
            </a:prstGeom>
            <a:solidFill>
              <a:srgbClr val="14888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SEVERIDADE</a:t>
              </a:r>
            </a:p>
          </p:txBody>
        </p:sp>
        <p:cxnSp>
          <p:nvCxnSpPr>
            <p:cNvPr id="76" name="Conector reto 75">
              <a:extLst>
                <a:ext uri="{FF2B5EF4-FFF2-40B4-BE49-F238E27FC236}">
                  <a16:creationId xmlns:a16="http://schemas.microsoft.com/office/drawing/2014/main" id="{1F2173C6-A6D8-49C5-98B3-3D92FD10D3CD}"/>
                </a:ext>
              </a:extLst>
            </p:cNvPr>
            <p:cNvCxnSpPr>
              <a:cxnSpLocks/>
            </p:cNvCxnSpPr>
            <p:nvPr/>
          </p:nvCxnSpPr>
          <p:spPr>
            <a:xfrm>
              <a:off x="3860965" y="5921877"/>
              <a:ext cx="4443796" cy="0"/>
            </a:xfrm>
            <a:prstGeom prst="line">
              <a:avLst/>
            </a:prstGeom>
            <a:ln w="19050">
              <a:solidFill>
                <a:srgbClr val="A6A6A6"/>
              </a:solidFill>
              <a:prstDash val="sysDot"/>
            </a:ln>
          </p:spPr>
          <p:style>
            <a:lnRef idx="1">
              <a:schemeClr val="accent1"/>
            </a:lnRef>
            <a:fillRef idx="0">
              <a:schemeClr val="accent1"/>
            </a:fillRef>
            <a:effectRef idx="0">
              <a:schemeClr val="accent1"/>
            </a:effectRef>
            <a:fontRef idx="minor">
              <a:schemeClr val="tx1"/>
            </a:fontRef>
          </p:style>
        </p:cxnSp>
        <p:sp>
          <p:nvSpPr>
            <p:cNvPr id="81" name="Retângulo 80">
              <a:extLst>
                <a:ext uri="{FF2B5EF4-FFF2-40B4-BE49-F238E27FC236}">
                  <a16:creationId xmlns:a16="http://schemas.microsoft.com/office/drawing/2014/main" id="{123F7237-B5E6-4403-B993-A4F2F501EE00}"/>
                </a:ext>
              </a:extLst>
            </p:cNvPr>
            <p:cNvSpPr/>
            <p:nvPr/>
          </p:nvSpPr>
          <p:spPr>
            <a:xfrm>
              <a:off x="5229227" y="3692578"/>
              <a:ext cx="1355713" cy="423446"/>
            </a:xfrm>
            <a:prstGeom prst="rect">
              <a:avLst/>
            </a:prstGeom>
            <a:solidFill>
              <a:srgbClr val="14888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REAL</a:t>
              </a:r>
            </a:p>
          </p:txBody>
        </p:sp>
        <p:sp>
          <p:nvSpPr>
            <p:cNvPr id="82" name="Retângulo 81">
              <a:extLst>
                <a:ext uri="{FF2B5EF4-FFF2-40B4-BE49-F238E27FC236}">
                  <a16:creationId xmlns:a16="http://schemas.microsoft.com/office/drawing/2014/main" id="{BA16009A-1F21-4725-A68F-82EA2D8C529D}"/>
                </a:ext>
              </a:extLst>
            </p:cNvPr>
            <p:cNvSpPr/>
            <p:nvPr/>
          </p:nvSpPr>
          <p:spPr>
            <a:xfrm>
              <a:off x="3860965" y="4116023"/>
              <a:ext cx="1396368" cy="2377285"/>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103" name="Conector reto 102">
              <a:extLst>
                <a:ext uri="{FF2B5EF4-FFF2-40B4-BE49-F238E27FC236}">
                  <a16:creationId xmlns:a16="http://schemas.microsoft.com/office/drawing/2014/main" id="{99199453-E13D-4CD0-AA9F-A83C27928F2C}"/>
                </a:ext>
              </a:extLst>
            </p:cNvPr>
            <p:cNvCxnSpPr>
              <a:cxnSpLocks/>
            </p:cNvCxnSpPr>
            <p:nvPr/>
          </p:nvCxnSpPr>
          <p:spPr>
            <a:xfrm>
              <a:off x="3860965" y="4766730"/>
              <a:ext cx="4443796" cy="0"/>
            </a:xfrm>
            <a:prstGeom prst="line">
              <a:avLst/>
            </a:prstGeom>
            <a:ln w="19050">
              <a:solidFill>
                <a:srgbClr val="A6A6A6"/>
              </a:solidFill>
              <a:prstDash val="sysDot"/>
            </a:ln>
          </p:spPr>
          <p:style>
            <a:lnRef idx="1">
              <a:schemeClr val="accent1"/>
            </a:lnRef>
            <a:fillRef idx="0">
              <a:schemeClr val="accent1"/>
            </a:fillRef>
            <a:effectRef idx="0">
              <a:schemeClr val="accent1"/>
            </a:effectRef>
            <a:fontRef idx="minor">
              <a:schemeClr val="tx1"/>
            </a:fontRef>
          </p:style>
        </p:cxnSp>
        <p:sp>
          <p:nvSpPr>
            <p:cNvPr id="99" name="CaixaDeTexto 98">
              <a:extLst>
                <a:ext uri="{FF2B5EF4-FFF2-40B4-BE49-F238E27FC236}">
                  <a16:creationId xmlns:a16="http://schemas.microsoft.com/office/drawing/2014/main" id="{8F08EEC4-A1A9-45D5-925A-91DC9A24625D}"/>
                </a:ext>
              </a:extLst>
            </p:cNvPr>
            <p:cNvSpPr txBox="1"/>
            <p:nvPr/>
          </p:nvSpPr>
          <p:spPr>
            <a:xfrm>
              <a:off x="6664729" y="4845712"/>
              <a:ext cx="1357305" cy="430887"/>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srgbClr val="948A54"/>
                  </a:solidFill>
                  <a:effectLst/>
                  <a:uLnTx/>
                  <a:uFillTx/>
                  <a:latin typeface="Arial" panose="020B0604020202020204" pitchFamily="34" charset="0"/>
                  <a:ea typeface="MS PGothic" panose="020B0600070205080204" pitchFamily="34" charset="-128"/>
                  <a:cs typeface="Arial" panose="020B0604020202020204" pitchFamily="34" charset="0"/>
                </a:rPr>
                <a:t>Sem consequência</a:t>
              </a:r>
              <a:endParaRPr kumimoji="0" lang="pt-BR" sz="1000" b="0" i="0" u="none" strike="noStrike" kern="1200" cap="none" spc="0" normalizeH="0" baseline="0" noProof="0" dirty="0">
                <a:ln>
                  <a:noFill/>
                </a:ln>
                <a:solidFill>
                  <a:srgbClr val="948A54"/>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cxnSp>
          <p:nvCxnSpPr>
            <p:cNvPr id="84" name="Conector reto 83">
              <a:extLst>
                <a:ext uri="{FF2B5EF4-FFF2-40B4-BE49-F238E27FC236}">
                  <a16:creationId xmlns:a16="http://schemas.microsoft.com/office/drawing/2014/main" id="{79ABB8AD-75AD-4363-B1F1-86FFDC323BD5}"/>
                </a:ext>
              </a:extLst>
            </p:cNvPr>
            <p:cNvCxnSpPr>
              <a:cxnSpLocks/>
            </p:cNvCxnSpPr>
            <p:nvPr/>
          </p:nvCxnSpPr>
          <p:spPr>
            <a:xfrm flipV="1">
              <a:off x="3860965" y="5327955"/>
              <a:ext cx="4443796" cy="31856"/>
            </a:xfrm>
            <a:prstGeom prst="line">
              <a:avLst/>
            </a:prstGeom>
            <a:ln w="19050">
              <a:solidFill>
                <a:srgbClr val="A6A6A6"/>
              </a:solidFill>
              <a:prstDash val="sysDot"/>
            </a:ln>
          </p:spPr>
          <p:style>
            <a:lnRef idx="1">
              <a:schemeClr val="accent1"/>
            </a:lnRef>
            <a:fillRef idx="0">
              <a:schemeClr val="accent1"/>
            </a:fillRef>
            <a:effectRef idx="0">
              <a:schemeClr val="accent1"/>
            </a:effectRef>
            <a:fontRef idx="minor">
              <a:schemeClr val="tx1"/>
            </a:fontRef>
          </p:style>
        </p:cxnSp>
        <p:sp>
          <p:nvSpPr>
            <p:cNvPr id="97" name="CaixaDeTexto 96">
              <a:extLst>
                <a:ext uri="{FF2B5EF4-FFF2-40B4-BE49-F238E27FC236}">
                  <a16:creationId xmlns:a16="http://schemas.microsoft.com/office/drawing/2014/main" id="{4D5BCE9D-D2F5-4C7F-B506-AF1C1500F607}"/>
                </a:ext>
              </a:extLst>
            </p:cNvPr>
            <p:cNvSpPr txBox="1"/>
            <p:nvPr/>
          </p:nvSpPr>
          <p:spPr>
            <a:xfrm>
              <a:off x="6708531" y="5427076"/>
              <a:ext cx="1345438" cy="600164"/>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srgbClr val="948A54"/>
                  </a:solidFill>
                  <a:effectLst/>
                  <a:uLnTx/>
                  <a:uFillTx/>
                  <a:latin typeface="Arial" panose="020B0604020202020204" pitchFamily="34" charset="0"/>
                  <a:ea typeface="MS PGothic" panose="020B0600070205080204" pitchFamily="34" charset="-128"/>
                  <a:cs typeface="Arial" panose="020B0604020202020204" pitchFamily="34" charset="0"/>
                </a:rPr>
                <a:t>Sem consequência</a:t>
              </a:r>
              <a:endParaRPr kumimoji="0" lang="pt-BR" sz="1000" b="0" i="0" u="none" strike="noStrike" kern="1200" cap="none" spc="0" normalizeH="0" baseline="0" noProof="0" dirty="0">
                <a:ln>
                  <a:noFill/>
                </a:ln>
                <a:solidFill>
                  <a:srgbClr val="948A54"/>
                </a:solidFill>
                <a:effectLst/>
                <a:uLnTx/>
                <a:uFillTx/>
                <a:latin typeface="Arial" panose="020B0604020202020204" pitchFamily="34" charset="0"/>
                <a:ea typeface="MS PGothic" panose="020B0600070205080204" pitchFamily="34" charset="-128"/>
                <a:cs typeface="Arial" panose="020B0604020202020204" pitchFamily="34" charset="0"/>
              </a:endParaRPr>
            </a:p>
            <a:p>
              <a:pPr marL="0" marR="0" lvl="0" indent="0" defTabSz="457200" rtl="0" eaLnBrk="0" fontAlgn="base" latinLnBrk="0" hangingPunct="0">
                <a:lnSpc>
                  <a:spcPct val="100000"/>
                </a:lnSpc>
                <a:spcBef>
                  <a:spcPct val="0"/>
                </a:spcBef>
                <a:spcAft>
                  <a:spcPct val="0"/>
                </a:spcAft>
                <a:buClrTx/>
                <a:buSzTx/>
                <a:buFontTx/>
                <a:buNone/>
                <a:tabLst/>
                <a:defRPr/>
              </a:pPr>
              <a:endParaRPr kumimoji="0" lang="pt-BR" sz="1100" b="0" i="0" u="none" strike="noStrike" kern="1200" cap="none" spc="0" normalizeH="0" baseline="0" noProof="0" dirty="0">
                <a:ln>
                  <a:noFill/>
                </a:ln>
                <a:solidFill>
                  <a:srgbClr val="948A54"/>
                </a:solidFill>
                <a:effectLst/>
                <a:uLnTx/>
                <a:uFillTx/>
                <a:latin typeface="Arial"/>
                <a:ea typeface="MS PGothic" panose="020B0600070205080204" pitchFamily="34" charset="-128"/>
                <a:cs typeface="Arial" panose="020B0604020202020204" pitchFamily="34" charset="0"/>
              </a:endParaRPr>
            </a:p>
          </p:txBody>
        </p:sp>
        <p:sp>
          <p:nvSpPr>
            <p:cNvPr id="112" name="CaixaDeTexto 111">
              <a:extLst>
                <a:ext uri="{FF2B5EF4-FFF2-40B4-BE49-F238E27FC236}">
                  <a16:creationId xmlns:a16="http://schemas.microsoft.com/office/drawing/2014/main" id="{7EABCF32-4748-4922-AC26-CE6FA0CFA713}"/>
                </a:ext>
              </a:extLst>
            </p:cNvPr>
            <p:cNvSpPr txBox="1"/>
            <p:nvPr/>
          </p:nvSpPr>
          <p:spPr>
            <a:xfrm>
              <a:off x="3968469" y="4327238"/>
              <a:ext cx="1203022" cy="261610"/>
            </a:xfrm>
            <a:prstGeom prst="rect">
              <a:avLst/>
            </a:prstGeom>
            <a:noFill/>
          </p:spPr>
          <p:txBody>
            <a:bodyPr wrap="square" rtlCol="0" anchor="ctr" anchorCtr="0">
              <a:spAutoFit/>
            </a:bodyPr>
            <a:lstStyle>
              <a:defPPr>
                <a:defRPr lang="en-US"/>
              </a:defPPr>
              <a:lvl1pPr>
                <a:defRPr>
                  <a:solidFill>
                    <a:srgbClr val="747678"/>
                  </a:solidFill>
                  <a:latin typeface="Arial"/>
                  <a:cs typeface="Arial"/>
                </a:defRPr>
              </a:lvl1p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pt-BR" sz="1050" b="1" dirty="0">
                  <a:solidFill>
                    <a:srgbClr val="007E7A"/>
                  </a:solidFill>
                  <a:latin typeface="Arial" panose="020B0604020202020204" pitchFamily="34" charset="0"/>
                  <a:ea typeface="MS PGothic" panose="020B0600070205080204" pitchFamily="34" charset="-128"/>
                  <a:cs typeface="Arial" panose="020B0604020202020204" pitchFamily="34" charset="0"/>
                </a:rPr>
                <a:t>SEGURANÇA</a:t>
              </a:r>
              <a:endParaRPr kumimoji="0" lang="pt-BR" sz="1050" b="1" i="0" u="none" strike="noStrike" kern="1200" cap="none" spc="0" normalizeH="0" baseline="0" noProof="0" dirty="0">
                <a:ln>
                  <a:noFill/>
                </a:ln>
                <a:solidFill>
                  <a:srgbClr val="007E7A"/>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13" name="CaixaDeTexto 112">
              <a:extLst>
                <a:ext uri="{FF2B5EF4-FFF2-40B4-BE49-F238E27FC236}">
                  <a16:creationId xmlns:a16="http://schemas.microsoft.com/office/drawing/2014/main" id="{CE2386ED-5B14-42D9-A61E-1D1CA1421097}"/>
                </a:ext>
              </a:extLst>
            </p:cNvPr>
            <p:cNvSpPr txBox="1"/>
            <p:nvPr/>
          </p:nvSpPr>
          <p:spPr>
            <a:xfrm>
              <a:off x="6645901" y="4327238"/>
              <a:ext cx="1489373" cy="261610"/>
            </a:xfrm>
            <a:prstGeom prst="rect">
              <a:avLst/>
            </a:prstGeom>
            <a:noFill/>
          </p:spPr>
          <p:txBody>
            <a:bodyPr wrap="square" rtlCol="0" anchor="ctr" anchorCtr="0">
              <a:spAutoFit/>
            </a:bodyPr>
            <a:lstStyle>
              <a:defPPr>
                <a:defRPr lang="en-US"/>
              </a:defPPr>
              <a:lvl1pPr>
                <a:defRPr>
                  <a:solidFill>
                    <a:srgbClr val="747678"/>
                  </a:solidFill>
                  <a:latin typeface="Arial"/>
                  <a:cs typeface="Arial"/>
                </a:defRPr>
              </a:lvl1p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pt-BR" sz="1100" b="1" i="0" u="none" strike="noStrike" kern="1200" cap="none" spc="0" normalizeH="0" baseline="0" noProof="0" dirty="0">
                  <a:ln>
                    <a:noFill/>
                  </a:ln>
                  <a:solidFill>
                    <a:schemeClr val="bg1">
                      <a:lumMod val="50000"/>
                    </a:schemeClr>
                  </a:solidFill>
                  <a:effectLst/>
                  <a:uLnTx/>
                  <a:uFillTx/>
                  <a:ea typeface="MS PGothic" panose="020B0600070205080204" pitchFamily="34" charset="-128"/>
                  <a:cs typeface="Arial" panose="020B0604020202020204" pitchFamily="34" charset="0"/>
                </a:rPr>
                <a:t>Crítico</a:t>
              </a:r>
              <a:endParaRPr kumimoji="0" lang="pt-BR" sz="1100" b="1" i="0" u="none" strike="noStrike" kern="1200" cap="none" spc="0" normalizeH="0" baseline="0" noProof="0" dirty="0">
                <a:ln>
                  <a:noFill/>
                </a:ln>
                <a:solidFill>
                  <a:schemeClr val="bg1">
                    <a:lumMod val="50000"/>
                  </a:schemeClr>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cxnSp>
          <p:nvCxnSpPr>
            <p:cNvPr id="4" name="Conector reto 3"/>
            <p:cNvCxnSpPr>
              <a:cxnSpLocks/>
            </p:cNvCxnSpPr>
            <p:nvPr/>
          </p:nvCxnSpPr>
          <p:spPr>
            <a:xfrm flipH="1">
              <a:off x="3854618" y="4116023"/>
              <a:ext cx="17377" cy="2377283"/>
            </a:xfrm>
            <a:prstGeom prst="line">
              <a:avLst/>
            </a:prstGeom>
            <a:ln w="19050">
              <a:solidFill>
                <a:srgbClr val="A6A6A6"/>
              </a:solidFill>
              <a:prstDash val="sysDot"/>
            </a:ln>
          </p:spPr>
          <p:style>
            <a:lnRef idx="1">
              <a:schemeClr val="accent1"/>
            </a:lnRef>
            <a:fillRef idx="0">
              <a:schemeClr val="accent1"/>
            </a:fillRef>
            <a:effectRef idx="0">
              <a:schemeClr val="accent1"/>
            </a:effectRef>
            <a:fontRef idx="minor">
              <a:schemeClr val="tx1"/>
            </a:fontRef>
          </p:style>
        </p:cxnSp>
        <p:cxnSp>
          <p:nvCxnSpPr>
            <p:cNvPr id="114" name="Conector reto 113"/>
            <p:cNvCxnSpPr>
              <a:cxnSpLocks/>
            </p:cNvCxnSpPr>
            <p:nvPr/>
          </p:nvCxnSpPr>
          <p:spPr>
            <a:xfrm>
              <a:off x="6552725" y="3692577"/>
              <a:ext cx="0" cy="2800729"/>
            </a:xfrm>
            <a:prstGeom prst="line">
              <a:avLst/>
            </a:prstGeom>
            <a:ln w="19050">
              <a:solidFill>
                <a:srgbClr val="A6A6A6"/>
              </a:solidFill>
              <a:prstDash val="sysDot"/>
            </a:ln>
          </p:spPr>
          <p:style>
            <a:lnRef idx="1">
              <a:schemeClr val="accent1"/>
            </a:lnRef>
            <a:fillRef idx="0">
              <a:schemeClr val="accent1"/>
            </a:fillRef>
            <a:effectRef idx="0">
              <a:schemeClr val="accent1"/>
            </a:effectRef>
            <a:fontRef idx="minor">
              <a:schemeClr val="tx1"/>
            </a:fontRef>
          </p:style>
        </p:cxnSp>
        <p:cxnSp>
          <p:nvCxnSpPr>
            <p:cNvPr id="115" name="Conector reto 114"/>
            <p:cNvCxnSpPr>
              <a:cxnSpLocks/>
            </p:cNvCxnSpPr>
            <p:nvPr/>
          </p:nvCxnSpPr>
          <p:spPr>
            <a:xfrm>
              <a:off x="8290999" y="4114457"/>
              <a:ext cx="6882" cy="2378849"/>
            </a:xfrm>
            <a:prstGeom prst="line">
              <a:avLst/>
            </a:prstGeom>
            <a:ln w="19050">
              <a:solidFill>
                <a:srgbClr val="A6A6A6"/>
              </a:solidFill>
            </a:ln>
          </p:spPr>
          <p:style>
            <a:lnRef idx="1">
              <a:schemeClr val="accent1"/>
            </a:lnRef>
            <a:fillRef idx="0">
              <a:schemeClr val="accent1"/>
            </a:fillRef>
            <a:effectRef idx="0">
              <a:schemeClr val="accent1"/>
            </a:effectRef>
            <a:fontRef idx="minor">
              <a:schemeClr val="tx1"/>
            </a:fontRef>
          </p:style>
        </p:cxnSp>
        <p:sp>
          <p:nvSpPr>
            <p:cNvPr id="116" name="CaixaDeTexto 115">
              <a:extLst>
                <a:ext uri="{FF2B5EF4-FFF2-40B4-BE49-F238E27FC236}">
                  <a16:creationId xmlns:a16="http://schemas.microsoft.com/office/drawing/2014/main" id="{12DDFBDA-D6A9-4F9C-A3CB-9806FE1BCB84}"/>
                </a:ext>
              </a:extLst>
            </p:cNvPr>
            <p:cNvSpPr txBox="1"/>
            <p:nvPr/>
          </p:nvSpPr>
          <p:spPr>
            <a:xfrm>
              <a:off x="3967477" y="4869881"/>
              <a:ext cx="1119584" cy="430887"/>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pt-BR" sz="1050" b="1" i="0" u="none" strike="noStrike" kern="1200" cap="none" spc="0" normalizeH="0" baseline="0" noProof="0" dirty="0">
                  <a:ln>
                    <a:noFill/>
                  </a:ln>
                  <a:solidFill>
                    <a:srgbClr val="007E7A"/>
                  </a:solidFill>
                  <a:effectLst/>
                  <a:uLnTx/>
                  <a:uFillTx/>
                  <a:latin typeface="Arial" panose="020B0604020202020204" pitchFamily="34" charset="0"/>
                  <a:ea typeface="MS PGothic" panose="020B0600070205080204" pitchFamily="34" charset="-128"/>
                </a:rPr>
                <a:t>MEIO AMBIENTE</a:t>
              </a:r>
            </a:p>
          </p:txBody>
        </p:sp>
        <p:sp>
          <p:nvSpPr>
            <p:cNvPr id="117" name="CaixaDeTexto 116">
              <a:extLst>
                <a:ext uri="{FF2B5EF4-FFF2-40B4-BE49-F238E27FC236}">
                  <a16:creationId xmlns:a16="http://schemas.microsoft.com/office/drawing/2014/main" id="{18753EFF-05FB-42F7-AD44-B4C9B3DCFF5D}"/>
                </a:ext>
              </a:extLst>
            </p:cNvPr>
            <p:cNvSpPr txBox="1"/>
            <p:nvPr/>
          </p:nvSpPr>
          <p:spPr>
            <a:xfrm>
              <a:off x="3963422" y="5509523"/>
              <a:ext cx="1179312" cy="261610"/>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marL="0" marR="0" lvl="0" indent="0" defTabSz="457200" rtl="0" eaLnBrk="0" fontAlgn="base" latinLnBrk="0" hangingPunct="0">
                <a:lnSpc>
                  <a:spcPct val="100000"/>
                </a:lnSpc>
                <a:spcBef>
                  <a:spcPct val="0"/>
                </a:spcBef>
                <a:spcAft>
                  <a:spcPct val="0"/>
                </a:spcAft>
                <a:buClrTx/>
                <a:buSzTx/>
                <a:buFontTx/>
                <a:buNone/>
                <a:tabLst/>
                <a:defRPr/>
              </a:pPr>
              <a:r>
                <a:rPr kumimoji="0" lang="pt-BR" sz="1050" b="1" i="0" u="none" strike="noStrike" kern="1200" cap="none" spc="0" normalizeH="0" baseline="0" noProof="0" dirty="0">
                  <a:ln>
                    <a:noFill/>
                  </a:ln>
                  <a:solidFill>
                    <a:srgbClr val="007E7A"/>
                  </a:solidFill>
                  <a:effectLst/>
                  <a:uLnTx/>
                  <a:uFillTx/>
                  <a:latin typeface="Arial" panose="020B0604020202020204" pitchFamily="34" charset="0"/>
                  <a:ea typeface="MS PGothic" panose="020B0600070205080204" pitchFamily="34" charset="-128"/>
                </a:rPr>
                <a:t>FINANCEIRO</a:t>
              </a:r>
            </a:p>
          </p:txBody>
        </p:sp>
        <p:sp>
          <p:nvSpPr>
            <p:cNvPr id="44" name="Retângulo 43">
              <a:extLst>
                <a:ext uri="{FF2B5EF4-FFF2-40B4-BE49-F238E27FC236}">
                  <a16:creationId xmlns:a16="http://schemas.microsoft.com/office/drawing/2014/main" id="{2A69D8CA-F877-4FCB-898A-5EA3C8F60277}"/>
                </a:ext>
              </a:extLst>
            </p:cNvPr>
            <p:cNvSpPr/>
            <p:nvPr/>
          </p:nvSpPr>
          <p:spPr>
            <a:xfrm>
              <a:off x="213889" y="3177758"/>
              <a:ext cx="8154877" cy="276999"/>
            </a:xfrm>
            <a:prstGeom prst="rect">
              <a:avLst/>
            </a:prstGeom>
          </p:spPr>
          <p:txBody>
            <a:bodyPr wrap="square">
              <a:spAutoFit/>
            </a:bodyPr>
            <a:lstStyle/>
            <a:p>
              <a:pPr marL="0" marR="0" lvl="0" indent="0" algn="ctr" defTabSz="914400" rtl="0" eaLnBrk="1" fontAlgn="auto" latinLnBrk="0" hangingPunct="1">
                <a:lnSpc>
                  <a:spcPct val="100000"/>
                </a:lnSpc>
                <a:spcBef>
                  <a:spcPct val="0"/>
                </a:spcBef>
                <a:spcAft>
                  <a:spcPts val="300"/>
                </a:spcAft>
                <a:buClrTx/>
                <a:buSzTx/>
                <a:buFontTx/>
                <a:buNone/>
                <a:tabLst/>
                <a:defRPr/>
              </a:pPr>
              <a:r>
                <a:rPr kumimoji="0" lang="pt-BR" altLang="pt-BR" sz="1200" i="0" u="none" strike="noStrike" kern="1200" cap="none" spc="0" normalizeH="0" baseline="0" noProof="0" dirty="0">
                  <a:ln>
                    <a:noFill/>
                  </a:ln>
                  <a:solidFill>
                    <a:srgbClr val="007E7A"/>
                  </a:solidFill>
                  <a:effectLst/>
                  <a:uLnTx/>
                  <a:uFillTx/>
                  <a:latin typeface="Arial" panose="020B0604020202020204" pitchFamily="34" charset="0"/>
                  <a:ea typeface="+mn-ea"/>
                  <a:cs typeface="Arial" panose="020B0604020202020204" pitchFamily="34" charset="0"/>
                </a:rPr>
                <a:t>FERROSOS / GER EXEC PORTO DE TUBARÃO / GERÊNCIA DE INTEGRIDADE ESTRUTURAL</a:t>
              </a:r>
            </a:p>
          </p:txBody>
        </p:sp>
        <p:sp>
          <p:nvSpPr>
            <p:cNvPr id="47" name="Retângulo 46">
              <a:extLst>
                <a:ext uri="{FF2B5EF4-FFF2-40B4-BE49-F238E27FC236}">
                  <a16:creationId xmlns:a16="http://schemas.microsoft.com/office/drawing/2014/main" id="{5705C4B2-D25A-432A-8B20-3C2A359F231F}"/>
                </a:ext>
              </a:extLst>
            </p:cNvPr>
            <p:cNvSpPr/>
            <p:nvPr/>
          </p:nvSpPr>
          <p:spPr>
            <a:xfrm>
              <a:off x="6561664" y="3691794"/>
              <a:ext cx="1743098" cy="423446"/>
            </a:xfrm>
            <a:prstGeom prst="rect">
              <a:avLst/>
            </a:prstGeom>
            <a:solidFill>
              <a:srgbClr val="14888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POTENCIAL</a:t>
              </a:r>
            </a:p>
          </p:txBody>
        </p:sp>
        <p:pic>
          <p:nvPicPr>
            <p:cNvPr id="69" name="Imagem 68">
              <a:extLst>
                <a:ext uri="{FF2B5EF4-FFF2-40B4-BE49-F238E27FC236}">
                  <a16:creationId xmlns:a16="http://schemas.microsoft.com/office/drawing/2014/main" id="{AA3B67DC-0E54-4B34-BAD4-3D0079A257AA}"/>
                </a:ext>
              </a:extLst>
            </p:cNvPr>
            <p:cNvPicPr>
              <a:picLocks noChangeAspect="1"/>
            </p:cNvPicPr>
            <p:nvPr/>
          </p:nvPicPr>
          <p:blipFill>
            <a:blip r:embed="rId6"/>
            <a:stretch>
              <a:fillRect/>
            </a:stretch>
          </p:blipFill>
          <p:spPr>
            <a:xfrm>
              <a:off x="213889" y="3691011"/>
              <a:ext cx="3588810" cy="2240071"/>
            </a:xfrm>
            <a:prstGeom prst="rect">
              <a:avLst/>
            </a:prstGeom>
          </p:spPr>
        </p:pic>
        <p:sp>
          <p:nvSpPr>
            <p:cNvPr id="73" name="CaixaDeTexto 72">
              <a:extLst>
                <a:ext uri="{FF2B5EF4-FFF2-40B4-BE49-F238E27FC236}">
                  <a16:creationId xmlns:a16="http://schemas.microsoft.com/office/drawing/2014/main" id="{D39EC1FD-992E-49D9-9D17-32D1077FCEAB}"/>
                </a:ext>
              </a:extLst>
            </p:cNvPr>
            <p:cNvSpPr txBox="1"/>
            <p:nvPr/>
          </p:nvSpPr>
          <p:spPr>
            <a:xfrm>
              <a:off x="5577036" y="4327238"/>
              <a:ext cx="618770" cy="261610"/>
            </a:xfrm>
            <a:prstGeom prst="rect">
              <a:avLst/>
            </a:prstGeom>
            <a:noFill/>
          </p:spPr>
          <p:txBody>
            <a:bodyPr wrap="square" rtlCol="0" anchor="ctr" anchorCtr="0">
              <a:spAutoFit/>
            </a:bodyPr>
            <a:lstStyle>
              <a:defPPr>
                <a:defRPr lang="en-US"/>
              </a:defPPr>
              <a:lvl1pPr>
                <a:defRPr>
                  <a:solidFill>
                    <a:srgbClr val="747678"/>
                  </a:solidFill>
                  <a:latin typeface="Arial"/>
                  <a:cs typeface="Arial"/>
                </a:defRPr>
              </a:lvl1p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pt-BR" sz="1100" b="0" i="0" u="none" strike="noStrike" kern="1200" cap="none" spc="0" normalizeH="0" baseline="0" noProof="0" dirty="0">
                  <a:ln>
                    <a:noFill/>
                  </a:ln>
                  <a:solidFill>
                    <a:schemeClr val="bg1">
                      <a:lumMod val="50000"/>
                    </a:schemeClr>
                  </a:solidFill>
                  <a:effectLst/>
                  <a:uLnTx/>
                  <a:uFillTx/>
                  <a:ea typeface="MS PGothic" panose="020B0600070205080204" pitchFamily="34" charset="-128"/>
                  <a:cs typeface="Arial" panose="020B0604020202020204" pitchFamily="34" charset="0"/>
                </a:rPr>
                <a:t>Grave</a:t>
              </a:r>
              <a:endParaRPr kumimoji="0" lang="pt-BR" sz="1100" b="0" i="0" u="none" strike="noStrike" kern="1200" cap="none" spc="0" normalizeH="0" baseline="0" noProof="0" dirty="0">
                <a:ln>
                  <a:noFill/>
                </a:ln>
                <a:solidFill>
                  <a:schemeClr val="bg1">
                    <a:lumMod val="50000"/>
                  </a:schemeClr>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74" name="CaixaDeTexto 73">
              <a:extLst>
                <a:ext uri="{FF2B5EF4-FFF2-40B4-BE49-F238E27FC236}">
                  <a16:creationId xmlns:a16="http://schemas.microsoft.com/office/drawing/2014/main" id="{2E4EA870-76D4-4198-8EB4-CAE30F97C9EE}"/>
                </a:ext>
              </a:extLst>
            </p:cNvPr>
            <p:cNvSpPr txBox="1"/>
            <p:nvPr/>
          </p:nvSpPr>
          <p:spPr>
            <a:xfrm>
              <a:off x="5345336" y="4849415"/>
              <a:ext cx="1119584" cy="430887"/>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srgbClr val="948A54"/>
                  </a:solidFill>
                  <a:effectLst/>
                  <a:uLnTx/>
                  <a:uFillTx/>
                  <a:latin typeface="Arial" panose="020B0604020202020204" pitchFamily="34" charset="0"/>
                  <a:ea typeface="MS PGothic" panose="020B0600070205080204" pitchFamily="34" charset="-128"/>
                  <a:cs typeface="Arial" panose="020B0604020202020204" pitchFamily="34" charset="0"/>
                </a:rPr>
                <a:t>Sem consequência</a:t>
              </a:r>
              <a:endParaRPr kumimoji="0" lang="pt-BR" sz="1000" b="0" i="0" u="none" strike="noStrike" kern="1200" cap="none" spc="0" normalizeH="0" baseline="0" noProof="0" dirty="0">
                <a:ln>
                  <a:noFill/>
                </a:ln>
                <a:solidFill>
                  <a:srgbClr val="948A54"/>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77" name="CaixaDeTexto 76">
              <a:extLst>
                <a:ext uri="{FF2B5EF4-FFF2-40B4-BE49-F238E27FC236}">
                  <a16:creationId xmlns:a16="http://schemas.microsoft.com/office/drawing/2014/main" id="{73492C0D-3914-491D-9C10-0BD191B146D7}"/>
                </a:ext>
              </a:extLst>
            </p:cNvPr>
            <p:cNvSpPr txBox="1"/>
            <p:nvPr/>
          </p:nvSpPr>
          <p:spPr>
            <a:xfrm>
              <a:off x="5302654" y="5429716"/>
              <a:ext cx="1179312" cy="430887"/>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marL="0" marR="0" lvl="0" indent="0" defTabSz="457200" rtl="0" eaLnBrk="0" fontAlgn="base" latinLnBrk="0" hangingPunct="0">
                <a:lnSpc>
                  <a:spcPct val="100000"/>
                </a:lnSpc>
                <a:spcBef>
                  <a:spcPct val="0"/>
                </a:spcBef>
                <a:spcAft>
                  <a:spcPct val="0"/>
                </a:spcAft>
                <a:buClrTx/>
                <a:buSzTx/>
                <a:buFontTx/>
                <a:buNone/>
                <a:tabLst/>
                <a:defRPr/>
              </a:pPr>
              <a:r>
                <a:rPr kumimoji="0" lang="pt-BR" sz="1100" b="0" i="0" u="none" strike="noStrike" kern="1200" cap="none" spc="0" normalizeH="0" baseline="0" noProof="0" dirty="0">
                  <a:ln>
                    <a:noFill/>
                  </a:ln>
                  <a:solidFill>
                    <a:srgbClr val="948A54"/>
                  </a:solidFill>
                  <a:effectLst/>
                  <a:uLnTx/>
                  <a:uFillTx/>
                  <a:latin typeface="Arial"/>
                  <a:ea typeface="MS PGothic" panose="020B0600070205080204" pitchFamily="34" charset="-128"/>
                  <a:cs typeface="Arial" panose="020B0604020202020204" pitchFamily="34" charset="0"/>
                </a:rPr>
                <a:t>Sem consequência</a:t>
              </a:r>
            </a:p>
          </p:txBody>
        </p:sp>
        <p:cxnSp>
          <p:nvCxnSpPr>
            <p:cNvPr id="86" name="Conector reto 85">
              <a:extLst>
                <a:ext uri="{FF2B5EF4-FFF2-40B4-BE49-F238E27FC236}">
                  <a16:creationId xmlns:a16="http://schemas.microsoft.com/office/drawing/2014/main" id="{0DBDB287-FFED-42A8-B595-EBF149E4F0BA}"/>
                </a:ext>
              </a:extLst>
            </p:cNvPr>
            <p:cNvCxnSpPr>
              <a:cxnSpLocks/>
            </p:cNvCxnSpPr>
            <p:nvPr/>
          </p:nvCxnSpPr>
          <p:spPr>
            <a:xfrm>
              <a:off x="6554820" y="3691011"/>
              <a:ext cx="0" cy="425012"/>
            </a:xfrm>
            <a:prstGeom prst="line">
              <a:avLst/>
            </a:prstGeom>
            <a:ln w="19050">
              <a:solidFill>
                <a:srgbClr val="91A1A0"/>
              </a:solidFill>
              <a:prstDash val="sysDot"/>
            </a:ln>
          </p:spPr>
          <p:style>
            <a:lnRef idx="1">
              <a:schemeClr val="accent1"/>
            </a:lnRef>
            <a:fillRef idx="0">
              <a:schemeClr val="accent1"/>
            </a:fillRef>
            <a:effectRef idx="0">
              <a:schemeClr val="accent1"/>
            </a:effectRef>
            <a:fontRef idx="minor">
              <a:schemeClr val="tx1"/>
            </a:fontRef>
          </p:style>
        </p:cxnSp>
        <p:cxnSp>
          <p:nvCxnSpPr>
            <p:cNvPr id="87" name="Conector reto 86">
              <a:extLst>
                <a:ext uri="{FF2B5EF4-FFF2-40B4-BE49-F238E27FC236}">
                  <a16:creationId xmlns:a16="http://schemas.microsoft.com/office/drawing/2014/main" id="{1935CEFE-6546-47F7-A82D-726822BCCBA6}"/>
                </a:ext>
              </a:extLst>
            </p:cNvPr>
            <p:cNvCxnSpPr>
              <a:cxnSpLocks/>
            </p:cNvCxnSpPr>
            <p:nvPr/>
          </p:nvCxnSpPr>
          <p:spPr>
            <a:xfrm>
              <a:off x="3875088" y="4766730"/>
              <a:ext cx="138224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Conector reto 93">
              <a:extLst>
                <a:ext uri="{FF2B5EF4-FFF2-40B4-BE49-F238E27FC236}">
                  <a16:creationId xmlns:a16="http://schemas.microsoft.com/office/drawing/2014/main" id="{1F60C106-162C-46D7-BDD7-A2CD6A4814D3}"/>
                </a:ext>
              </a:extLst>
            </p:cNvPr>
            <p:cNvCxnSpPr>
              <a:cxnSpLocks/>
            </p:cNvCxnSpPr>
            <p:nvPr/>
          </p:nvCxnSpPr>
          <p:spPr>
            <a:xfrm flipV="1">
              <a:off x="3871995" y="5347755"/>
              <a:ext cx="1385338" cy="1047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Conector reto 118">
              <a:extLst>
                <a:ext uri="{FF2B5EF4-FFF2-40B4-BE49-F238E27FC236}">
                  <a16:creationId xmlns:a16="http://schemas.microsoft.com/office/drawing/2014/main" id="{96D7E8A6-08E3-45A5-B4CE-479339EEFCE7}"/>
                </a:ext>
              </a:extLst>
            </p:cNvPr>
            <p:cNvCxnSpPr>
              <a:cxnSpLocks/>
            </p:cNvCxnSpPr>
            <p:nvPr/>
          </p:nvCxnSpPr>
          <p:spPr>
            <a:xfrm flipV="1">
              <a:off x="3871995" y="5920606"/>
              <a:ext cx="1385338" cy="1047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Conector reto 129">
              <a:extLst>
                <a:ext uri="{FF2B5EF4-FFF2-40B4-BE49-F238E27FC236}">
                  <a16:creationId xmlns:a16="http://schemas.microsoft.com/office/drawing/2014/main" id="{15E45C78-BB37-4ACC-876A-CBA560451207}"/>
                </a:ext>
              </a:extLst>
            </p:cNvPr>
            <p:cNvCxnSpPr>
              <a:cxnSpLocks/>
            </p:cNvCxnSpPr>
            <p:nvPr/>
          </p:nvCxnSpPr>
          <p:spPr>
            <a:xfrm>
              <a:off x="3854618" y="6491903"/>
              <a:ext cx="4443796" cy="0"/>
            </a:xfrm>
            <a:prstGeom prst="line">
              <a:avLst/>
            </a:prstGeom>
            <a:ln w="19050">
              <a:solidFill>
                <a:srgbClr val="A6A6A6"/>
              </a:solidFill>
              <a:prstDash val="sysDot"/>
            </a:ln>
          </p:spPr>
          <p:style>
            <a:lnRef idx="1">
              <a:schemeClr val="accent1"/>
            </a:lnRef>
            <a:fillRef idx="0">
              <a:schemeClr val="accent1"/>
            </a:fillRef>
            <a:effectRef idx="0">
              <a:schemeClr val="accent1"/>
            </a:effectRef>
            <a:fontRef idx="minor">
              <a:schemeClr val="tx1"/>
            </a:fontRef>
          </p:style>
        </p:cxnSp>
        <p:sp>
          <p:nvSpPr>
            <p:cNvPr id="132" name="CaixaDeTexto 131">
              <a:extLst>
                <a:ext uri="{FF2B5EF4-FFF2-40B4-BE49-F238E27FC236}">
                  <a16:creationId xmlns:a16="http://schemas.microsoft.com/office/drawing/2014/main" id="{57697064-1755-4CFA-9CFE-0D48DC8F5162}"/>
                </a:ext>
              </a:extLst>
            </p:cNvPr>
            <p:cNvSpPr txBox="1"/>
            <p:nvPr/>
          </p:nvSpPr>
          <p:spPr>
            <a:xfrm>
              <a:off x="3810827" y="6017362"/>
              <a:ext cx="1518305" cy="415498"/>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marL="0" marR="0" lvl="0" indent="0" defTabSz="457200" rtl="0" eaLnBrk="0" fontAlgn="base" latinLnBrk="0" hangingPunct="0">
                <a:lnSpc>
                  <a:spcPct val="100000"/>
                </a:lnSpc>
                <a:spcBef>
                  <a:spcPct val="0"/>
                </a:spcBef>
                <a:spcAft>
                  <a:spcPct val="0"/>
                </a:spcAft>
                <a:buClrTx/>
                <a:buSzTx/>
                <a:buFontTx/>
                <a:buNone/>
                <a:tabLst/>
                <a:defRPr/>
              </a:pPr>
              <a:r>
                <a:rPr kumimoji="0" lang="pt-BR" sz="1050" b="1" i="0" u="none" strike="noStrike" kern="1200" cap="none" spc="0" normalizeH="0" baseline="0" noProof="0" dirty="0">
                  <a:ln>
                    <a:noFill/>
                  </a:ln>
                  <a:solidFill>
                    <a:srgbClr val="007E7A"/>
                  </a:solidFill>
                  <a:effectLst/>
                  <a:uLnTx/>
                  <a:uFillTx/>
                  <a:latin typeface="Arial" panose="020B0604020202020204" pitchFamily="34" charset="0"/>
                  <a:ea typeface="MS PGothic" panose="020B0600070205080204" pitchFamily="34" charset="-128"/>
                </a:rPr>
                <a:t>SOCIAL &amp; DIREITOS HUMANOS</a:t>
              </a:r>
            </a:p>
          </p:txBody>
        </p:sp>
        <p:sp>
          <p:nvSpPr>
            <p:cNvPr id="133" name="CaixaDeTexto 132">
              <a:extLst>
                <a:ext uri="{FF2B5EF4-FFF2-40B4-BE49-F238E27FC236}">
                  <a16:creationId xmlns:a16="http://schemas.microsoft.com/office/drawing/2014/main" id="{1A3B824F-4AB5-4CD9-B69B-5D9E1F9757C0}"/>
                </a:ext>
              </a:extLst>
            </p:cNvPr>
            <p:cNvSpPr txBox="1"/>
            <p:nvPr/>
          </p:nvSpPr>
          <p:spPr>
            <a:xfrm>
              <a:off x="6721785" y="5968311"/>
              <a:ext cx="1345438" cy="600164"/>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srgbClr val="948A54"/>
                  </a:solidFill>
                  <a:effectLst/>
                  <a:uLnTx/>
                  <a:uFillTx/>
                  <a:latin typeface="Arial" panose="020B0604020202020204" pitchFamily="34" charset="0"/>
                  <a:ea typeface="MS PGothic" panose="020B0600070205080204" pitchFamily="34" charset="-128"/>
                  <a:cs typeface="Arial" panose="020B0604020202020204" pitchFamily="34" charset="0"/>
                </a:rPr>
                <a:t>Sem consequência</a:t>
              </a:r>
              <a:endParaRPr kumimoji="0" lang="pt-BR" sz="1000" b="0" i="0" u="none" strike="noStrike" kern="1200" cap="none" spc="0" normalizeH="0" baseline="0" noProof="0" dirty="0">
                <a:ln>
                  <a:noFill/>
                </a:ln>
                <a:solidFill>
                  <a:srgbClr val="948A54"/>
                </a:solidFill>
                <a:effectLst/>
                <a:uLnTx/>
                <a:uFillTx/>
                <a:latin typeface="Arial" panose="020B0604020202020204" pitchFamily="34" charset="0"/>
                <a:ea typeface="MS PGothic" panose="020B0600070205080204" pitchFamily="34" charset="-128"/>
                <a:cs typeface="Arial" panose="020B0604020202020204" pitchFamily="34" charset="0"/>
              </a:endParaRPr>
            </a:p>
            <a:p>
              <a:pPr marL="0" marR="0" lvl="0" indent="0" defTabSz="457200" rtl="0" eaLnBrk="0" fontAlgn="base" latinLnBrk="0" hangingPunct="0">
                <a:lnSpc>
                  <a:spcPct val="100000"/>
                </a:lnSpc>
                <a:spcBef>
                  <a:spcPct val="0"/>
                </a:spcBef>
                <a:spcAft>
                  <a:spcPct val="0"/>
                </a:spcAft>
                <a:buClrTx/>
                <a:buSzTx/>
                <a:buFontTx/>
                <a:buNone/>
                <a:tabLst/>
                <a:defRPr/>
              </a:pPr>
              <a:endParaRPr kumimoji="0" lang="pt-BR" sz="1100" b="0" i="0" u="none" strike="noStrike" kern="1200" cap="none" spc="0" normalizeH="0" baseline="0" noProof="0" dirty="0">
                <a:ln>
                  <a:noFill/>
                </a:ln>
                <a:solidFill>
                  <a:srgbClr val="948A54"/>
                </a:solidFill>
                <a:effectLst/>
                <a:uLnTx/>
                <a:uFillTx/>
                <a:latin typeface="Arial"/>
                <a:ea typeface="MS PGothic" panose="020B0600070205080204" pitchFamily="34" charset="-128"/>
                <a:cs typeface="Arial" panose="020B0604020202020204" pitchFamily="34" charset="0"/>
              </a:endParaRPr>
            </a:p>
          </p:txBody>
        </p:sp>
        <p:sp>
          <p:nvSpPr>
            <p:cNvPr id="134" name="CaixaDeTexto 133">
              <a:extLst>
                <a:ext uri="{FF2B5EF4-FFF2-40B4-BE49-F238E27FC236}">
                  <a16:creationId xmlns:a16="http://schemas.microsoft.com/office/drawing/2014/main" id="{2474E903-4014-4180-A78C-402831D725E1}"/>
                </a:ext>
              </a:extLst>
            </p:cNvPr>
            <p:cNvSpPr txBox="1"/>
            <p:nvPr/>
          </p:nvSpPr>
          <p:spPr>
            <a:xfrm>
              <a:off x="5315908" y="5970951"/>
              <a:ext cx="1179312" cy="430887"/>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marL="0" marR="0" lvl="0" indent="0" defTabSz="457200" rtl="0" eaLnBrk="0" fontAlgn="base" latinLnBrk="0" hangingPunct="0">
                <a:lnSpc>
                  <a:spcPct val="100000"/>
                </a:lnSpc>
                <a:spcBef>
                  <a:spcPct val="0"/>
                </a:spcBef>
                <a:spcAft>
                  <a:spcPct val="0"/>
                </a:spcAft>
                <a:buClrTx/>
                <a:buSzTx/>
                <a:buFontTx/>
                <a:buNone/>
                <a:tabLst/>
                <a:defRPr/>
              </a:pPr>
              <a:r>
                <a:rPr kumimoji="0" lang="pt-BR" sz="1100" b="0" i="0" u="none" strike="noStrike" kern="1200" cap="none" spc="0" normalizeH="0" baseline="0" noProof="0" dirty="0">
                  <a:ln>
                    <a:noFill/>
                  </a:ln>
                  <a:solidFill>
                    <a:srgbClr val="948A54"/>
                  </a:solidFill>
                  <a:effectLst/>
                  <a:uLnTx/>
                  <a:uFillTx/>
                  <a:latin typeface="Arial"/>
                  <a:ea typeface="MS PGothic" panose="020B0600070205080204" pitchFamily="34" charset="-128"/>
                  <a:cs typeface="Arial" panose="020B0604020202020204" pitchFamily="34" charset="0"/>
                </a:rPr>
                <a:t>Sem consequência</a:t>
              </a:r>
            </a:p>
          </p:txBody>
        </p:sp>
        <p:cxnSp>
          <p:nvCxnSpPr>
            <p:cNvPr id="135" name="Conector reto 134">
              <a:extLst>
                <a:ext uri="{FF2B5EF4-FFF2-40B4-BE49-F238E27FC236}">
                  <a16:creationId xmlns:a16="http://schemas.microsoft.com/office/drawing/2014/main" id="{CDC60021-7470-4666-AFDE-08326149B803}"/>
                </a:ext>
              </a:extLst>
            </p:cNvPr>
            <p:cNvCxnSpPr>
              <a:cxnSpLocks/>
            </p:cNvCxnSpPr>
            <p:nvPr/>
          </p:nvCxnSpPr>
          <p:spPr>
            <a:xfrm>
              <a:off x="5257333" y="3691011"/>
              <a:ext cx="0" cy="425012"/>
            </a:xfrm>
            <a:prstGeom prst="line">
              <a:avLst/>
            </a:prstGeom>
            <a:ln w="19050">
              <a:solidFill>
                <a:srgbClr val="91A1A0"/>
              </a:solidFill>
              <a:prstDash val="sysDot"/>
            </a:ln>
          </p:spPr>
          <p:style>
            <a:lnRef idx="1">
              <a:schemeClr val="accent1"/>
            </a:lnRef>
            <a:fillRef idx="0">
              <a:schemeClr val="accent1"/>
            </a:fillRef>
            <a:effectRef idx="0">
              <a:schemeClr val="accent1"/>
            </a:effectRef>
            <a:fontRef idx="minor">
              <a:schemeClr val="tx1"/>
            </a:fontRef>
          </p:style>
        </p:cxnSp>
        <p:sp>
          <p:nvSpPr>
            <p:cNvPr id="136" name="Retângulo 135">
              <a:extLst>
                <a:ext uri="{FF2B5EF4-FFF2-40B4-BE49-F238E27FC236}">
                  <a16:creationId xmlns:a16="http://schemas.microsoft.com/office/drawing/2014/main" id="{EDB22DB1-CB2D-4021-92C3-FB76E8245873}"/>
                </a:ext>
              </a:extLst>
            </p:cNvPr>
            <p:cNvSpPr/>
            <p:nvPr/>
          </p:nvSpPr>
          <p:spPr>
            <a:xfrm>
              <a:off x="206063" y="6013248"/>
              <a:ext cx="3583104" cy="4786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2000"/>
                </a:lnSpc>
                <a:spcBef>
                  <a:spcPts val="100"/>
                </a:spcBef>
                <a:spcAft>
                  <a:spcPts val="0"/>
                </a:spcAft>
                <a:buClrTx/>
                <a:buSzTx/>
                <a:buFontTx/>
                <a:buNone/>
                <a:tabLst/>
                <a:defRPr/>
              </a:pPr>
              <a:r>
                <a:rPr kumimoji="0" lang="pt-BR" sz="1100" b="0" i="0" u="none" strike="noStrike" kern="1200" cap="none" spc="0" normalizeH="0" baseline="0" noProof="0" dirty="0">
                  <a:ln>
                    <a:noFill/>
                  </a:ln>
                  <a:solidFill>
                    <a:schemeClr val="tx2">
                      <a:lumMod val="50000"/>
                    </a:schemeClr>
                  </a:solidFill>
                  <a:effectLst/>
                  <a:uLnTx/>
                  <a:uFillTx/>
                  <a:latin typeface="Arial" panose="020B0604020202020204" pitchFamily="34" charset="0"/>
                  <a:ea typeface="+mn-ea"/>
                  <a:cs typeface="Arial" panose="020B0604020202020204" pitchFamily="34" charset="0"/>
                </a:rPr>
                <a:t>Foto do local onde empregado realizava atividade.</a:t>
              </a:r>
            </a:p>
          </p:txBody>
        </p:sp>
      </p:grpSp>
      <p:sp>
        <p:nvSpPr>
          <p:cNvPr id="41" name="CaixaDeTexto 40">
            <a:extLst>
              <a:ext uri="{FF2B5EF4-FFF2-40B4-BE49-F238E27FC236}">
                <a16:creationId xmlns:a16="http://schemas.microsoft.com/office/drawing/2014/main" id="{7D2D64A0-C598-C77F-92FB-7F8400619F63}"/>
              </a:ext>
            </a:extLst>
          </p:cNvPr>
          <p:cNvSpPr txBox="1"/>
          <p:nvPr/>
        </p:nvSpPr>
        <p:spPr>
          <a:xfrm>
            <a:off x="8794849" y="2821661"/>
            <a:ext cx="3397151" cy="3970318"/>
          </a:xfrm>
          <a:prstGeom prst="rect">
            <a:avLst/>
          </a:prstGeom>
          <a:noFill/>
        </p:spPr>
        <p:txBody>
          <a:bodyPr wrap="square">
            <a:spAutoFit/>
          </a:bodyPr>
          <a:lstStyle/>
          <a:p>
            <a:r>
              <a:rPr lang="en-CA" altLang="pt-BR" sz="1800" dirty="0">
                <a:solidFill>
                  <a:srgbClr val="E7E6E6">
                    <a:lumMod val="50000"/>
                  </a:srgbClr>
                </a:solidFill>
                <a:latin typeface="Arial" panose="020B0604020202020204" pitchFamily="34" charset="0"/>
                <a:cs typeface="Arial" panose="020B0604020202020204" pitchFamily="34" charset="0"/>
              </a:rPr>
              <a:t>Du</a:t>
            </a:r>
            <a:r>
              <a:rPr lang="pt-BR" altLang="pt-BR" sz="1800" dirty="0" err="1">
                <a:solidFill>
                  <a:srgbClr val="E7E6E6">
                    <a:lumMod val="50000"/>
                  </a:srgbClr>
                </a:solidFill>
                <a:latin typeface="Arial" panose="020B0604020202020204" pitchFamily="34" charset="0"/>
                <a:cs typeface="Arial" panose="020B0604020202020204" pitchFamily="34" charset="0"/>
              </a:rPr>
              <a:t>rante</a:t>
            </a:r>
            <a:r>
              <a:rPr lang="pt-BR" altLang="pt-BR" sz="1800" dirty="0">
                <a:solidFill>
                  <a:srgbClr val="E7E6E6">
                    <a:lumMod val="50000"/>
                  </a:srgbClr>
                </a:solidFill>
                <a:latin typeface="Arial" panose="020B0604020202020204" pitchFamily="34" charset="0"/>
                <a:cs typeface="Arial" panose="020B0604020202020204" pitchFamily="34" charset="0"/>
              </a:rPr>
              <a:t> atividade de movimentação de carga na passarela do giro, o empregado auxiliava na movimentação com uso de corda guia, que ao ser tensionada foi solta pelo empregado. Nesse momento, o empregado se desequilibrou  e apoiou as mão na cancela da estrutura da máquina, provocando sua abertura, vindo a cair no andaime posicionado abaixo do passadiço.</a:t>
            </a:r>
            <a:endParaRPr lang="en-CA" dirty="0"/>
          </a:p>
        </p:txBody>
      </p:sp>
    </p:spTree>
    <p:extLst>
      <p:ext uri="{BB962C8B-B14F-4D97-AF65-F5344CB8AC3E}">
        <p14:creationId xmlns:p14="http://schemas.microsoft.com/office/powerpoint/2010/main" val="990991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m 16">
            <a:extLst>
              <a:ext uri="{FF2B5EF4-FFF2-40B4-BE49-F238E27FC236}">
                <a16:creationId xmlns:a16="http://schemas.microsoft.com/office/drawing/2014/main" id="{77D22DE2-48CF-4007-B42E-C742B5979F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871"/>
            <a:ext cx="12192000" cy="728289"/>
          </a:xfrm>
          <a:prstGeom prst="rect">
            <a:avLst/>
          </a:prstGeom>
        </p:spPr>
      </p:pic>
      <p:pic>
        <p:nvPicPr>
          <p:cNvPr id="6" name="Imagem 5">
            <a:extLst>
              <a:ext uri="{FF2B5EF4-FFF2-40B4-BE49-F238E27FC236}">
                <a16:creationId xmlns:a16="http://schemas.microsoft.com/office/drawing/2014/main" id="{7B22FD8C-570B-4ACE-9190-D4B2318141B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651452" y="2540539"/>
            <a:ext cx="1767131" cy="1456265"/>
          </a:xfrm>
          <a:prstGeom prst="rect">
            <a:avLst/>
          </a:prstGeom>
        </p:spPr>
      </p:pic>
      <p:sp>
        <p:nvSpPr>
          <p:cNvPr id="11" name="CaixaDeTexto 10">
            <a:extLst>
              <a:ext uri="{FF2B5EF4-FFF2-40B4-BE49-F238E27FC236}">
                <a16:creationId xmlns:a16="http://schemas.microsoft.com/office/drawing/2014/main" id="{6B4C8357-75AA-4353-817A-79FB3027F042}"/>
              </a:ext>
            </a:extLst>
          </p:cNvPr>
          <p:cNvSpPr txBox="1"/>
          <p:nvPr/>
        </p:nvSpPr>
        <p:spPr>
          <a:xfrm>
            <a:off x="7519568" y="914400"/>
            <a:ext cx="4437792" cy="1107996"/>
          </a:xfrm>
          <a:prstGeom prst="rect">
            <a:avLst/>
          </a:prstGeom>
          <a:noFill/>
        </p:spPr>
        <p:txBody>
          <a:bodyPr wrap="square" rtlCol="0">
            <a:spAutoFit/>
          </a:bodyPr>
          <a:lstStyle/>
          <a:p>
            <a:pPr algn="just" defTabSz="685800">
              <a:spcBef>
                <a:spcPts val="600"/>
              </a:spcBef>
              <a:spcAft>
                <a:spcPts val="600"/>
              </a:spcAft>
            </a:pPr>
            <a:r>
              <a:rPr lang="pt-BR" sz="1400" b="1" dirty="0">
                <a:solidFill>
                  <a:srgbClr val="117F7B"/>
                </a:solidFill>
                <a:latin typeface="Arial" panose="020B0604020202020204" pitchFamily="34" charset="0"/>
                <a:cs typeface="Arial" panose="020B0604020202020204" pitchFamily="34" charset="0"/>
              </a:rPr>
              <a:t>15.7</a:t>
            </a:r>
            <a:r>
              <a:rPr lang="pt-BR" sz="1400" dirty="0">
                <a:solidFill>
                  <a:srgbClr val="4D4D4D"/>
                </a:solidFill>
                <a:latin typeface="Arial" panose="020B0604020202020204" pitchFamily="34" charset="0"/>
                <a:cs typeface="Arial" panose="020B0604020202020204" pitchFamily="34" charset="0"/>
              </a:rPr>
              <a:t> Início de obra sem atender os itens previstos na especificação técnica.</a:t>
            </a:r>
            <a:endParaRPr lang="pt-PT" sz="1400" dirty="0">
              <a:solidFill>
                <a:srgbClr val="4D4D4D"/>
              </a:solidFill>
              <a:latin typeface="Arial" panose="020B0604020202020204" pitchFamily="34" charset="0"/>
              <a:cs typeface="Arial" panose="020B0604020202020204" pitchFamily="34" charset="0"/>
            </a:endParaRPr>
          </a:p>
          <a:p>
            <a:pPr algn="just" defTabSz="685800">
              <a:spcBef>
                <a:spcPts val="600"/>
              </a:spcBef>
              <a:spcAft>
                <a:spcPts val="600"/>
              </a:spcAft>
            </a:pPr>
            <a:r>
              <a:rPr lang="pt-BR" sz="1400" b="1" dirty="0">
                <a:solidFill>
                  <a:srgbClr val="117F7B"/>
                </a:solidFill>
                <a:latin typeface="Arial" panose="020B0604020202020204" pitchFamily="34" charset="0"/>
                <a:cs typeface="Arial" panose="020B0604020202020204" pitchFamily="34" charset="0"/>
              </a:rPr>
              <a:t>14.3 </a:t>
            </a:r>
            <a:r>
              <a:rPr lang="pt-BR" sz="1400" dirty="0">
                <a:solidFill>
                  <a:srgbClr val="4D4D4D"/>
                </a:solidFill>
                <a:latin typeface="Arial" panose="020B0604020202020204" pitchFamily="34" charset="0"/>
                <a:cs typeface="Arial" panose="020B0604020202020204" pitchFamily="34" charset="0"/>
              </a:rPr>
              <a:t>Não foi identificada na reunião técnica a aprovação do planejamento.</a:t>
            </a:r>
          </a:p>
        </p:txBody>
      </p:sp>
      <p:sp>
        <p:nvSpPr>
          <p:cNvPr id="14" name="CaixaDeTexto 13">
            <a:extLst>
              <a:ext uri="{FF2B5EF4-FFF2-40B4-BE49-F238E27FC236}">
                <a16:creationId xmlns:a16="http://schemas.microsoft.com/office/drawing/2014/main" id="{F6D79BFF-8580-4109-9B21-5825F6496ABD}"/>
              </a:ext>
            </a:extLst>
          </p:cNvPr>
          <p:cNvSpPr txBox="1"/>
          <p:nvPr/>
        </p:nvSpPr>
        <p:spPr>
          <a:xfrm>
            <a:off x="2882796" y="1065204"/>
            <a:ext cx="3682933" cy="4093428"/>
          </a:xfrm>
          <a:prstGeom prst="rect">
            <a:avLst/>
          </a:prstGeom>
          <a:noFill/>
        </p:spPr>
        <p:txBody>
          <a:bodyPr wrap="square" lIns="91440" tIns="45720" rIns="91440" bIns="45720" rtlCol="0" anchor="t">
            <a:spAutoFit/>
          </a:bodyPr>
          <a:lstStyle/>
          <a:p>
            <a:pPr algn="just">
              <a:spcBef>
                <a:spcPts val="600"/>
              </a:spcBef>
              <a:spcAft>
                <a:spcPts val="600"/>
              </a:spcAft>
              <a:defRPr/>
            </a:pPr>
            <a:r>
              <a:rPr lang="pt-BR" sz="1400" b="1" dirty="0">
                <a:solidFill>
                  <a:srgbClr val="117F7B"/>
                </a:solidFill>
                <a:latin typeface="Arial" panose="020B0604020202020204" pitchFamily="34" charset="0"/>
                <a:cs typeface="Arial" panose="020B0604020202020204" pitchFamily="34" charset="0"/>
              </a:rPr>
              <a:t>4.2 </a:t>
            </a:r>
            <a:r>
              <a:rPr lang="pt-BR" sz="1400" dirty="0">
                <a:solidFill>
                  <a:srgbClr val="4D4D4D"/>
                </a:solidFill>
                <a:latin typeface="Arial" panose="020B0604020202020204" pitchFamily="34" charset="0"/>
                <a:cs typeface="Arial" panose="020B0604020202020204" pitchFamily="34" charset="0"/>
              </a:rPr>
              <a:t>Deficiência no mapeamento de risco específico para a atividade.</a:t>
            </a:r>
          </a:p>
          <a:p>
            <a:pPr algn="just">
              <a:spcBef>
                <a:spcPts val="600"/>
              </a:spcBef>
              <a:spcAft>
                <a:spcPts val="600"/>
              </a:spcAft>
              <a:defRPr/>
            </a:pPr>
            <a:r>
              <a:rPr lang="pt-BR" sz="1400" dirty="0">
                <a:highlight>
                  <a:srgbClr val="FFC000"/>
                </a:highlight>
                <a:latin typeface="Arial" panose="020B0604020202020204" pitchFamily="34" charset="0"/>
                <a:cs typeface="Arial" panose="020B0604020202020204" pitchFamily="34" charset="0"/>
              </a:rPr>
              <a:t>6.3 Falta de planejamento detalhando a atividade de retirada da passarela.</a:t>
            </a:r>
          </a:p>
          <a:p>
            <a:pPr algn="just">
              <a:spcBef>
                <a:spcPts val="600"/>
              </a:spcBef>
              <a:spcAft>
                <a:spcPts val="600"/>
              </a:spcAft>
              <a:defRPr/>
            </a:pPr>
            <a:r>
              <a:rPr lang="pt-BR" sz="1400" dirty="0">
                <a:highlight>
                  <a:srgbClr val="FFC000"/>
                </a:highlight>
                <a:latin typeface="Arial" panose="020B0604020202020204" pitchFamily="34" charset="0"/>
                <a:cs typeface="Arial" panose="020B0604020202020204" pitchFamily="34" charset="0"/>
              </a:rPr>
              <a:t>5.4  ART não previa o risco de queda em altura/ ART genérica.</a:t>
            </a:r>
          </a:p>
          <a:p>
            <a:pPr algn="just">
              <a:spcBef>
                <a:spcPts val="600"/>
              </a:spcBef>
              <a:spcAft>
                <a:spcPts val="600"/>
              </a:spcAft>
              <a:defRPr/>
            </a:pPr>
            <a:r>
              <a:rPr lang="pt-BR" sz="1400" b="1" dirty="0">
                <a:solidFill>
                  <a:srgbClr val="117F7B"/>
                </a:solidFill>
                <a:latin typeface="Arial" panose="020B0604020202020204" pitchFamily="34" charset="0"/>
                <a:cs typeface="Arial" panose="020B0604020202020204" pitchFamily="34" charset="0"/>
              </a:rPr>
              <a:t>9.1</a:t>
            </a:r>
            <a:r>
              <a:rPr lang="pt-BR" sz="1400" b="1" dirty="0">
                <a:solidFill>
                  <a:srgbClr val="4D4D4D"/>
                </a:solidFill>
                <a:latin typeface="Arial" panose="020B0604020202020204" pitchFamily="34" charset="0"/>
                <a:cs typeface="Arial" panose="020B0604020202020204" pitchFamily="34" charset="0"/>
              </a:rPr>
              <a:t> </a:t>
            </a:r>
            <a:r>
              <a:rPr lang="pt-BR" sz="1400" dirty="0">
                <a:solidFill>
                  <a:srgbClr val="4D4D4D"/>
                </a:solidFill>
                <a:latin typeface="Arial" panose="020B0604020202020204" pitchFamily="34" charset="0"/>
                <a:cs typeface="Arial" panose="020B0604020202020204" pitchFamily="34" charset="0"/>
              </a:rPr>
              <a:t>Cancela incompatível com o projeto (meia cana curta).</a:t>
            </a:r>
          </a:p>
          <a:p>
            <a:pPr algn="just">
              <a:spcBef>
                <a:spcPts val="600"/>
              </a:spcBef>
              <a:spcAft>
                <a:spcPts val="600"/>
              </a:spcAft>
              <a:defRPr/>
            </a:pPr>
            <a:r>
              <a:rPr lang="pt-BR" sz="1400" b="1" dirty="0">
                <a:solidFill>
                  <a:srgbClr val="117F7B"/>
                </a:solidFill>
                <a:latin typeface="Arial" panose="020B0604020202020204" pitchFamily="34" charset="0"/>
                <a:cs typeface="Arial" panose="020B0604020202020204" pitchFamily="34" charset="0"/>
              </a:rPr>
              <a:t>5.5 </a:t>
            </a:r>
            <a:r>
              <a:rPr lang="pt-BR" sz="1400" dirty="0">
                <a:solidFill>
                  <a:srgbClr val="4D4D4D"/>
                </a:solidFill>
                <a:latin typeface="Arial" panose="020B0604020202020204" pitchFamily="34" charset="0"/>
                <a:cs typeface="Arial" panose="020B0604020202020204" pitchFamily="34" charset="0"/>
              </a:rPr>
              <a:t>Emissão e Revalidação de PTS sem acessar o passadiço (área da situação de risco).</a:t>
            </a:r>
          </a:p>
          <a:p>
            <a:pPr algn="just">
              <a:spcBef>
                <a:spcPts val="600"/>
              </a:spcBef>
              <a:spcAft>
                <a:spcPts val="600"/>
              </a:spcAft>
              <a:defRPr/>
            </a:pPr>
            <a:r>
              <a:rPr lang="pt-BR" sz="1400" b="1" dirty="0">
                <a:solidFill>
                  <a:srgbClr val="117F7B"/>
                </a:solidFill>
                <a:latin typeface="Arial" panose="020B0604020202020204" pitchFamily="34" charset="0"/>
                <a:cs typeface="Arial" panose="020B0604020202020204" pitchFamily="34" charset="0"/>
              </a:rPr>
              <a:t>5.3</a:t>
            </a:r>
            <a:r>
              <a:rPr lang="pt-BR" sz="1400" dirty="0">
                <a:solidFill>
                  <a:srgbClr val="4D4D4D"/>
                </a:solidFill>
                <a:latin typeface="Arial" panose="020B0604020202020204" pitchFamily="34" charset="0"/>
                <a:cs typeface="Arial" panose="020B0604020202020204" pitchFamily="34" charset="0"/>
              </a:rPr>
              <a:t> Não implementado controle de queda de altura antes de retirar a calha - Descumprimento 1.7.7.b RAC 01 – PNR-000069.</a:t>
            </a:r>
          </a:p>
        </p:txBody>
      </p:sp>
      <p:cxnSp>
        <p:nvCxnSpPr>
          <p:cNvPr id="24" name="Conector reto 23">
            <a:extLst>
              <a:ext uri="{FF2B5EF4-FFF2-40B4-BE49-F238E27FC236}">
                <a16:creationId xmlns:a16="http://schemas.microsoft.com/office/drawing/2014/main" id="{3CEB567F-77EC-4F28-8733-EC82E2E39CCF}"/>
              </a:ext>
            </a:extLst>
          </p:cNvPr>
          <p:cNvCxnSpPr>
            <a:cxnSpLocks/>
          </p:cNvCxnSpPr>
          <p:nvPr/>
        </p:nvCxnSpPr>
        <p:spPr>
          <a:xfrm flipH="1">
            <a:off x="7421360" y="4543757"/>
            <a:ext cx="453600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sp>
        <p:nvSpPr>
          <p:cNvPr id="19" name="CaixaDeTexto 18">
            <a:extLst>
              <a:ext uri="{FF2B5EF4-FFF2-40B4-BE49-F238E27FC236}">
                <a16:creationId xmlns:a16="http://schemas.microsoft.com/office/drawing/2014/main" id="{3BE94AF5-1439-4B4C-A40C-D61AD759682A}"/>
              </a:ext>
            </a:extLst>
          </p:cNvPr>
          <p:cNvSpPr txBox="1"/>
          <p:nvPr/>
        </p:nvSpPr>
        <p:spPr>
          <a:xfrm>
            <a:off x="7354230" y="4718223"/>
            <a:ext cx="4536000" cy="1538883"/>
          </a:xfrm>
          <a:prstGeom prst="rect">
            <a:avLst/>
          </a:prstGeom>
          <a:noFill/>
        </p:spPr>
        <p:txBody>
          <a:bodyPr wrap="square" rtlCol="0">
            <a:spAutoFit/>
          </a:bodyPr>
          <a:lstStyle/>
          <a:p>
            <a:pPr algn="just" defTabSz="685800">
              <a:spcBef>
                <a:spcPts val="600"/>
              </a:spcBef>
              <a:spcAft>
                <a:spcPts val="600"/>
              </a:spcAft>
              <a:defRPr/>
            </a:pPr>
            <a:r>
              <a:rPr lang="pt-BR" sz="1400" b="1" dirty="0">
                <a:solidFill>
                  <a:srgbClr val="117F7B"/>
                </a:solidFill>
                <a:latin typeface="Arial" panose="020B0604020202020204" pitchFamily="34" charset="0"/>
                <a:cs typeface="Arial" panose="020B0604020202020204" pitchFamily="34" charset="0"/>
              </a:rPr>
              <a:t>1.2 </a:t>
            </a:r>
            <a:r>
              <a:rPr lang="pt-BR" sz="1400" dirty="0">
                <a:solidFill>
                  <a:srgbClr val="4D4D4D"/>
                </a:solidFill>
                <a:latin typeface="Arial" panose="020B0604020202020204" pitchFamily="34" charset="0"/>
                <a:cs typeface="Arial" panose="020B0604020202020204" pitchFamily="34" charset="0"/>
              </a:rPr>
              <a:t>Vale / Contratada liberou a obra com planejamento inadequado e sem mapeamento de risco detalhado para a atividade.</a:t>
            </a:r>
          </a:p>
          <a:p>
            <a:pPr algn="just" defTabSz="685800">
              <a:spcBef>
                <a:spcPts val="600"/>
              </a:spcBef>
              <a:spcAft>
                <a:spcPts val="600"/>
              </a:spcAft>
              <a:defRPr/>
            </a:pPr>
            <a:r>
              <a:rPr lang="pt-BR" sz="1400" b="1" dirty="0">
                <a:solidFill>
                  <a:srgbClr val="117F7B"/>
                </a:solidFill>
                <a:latin typeface="Arial" panose="020B0604020202020204" pitchFamily="34" charset="0"/>
                <a:cs typeface="Arial" panose="020B0604020202020204" pitchFamily="34" charset="0"/>
              </a:rPr>
              <a:t>1.2</a:t>
            </a:r>
            <a:r>
              <a:rPr lang="pt-BR" sz="1400" dirty="0">
                <a:solidFill>
                  <a:srgbClr val="4D4D4D"/>
                </a:solidFill>
                <a:latin typeface="Arial" panose="020B0604020202020204" pitchFamily="34" charset="0"/>
                <a:cs typeface="Arial" panose="020B0604020202020204" pitchFamily="34" charset="0"/>
              </a:rPr>
              <a:t> Gestor de Contrato atuava em outra obra durante a fase de planejamento do projeto desta intervenção – com diversas atribuições.</a:t>
            </a:r>
          </a:p>
        </p:txBody>
      </p:sp>
      <p:sp>
        <p:nvSpPr>
          <p:cNvPr id="20" name="CaixaDeTexto 19">
            <a:extLst>
              <a:ext uri="{FF2B5EF4-FFF2-40B4-BE49-F238E27FC236}">
                <a16:creationId xmlns:a16="http://schemas.microsoft.com/office/drawing/2014/main" id="{ABCFD196-61DE-4603-8B47-915B13359449}"/>
              </a:ext>
            </a:extLst>
          </p:cNvPr>
          <p:cNvSpPr txBox="1"/>
          <p:nvPr/>
        </p:nvSpPr>
        <p:spPr>
          <a:xfrm>
            <a:off x="3613452" y="167707"/>
            <a:ext cx="4965097" cy="407547"/>
          </a:xfrm>
          <a:prstGeom prst="rect">
            <a:avLst/>
          </a:prstGeom>
          <a:noFill/>
        </p:spPr>
        <p:txBody>
          <a:bodyPr wrap="square" lIns="91440" tIns="45720" rIns="91440" bIns="45720" rtlCol="0" anchor="t">
            <a:spAutoFit/>
          </a:bodyPr>
          <a:lstStyle/>
          <a:p>
            <a:pPr algn="ctr" defTabSz="685800">
              <a:lnSpc>
                <a:spcPct val="112000"/>
              </a:lnSpc>
              <a:spcBef>
                <a:spcPts val="150"/>
              </a:spcBef>
              <a:buNone/>
              <a:defRPr/>
            </a:pPr>
            <a:r>
              <a:rPr lang="en-US" sz="2000" b="1" kern="0" dirty="0">
                <a:solidFill>
                  <a:srgbClr val="FFFFFF"/>
                </a:solidFill>
                <a:latin typeface="Arial" panose="020B0604020202020204" pitchFamily="34" charset="0"/>
                <a:cs typeface="Arial" panose="020B0604020202020204" pitchFamily="34" charset="0"/>
              </a:rPr>
              <a:t>PRINCIPAIS FATOS CONSTATADOS </a:t>
            </a:r>
            <a:endParaRPr lang="pt-BR" sz="2000" kern="0"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15" name="Retângulo 14">
            <a:extLst>
              <a:ext uri="{FF2B5EF4-FFF2-40B4-BE49-F238E27FC236}">
                <a16:creationId xmlns:a16="http://schemas.microsoft.com/office/drawing/2014/main" id="{7A03B0BC-D375-4E2E-AD96-092E2BC08485}"/>
              </a:ext>
            </a:extLst>
          </p:cNvPr>
          <p:cNvSpPr/>
          <p:nvPr/>
        </p:nvSpPr>
        <p:spPr>
          <a:xfrm>
            <a:off x="0" y="626719"/>
            <a:ext cx="2489812" cy="6228713"/>
          </a:xfrm>
          <a:prstGeom prst="rect">
            <a:avLst/>
          </a:prstGeom>
          <a:solidFill>
            <a:srgbClr val="107F7B"/>
          </a:solidFill>
          <a:ln w="9525" cap="flat" cmpd="sng" algn="ctr">
            <a:noFill/>
            <a:prstDash val="solid"/>
          </a:ln>
          <a:effectLst>
            <a:outerShdw blurRad="50800" dist="38100" dir="10800000" sx="1000" sy="1000" algn="r"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defRPr/>
            </a:pPr>
            <a:endParaRPr lang="pt-BR" sz="1350" kern="0">
              <a:solidFill>
                <a:srgbClr val="FFFFFF"/>
              </a:solidFill>
              <a:latin typeface="Arial"/>
              <a:cs typeface="Arial" charset="0"/>
            </a:endParaRPr>
          </a:p>
        </p:txBody>
      </p:sp>
      <p:sp>
        <p:nvSpPr>
          <p:cNvPr id="2" name="CaixaDeTexto 1">
            <a:extLst>
              <a:ext uri="{FF2B5EF4-FFF2-40B4-BE49-F238E27FC236}">
                <a16:creationId xmlns:a16="http://schemas.microsoft.com/office/drawing/2014/main" id="{77DC01CB-0B9E-4C4C-8F97-7089CC3C8EFA}"/>
              </a:ext>
            </a:extLst>
          </p:cNvPr>
          <p:cNvSpPr txBox="1"/>
          <p:nvPr/>
        </p:nvSpPr>
        <p:spPr>
          <a:xfrm>
            <a:off x="133905" y="921072"/>
            <a:ext cx="2321076" cy="5763116"/>
          </a:xfrm>
          <a:prstGeom prst="rect">
            <a:avLst/>
          </a:prstGeom>
          <a:noFill/>
        </p:spPr>
        <p:txBody>
          <a:bodyPr wrap="square" lIns="91440" tIns="45720" rIns="91440" bIns="45720" rtlCol="0" anchor="t">
            <a:spAutoFit/>
          </a:bodyPr>
          <a:lstStyle/>
          <a:p>
            <a:pPr defTabSz="685800"/>
            <a:r>
              <a:rPr lang="pt-BR" sz="2000" b="1" dirty="0">
                <a:solidFill>
                  <a:schemeClr val="bg1">
                    <a:lumMod val="95000"/>
                  </a:schemeClr>
                </a:solidFill>
                <a:latin typeface="Arial" panose="020B0604020202020204" pitchFamily="34" charset="0"/>
                <a:cs typeface="Arial" panose="020B0604020202020204" pitchFamily="34" charset="0"/>
              </a:rPr>
              <a:t>Conclusão</a:t>
            </a:r>
            <a:endParaRPr lang="pt-BR" sz="2000" b="1" u="sng" dirty="0">
              <a:solidFill>
                <a:schemeClr val="bg1">
                  <a:lumMod val="95000"/>
                </a:schemeClr>
              </a:solidFill>
              <a:latin typeface="Arial" panose="020B0604020202020204" pitchFamily="34" charset="0"/>
              <a:cs typeface="Arial" panose="020B0604020202020204" pitchFamily="34" charset="0"/>
            </a:endParaRPr>
          </a:p>
          <a:p>
            <a:pPr defTabSz="685800"/>
            <a:endParaRPr lang="pt-BR" sz="1050" b="1" dirty="0">
              <a:solidFill>
                <a:schemeClr val="bg1">
                  <a:lumMod val="95000"/>
                </a:schemeClr>
              </a:solidFill>
              <a:latin typeface="Arial" panose="020B0604020202020204" pitchFamily="34" charset="0"/>
              <a:cs typeface="Arial" panose="020B0604020202020204" pitchFamily="34" charset="0"/>
            </a:endParaRPr>
          </a:p>
          <a:p>
            <a:pPr defTabSz="685800"/>
            <a:r>
              <a:rPr lang="pt-BR" sz="1200" dirty="0">
                <a:solidFill>
                  <a:schemeClr val="bg1">
                    <a:lumMod val="95000"/>
                  </a:schemeClr>
                </a:solidFill>
                <a:latin typeface="Arial" panose="020B0604020202020204" pitchFamily="34" charset="0"/>
                <a:cs typeface="Arial" panose="020B0604020202020204" pitchFamily="34" charset="0"/>
              </a:rPr>
              <a:t>O evento (queda de nível diferente) aconteceu durante a obra de integridade estrutural da Recuperadora de Pelotas,  na etapa de içamento de parte da calha de aspersão do giro .  </a:t>
            </a:r>
          </a:p>
          <a:p>
            <a:pPr defTabSz="685800"/>
            <a:endParaRPr lang="pt-BR" sz="1200" dirty="0">
              <a:solidFill>
                <a:schemeClr val="bg1">
                  <a:lumMod val="95000"/>
                </a:schemeClr>
              </a:solidFill>
              <a:latin typeface="Arial" panose="020B0604020202020204" pitchFamily="34" charset="0"/>
              <a:cs typeface="Arial" panose="020B0604020202020204" pitchFamily="34" charset="0"/>
            </a:endParaRPr>
          </a:p>
          <a:p>
            <a:pPr defTabSz="685800"/>
            <a:r>
              <a:rPr lang="pt-BR" sz="1200" dirty="0">
                <a:solidFill>
                  <a:schemeClr val="bg1">
                    <a:lumMod val="95000"/>
                  </a:schemeClr>
                </a:solidFill>
                <a:latin typeface="Arial" panose="020B0604020202020204" pitchFamily="34" charset="0"/>
                <a:cs typeface="Arial" panose="020B0604020202020204" pitchFamily="34" charset="0"/>
              </a:rPr>
              <a:t>Durante a retirada da calha, </a:t>
            </a:r>
            <a:br>
              <a:rPr lang="pt-BR" sz="1200" dirty="0">
                <a:solidFill>
                  <a:schemeClr val="bg1">
                    <a:lumMod val="95000"/>
                  </a:schemeClr>
                </a:solidFill>
                <a:latin typeface="Arial" panose="020B0604020202020204" pitchFamily="34" charset="0"/>
                <a:cs typeface="Arial" panose="020B0604020202020204" pitchFamily="34" charset="0"/>
              </a:rPr>
            </a:br>
            <a:r>
              <a:rPr lang="pt-BR" sz="1200" dirty="0">
                <a:solidFill>
                  <a:schemeClr val="bg1">
                    <a:lumMod val="95000"/>
                  </a:schemeClr>
                </a:solidFill>
                <a:latin typeface="Arial" panose="020B0604020202020204" pitchFamily="34" charset="0"/>
                <a:cs typeface="Arial" panose="020B0604020202020204" pitchFamily="34" charset="0"/>
              </a:rPr>
              <a:t>a cancela que não estava adequada ao projeto gerou a falta de proteção contra queda. Situação de risco que não foi identificada no planejamento </a:t>
            </a:r>
            <a:br>
              <a:rPr lang="pt-BR" sz="1200" dirty="0">
                <a:solidFill>
                  <a:schemeClr val="bg1">
                    <a:lumMod val="95000"/>
                  </a:schemeClr>
                </a:solidFill>
                <a:latin typeface="Arial" panose="020B0604020202020204" pitchFamily="34" charset="0"/>
                <a:cs typeface="Arial" panose="020B0604020202020204" pitchFamily="34" charset="0"/>
              </a:rPr>
            </a:br>
            <a:r>
              <a:rPr lang="pt-BR" sz="1200" dirty="0">
                <a:solidFill>
                  <a:schemeClr val="bg1">
                    <a:lumMod val="95000"/>
                  </a:schemeClr>
                </a:solidFill>
                <a:latin typeface="Arial" panose="020B0604020202020204" pitchFamily="34" charset="0"/>
                <a:cs typeface="Arial" panose="020B0604020202020204" pitchFamily="34" charset="0"/>
              </a:rPr>
              <a:t>e nem na execução.</a:t>
            </a:r>
          </a:p>
          <a:p>
            <a:pPr defTabSz="685800"/>
            <a:endParaRPr lang="pt-BR" sz="1200" dirty="0">
              <a:solidFill>
                <a:schemeClr val="bg1">
                  <a:lumMod val="95000"/>
                </a:schemeClr>
              </a:solidFill>
              <a:latin typeface="Arial" panose="020B0604020202020204" pitchFamily="34" charset="0"/>
              <a:cs typeface="Arial" panose="020B0604020202020204" pitchFamily="34" charset="0"/>
            </a:endParaRPr>
          </a:p>
          <a:p>
            <a:pPr defTabSz="685800"/>
            <a:r>
              <a:rPr lang="pt-BR" sz="1200" dirty="0">
                <a:solidFill>
                  <a:schemeClr val="bg1">
                    <a:lumMod val="95000"/>
                  </a:schemeClr>
                </a:solidFill>
                <a:latin typeface="Arial" panose="020B0604020202020204" pitchFamily="34" charset="0"/>
                <a:cs typeface="Arial" panose="020B0604020202020204" pitchFamily="34" charset="0"/>
              </a:rPr>
              <a:t>O empregado, posicionado em frente à cancela, segurando corda guia para estabilização da carga,  sentiu força (peso) soltando a corda. Na projeção involuntária, se apoiou na cancela, que se abriu, resultando em sua queda. </a:t>
            </a:r>
          </a:p>
          <a:p>
            <a:pPr defTabSz="685800"/>
            <a:endParaRPr lang="pt-BR" sz="1200" dirty="0">
              <a:solidFill>
                <a:schemeClr val="bg1">
                  <a:lumMod val="95000"/>
                </a:schemeClr>
              </a:solidFill>
              <a:latin typeface="Arial" panose="020B0604020202020204" pitchFamily="34" charset="0"/>
              <a:cs typeface="Arial" panose="020B0604020202020204" pitchFamily="34" charset="0"/>
            </a:endParaRPr>
          </a:p>
          <a:p>
            <a:pPr defTabSz="685800"/>
            <a:r>
              <a:rPr lang="pt-BR" sz="1200" dirty="0">
                <a:solidFill>
                  <a:schemeClr val="bg1">
                    <a:lumMod val="95000"/>
                  </a:schemeClr>
                </a:solidFill>
                <a:latin typeface="Arial" panose="020B0604020202020204" pitchFamily="34" charset="0"/>
                <a:cs typeface="Arial" panose="020B0604020202020204" pitchFamily="34" charset="0"/>
              </a:rPr>
              <a:t>O empregado teve </a:t>
            </a:r>
            <a:br>
              <a:rPr lang="pt-BR" sz="1200" dirty="0">
                <a:solidFill>
                  <a:schemeClr val="bg1">
                    <a:lumMod val="95000"/>
                  </a:schemeClr>
                </a:solidFill>
                <a:latin typeface="Arial" panose="020B0604020202020204" pitchFamily="34" charset="0"/>
                <a:cs typeface="Arial" panose="020B0604020202020204" pitchFamily="34" charset="0"/>
              </a:rPr>
            </a:br>
            <a:r>
              <a:rPr lang="pt-BR" sz="1200" dirty="0">
                <a:solidFill>
                  <a:schemeClr val="bg1">
                    <a:lumMod val="95000"/>
                  </a:schemeClr>
                </a:solidFill>
                <a:latin typeface="Arial" panose="020B0604020202020204" pitchFamily="34" charset="0"/>
                <a:cs typeface="Arial" panose="020B0604020202020204" pitchFamily="34" charset="0"/>
              </a:rPr>
              <a:t>fraturas discretas na </a:t>
            </a:r>
            <a:br>
              <a:rPr lang="pt-BR" sz="1200" dirty="0">
                <a:solidFill>
                  <a:schemeClr val="bg1">
                    <a:lumMod val="95000"/>
                  </a:schemeClr>
                </a:solidFill>
                <a:latin typeface="Arial" panose="020B0604020202020204" pitchFamily="34" charset="0"/>
                <a:cs typeface="Arial" panose="020B0604020202020204" pitchFamily="34" charset="0"/>
              </a:rPr>
            </a:br>
            <a:r>
              <a:rPr lang="pt-BR" sz="1200" dirty="0">
                <a:solidFill>
                  <a:schemeClr val="bg1">
                    <a:lumMod val="95000"/>
                  </a:schemeClr>
                </a:solidFill>
                <a:latin typeface="Arial" panose="020B0604020202020204" pitchFamily="34" charset="0"/>
                <a:cs typeface="Arial" panose="020B0604020202020204" pitchFamily="34" charset="0"/>
              </a:rPr>
              <a:t>costela, retornando às atividades de forma restrita.</a:t>
            </a:r>
            <a:endParaRPr lang="pt-BR" sz="12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17555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tângulo 44"/>
          <p:cNvSpPr/>
          <p:nvPr/>
        </p:nvSpPr>
        <p:spPr>
          <a:xfrm>
            <a:off x="7768" y="2175602"/>
            <a:ext cx="8608057" cy="4682397"/>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8" name="Imagem 77"/>
          <p:cNvPicPr>
            <a:picLocks noChangeAspect="1"/>
          </p:cNvPicPr>
          <p:nvPr/>
        </p:nvPicPr>
        <p:blipFill rotWithShape="1">
          <a:blip r:embed="rId3" cstate="print">
            <a:extLst>
              <a:ext uri="{28A0092B-C50C-407E-A947-70E740481C1C}">
                <a14:useLocalDpi xmlns:a14="http://schemas.microsoft.com/office/drawing/2010/main" val="0"/>
              </a:ext>
            </a:extLst>
          </a:blip>
          <a:srcRect l="7281" t="62812" r="6316" b="14760"/>
          <a:stretch/>
        </p:blipFill>
        <p:spPr>
          <a:xfrm>
            <a:off x="-12700" y="58365"/>
            <a:ext cx="12204700" cy="2117237"/>
          </a:xfrm>
          <a:prstGeom prst="rect">
            <a:avLst/>
          </a:prstGeom>
          <a:ln>
            <a:noFill/>
          </a:ln>
        </p:spPr>
      </p:pic>
      <p:pic>
        <p:nvPicPr>
          <p:cNvPr id="79" name="Imagem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927331" y="1677826"/>
            <a:ext cx="2264669" cy="533401"/>
          </a:xfrm>
          <a:prstGeom prst="rect">
            <a:avLst/>
          </a:prstGeom>
        </p:spPr>
      </p:pic>
      <p:pic>
        <p:nvPicPr>
          <p:cNvPr id="23" name="Imagem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24" name="Espaço Reservado para Texto 34">
            <a:extLst>
              <a:ext uri="{FF2B5EF4-FFF2-40B4-BE49-F238E27FC236}">
                <a16:creationId xmlns:a16="http://schemas.microsoft.com/office/drawing/2014/main" id="{BCCF2480-3CE0-48BD-A271-A83A063E4EAD}"/>
              </a:ext>
            </a:extLst>
          </p:cNvPr>
          <p:cNvSpPr txBox="1">
            <a:spLocks/>
          </p:cNvSpPr>
          <p:nvPr/>
        </p:nvSpPr>
        <p:spPr>
          <a:xfrm>
            <a:off x="420862" y="1075627"/>
            <a:ext cx="11350276" cy="584775"/>
          </a:xfrm>
          <a:prstGeom prst="rect">
            <a:avLst/>
          </a:prstGeom>
        </p:spPr>
        <p:txBody>
          <a:bodyPr wrap="square">
            <a:spAutoFit/>
          </a:bodyPr>
          <a:lstStyle>
            <a:defPPr>
              <a:defRPr lang="pt-BR"/>
            </a:defPPr>
            <a:lvl1pPr>
              <a:defRPr sz="3200">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Evento Pessoal de Alto Potencial</a:t>
            </a:r>
          </a:p>
        </p:txBody>
      </p:sp>
      <p:grpSp>
        <p:nvGrpSpPr>
          <p:cNvPr id="3" name="Agrupar 2">
            <a:extLst>
              <a:ext uri="{FF2B5EF4-FFF2-40B4-BE49-F238E27FC236}">
                <a16:creationId xmlns:a16="http://schemas.microsoft.com/office/drawing/2014/main" id="{64A226F4-65AD-6F1A-4777-BA70CF9F9E6A}"/>
              </a:ext>
            </a:extLst>
          </p:cNvPr>
          <p:cNvGrpSpPr/>
          <p:nvPr/>
        </p:nvGrpSpPr>
        <p:grpSpPr>
          <a:xfrm>
            <a:off x="282097" y="2895031"/>
            <a:ext cx="8022665" cy="3390717"/>
            <a:chOff x="282097" y="3177758"/>
            <a:chExt cx="8022665" cy="3390717"/>
          </a:xfrm>
        </p:grpSpPr>
        <p:sp>
          <p:nvSpPr>
            <p:cNvPr id="75" name="Retângulo 74">
              <a:extLst>
                <a:ext uri="{FF2B5EF4-FFF2-40B4-BE49-F238E27FC236}">
                  <a16:creationId xmlns:a16="http://schemas.microsoft.com/office/drawing/2014/main" id="{9DD2A766-D3DB-4439-A320-CF9B4015F336}"/>
                </a:ext>
              </a:extLst>
            </p:cNvPr>
            <p:cNvSpPr/>
            <p:nvPr/>
          </p:nvSpPr>
          <p:spPr>
            <a:xfrm>
              <a:off x="3868856" y="3693849"/>
              <a:ext cx="1396367" cy="423446"/>
            </a:xfrm>
            <a:prstGeom prst="rect">
              <a:avLst/>
            </a:prstGeom>
            <a:solidFill>
              <a:srgbClr val="14888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SEVERIDADE</a:t>
              </a:r>
            </a:p>
          </p:txBody>
        </p:sp>
        <p:cxnSp>
          <p:nvCxnSpPr>
            <p:cNvPr id="76" name="Conector reto 75">
              <a:extLst>
                <a:ext uri="{FF2B5EF4-FFF2-40B4-BE49-F238E27FC236}">
                  <a16:creationId xmlns:a16="http://schemas.microsoft.com/office/drawing/2014/main" id="{1F2173C6-A6D8-49C5-98B3-3D92FD10D3CD}"/>
                </a:ext>
              </a:extLst>
            </p:cNvPr>
            <p:cNvCxnSpPr>
              <a:cxnSpLocks/>
            </p:cNvCxnSpPr>
            <p:nvPr/>
          </p:nvCxnSpPr>
          <p:spPr>
            <a:xfrm>
              <a:off x="3860965" y="5921877"/>
              <a:ext cx="4443796" cy="0"/>
            </a:xfrm>
            <a:prstGeom prst="line">
              <a:avLst/>
            </a:prstGeom>
            <a:ln w="19050">
              <a:solidFill>
                <a:srgbClr val="A6A6A6"/>
              </a:solidFill>
              <a:prstDash val="sysDot"/>
            </a:ln>
          </p:spPr>
          <p:style>
            <a:lnRef idx="1">
              <a:schemeClr val="accent1"/>
            </a:lnRef>
            <a:fillRef idx="0">
              <a:schemeClr val="accent1"/>
            </a:fillRef>
            <a:effectRef idx="0">
              <a:schemeClr val="accent1"/>
            </a:effectRef>
            <a:fontRef idx="minor">
              <a:schemeClr val="tx1"/>
            </a:fontRef>
          </p:style>
        </p:cxnSp>
        <p:sp>
          <p:nvSpPr>
            <p:cNvPr id="81" name="Retângulo 80">
              <a:extLst>
                <a:ext uri="{FF2B5EF4-FFF2-40B4-BE49-F238E27FC236}">
                  <a16:creationId xmlns:a16="http://schemas.microsoft.com/office/drawing/2014/main" id="{123F7237-B5E6-4403-B993-A4F2F501EE00}"/>
                </a:ext>
              </a:extLst>
            </p:cNvPr>
            <p:cNvSpPr/>
            <p:nvPr/>
          </p:nvSpPr>
          <p:spPr>
            <a:xfrm>
              <a:off x="5229227" y="3692578"/>
              <a:ext cx="1355713" cy="423446"/>
            </a:xfrm>
            <a:prstGeom prst="rect">
              <a:avLst/>
            </a:prstGeom>
            <a:solidFill>
              <a:srgbClr val="14888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REAL</a:t>
              </a:r>
            </a:p>
          </p:txBody>
        </p:sp>
        <p:sp>
          <p:nvSpPr>
            <p:cNvPr id="82" name="Retângulo 81">
              <a:extLst>
                <a:ext uri="{FF2B5EF4-FFF2-40B4-BE49-F238E27FC236}">
                  <a16:creationId xmlns:a16="http://schemas.microsoft.com/office/drawing/2014/main" id="{BA16009A-1F21-4725-A68F-82EA2D8C529D}"/>
                </a:ext>
              </a:extLst>
            </p:cNvPr>
            <p:cNvSpPr/>
            <p:nvPr/>
          </p:nvSpPr>
          <p:spPr>
            <a:xfrm>
              <a:off x="3860965" y="4116023"/>
              <a:ext cx="1396368" cy="2377285"/>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103" name="Conector reto 102">
              <a:extLst>
                <a:ext uri="{FF2B5EF4-FFF2-40B4-BE49-F238E27FC236}">
                  <a16:creationId xmlns:a16="http://schemas.microsoft.com/office/drawing/2014/main" id="{99199453-E13D-4CD0-AA9F-A83C27928F2C}"/>
                </a:ext>
              </a:extLst>
            </p:cNvPr>
            <p:cNvCxnSpPr>
              <a:cxnSpLocks/>
            </p:cNvCxnSpPr>
            <p:nvPr/>
          </p:nvCxnSpPr>
          <p:spPr>
            <a:xfrm>
              <a:off x="3860965" y="4766730"/>
              <a:ext cx="4443796" cy="0"/>
            </a:xfrm>
            <a:prstGeom prst="line">
              <a:avLst/>
            </a:prstGeom>
            <a:ln w="19050">
              <a:solidFill>
                <a:srgbClr val="A6A6A6"/>
              </a:solidFill>
              <a:prstDash val="sysDot"/>
            </a:ln>
          </p:spPr>
          <p:style>
            <a:lnRef idx="1">
              <a:schemeClr val="accent1"/>
            </a:lnRef>
            <a:fillRef idx="0">
              <a:schemeClr val="accent1"/>
            </a:fillRef>
            <a:effectRef idx="0">
              <a:schemeClr val="accent1"/>
            </a:effectRef>
            <a:fontRef idx="minor">
              <a:schemeClr val="tx1"/>
            </a:fontRef>
          </p:style>
        </p:cxnSp>
        <p:sp>
          <p:nvSpPr>
            <p:cNvPr id="99" name="CaixaDeTexto 98">
              <a:extLst>
                <a:ext uri="{FF2B5EF4-FFF2-40B4-BE49-F238E27FC236}">
                  <a16:creationId xmlns:a16="http://schemas.microsoft.com/office/drawing/2014/main" id="{8F08EEC4-A1A9-45D5-925A-91DC9A24625D}"/>
                </a:ext>
              </a:extLst>
            </p:cNvPr>
            <p:cNvSpPr txBox="1"/>
            <p:nvPr/>
          </p:nvSpPr>
          <p:spPr>
            <a:xfrm>
              <a:off x="6664729" y="4845712"/>
              <a:ext cx="1357305" cy="430887"/>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a:defRPr/>
              </a:pPr>
              <a:r>
                <a:rPr lang="pt-BR" sz="1100" dirty="0">
                  <a:solidFill>
                    <a:srgbClr val="E7E6E6">
                      <a:lumMod val="50000"/>
                    </a:srgbClr>
                  </a:solidFill>
                  <a:latin typeface="Arial" panose="020B0604020202020204" pitchFamily="34" charset="0"/>
                </a:rPr>
                <a:t>Sem consequência</a:t>
              </a:r>
            </a:p>
          </p:txBody>
        </p:sp>
        <p:cxnSp>
          <p:nvCxnSpPr>
            <p:cNvPr id="84" name="Conector reto 83">
              <a:extLst>
                <a:ext uri="{FF2B5EF4-FFF2-40B4-BE49-F238E27FC236}">
                  <a16:creationId xmlns:a16="http://schemas.microsoft.com/office/drawing/2014/main" id="{79ABB8AD-75AD-4363-B1F1-86FFDC323BD5}"/>
                </a:ext>
              </a:extLst>
            </p:cNvPr>
            <p:cNvCxnSpPr>
              <a:cxnSpLocks/>
            </p:cNvCxnSpPr>
            <p:nvPr/>
          </p:nvCxnSpPr>
          <p:spPr>
            <a:xfrm flipV="1">
              <a:off x="3860965" y="5327955"/>
              <a:ext cx="4443796" cy="31856"/>
            </a:xfrm>
            <a:prstGeom prst="line">
              <a:avLst/>
            </a:prstGeom>
            <a:ln w="19050">
              <a:solidFill>
                <a:srgbClr val="A6A6A6"/>
              </a:solidFill>
              <a:prstDash val="sysDot"/>
            </a:ln>
          </p:spPr>
          <p:style>
            <a:lnRef idx="1">
              <a:schemeClr val="accent1"/>
            </a:lnRef>
            <a:fillRef idx="0">
              <a:schemeClr val="accent1"/>
            </a:fillRef>
            <a:effectRef idx="0">
              <a:schemeClr val="accent1"/>
            </a:effectRef>
            <a:fontRef idx="minor">
              <a:schemeClr val="tx1"/>
            </a:fontRef>
          </p:style>
        </p:cxnSp>
        <p:sp>
          <p:nvSpPr>
            <p:cNvPr id="97" name="CaixaDeTexto 96">
              <a:extLst>
                <a:ext uri="{FF2B5EF4-FFF2-40B4-BE49-F238E27FC236}">
                  <a16:creationId xmlns:a16="http://schemas.microsoft.com/office/drawing/2014/main" id="{4D5BCE9D-D2F5-4C7F-B506-AF1C1500F607}"/>
                </a:ext>
              </a:extLst>
            </p:cNvPr>
            <p:cNvSpPr txBox="1"/>
            <p:nvPr/>
          </p:nvSpPr>
          <p:spPr>
            <a:xfrm>
              <a:off x="6708531" y="5427076"/>
              <a:ext cx="1345438" cy="600164"/>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Sem consequência </a:t>
              </a:r>
            </a:p>
            <a:p>
              <a:pPr marL="0" marR="0" lvl="0" indent="0" defTabSz="457200" rtl="0" eaLnBrk="0" fontAlgn="base" latinLnBrk="0" hangingPunct="0">
                <a:lnSpc>
                  <a:spcPct val="100000"/>
                </a:lnSpc>
                <a:spcBef>
                  <a:spcPct val="0"/>
                </a:spcBef>
                <a:spcAft>
                  <a:spcPct val="0"/>
                </a:spcAft>
                <a:buClrTx/>
                <a:buSzTx/>
                <a:buFontTx/>
                <a:buNone/>
                <a:tabLst/>
                <a:defRPr/>
              </a:pPr>
              <a:endParaRPr kumimoji="0" lang="pt-BR" sz="1100" b="0" i="0" u="none" strike="noStrike" kern="1200" cap="none" spc="0" normalizeH="0" baseline="0" noProof="0" dirty="0">
                <a:ln>
                  <a:noFill/>
                </a:ln>
                <a:solidFill>
                  <a:srgbClr val="948A54"/>
                </a:solidFill>
                <a:effectLst/>
                <a:uLnTx/>
                <a:uFillTx/>
                <a:latin typeface="Arial"/>
                <a:ea typeface="MS PGothic" panose="020B0600070205080204" pitchFamily="34" charset="-128"/>
                <a:cs typeface="Arial" panose="020B0604020202020204" pitchFamily="34" charset="0"/>
              </a:endParaRPr>
            </a:p>
          </p:txBody>
        </p:sp>
        <p:sp>
          <p:nvSpPr>
            <p:cNvPr id="112" name="CaixaDeTexto 111">
              <a:extLst>
                <a:ext uri="{FF2B5EF4-FFF2-40B4-BE49-F238E27FC236}">
                  <a16:creationId xmlns:a16="http://schemas.microsoft.com/office/drawing/2014/main" id="{7EABCF32-4748-4922-AC26-CE6FA0CFA713}"/>
                </a:ext>
              </a:extLst>
            </p:cNvPr>
            <p:cNvSpPr txBox="1"/>
            <p:nvPr/>
          </p:nvSpPr>
          <p:spPr>
            <a:xfrm>
              <a:off x="3968469" y="4327238"/>
              <a:ext cx="1203022" cy="261610"/>
            </a:xfrm>
            <a:prstGeom prst="rect">
              <a:avLst/>
            </a:prstGeom>
            <a:noFill/>
          </p:spPr>
          <p:txBody>
            <a:bodyPr wrap="square" rtlCol="0" anchor="ctr" anchorCtr="0">
              <a:spAutoFit/>
            </a:bodyPr>
            <a:lstStyle>
              <a:defPPr>
                <a:defRPr lang="en-US"/>
              </a:defPPr>
              <a:lvl1pPr>
                <a:defRPr>
                  <a:solidFill>
                    <a:srgbClr val="747678"/>
                  </a:solidFill>
                  <a:latin typeface="Arial"/>
                  <a:cs typeface="Arial"/>
                </a:defRPr>
              </a:lvl1p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pt-BR" sz="1050" dirty="0">
                  <a:solidFill>
                    <a:srgbClr val="007E7A"/>
                  </a:solidFill>
                  <a:latin typeface="Arial" panose="020B0604020202020204" pitchFamily="34" charset="0"/>
                  <a:ea typeface="MS PGothic" panose="020B0600070205080204" pitchFamily="34" charset="-128"/>
                  <a:cs typeface="Arial" panose="020B0604020202020204" pitchFamily="34" charset="0"/>
                </a:rPr>
                <a:t>SEGURANÇA</a:t>
              </a:r>
              <a:endParaRPr kumimoji="0" lang="pt-BR" sz="1050" i="0" u="none" strike="noStrike" kern="1200" cap="none" spc="0" normalizeH="0" baseline="0" noProof="0" dirty="0">
                <a:ln>
                  <a:noFill/>
                </a:ln>
                <a:solidFill>
                  <a:srgbClr val="007E7A"/>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13" name="CaixaDeTexto 112">
              <a:extLst>
                <a:ext uri="{FF2B5EF4-FFF2-40B4-BE49-F238E27FC236}">
                  <a16:creationId xmlns:a16="http://schemas.microsoft.com/office/drawing/2014/main" id="{CE2386ED-5B14-42D9-A61E-1D1CA1421097}"/>
                </a:ext>
              </a:extLst>
            </p:cNvPr>
            <p:cNvSpPr txBox="1"/>
            <p:nvPr/>
          </p:nvSpPr>
          <p:spPr>
            <a:xfrm>
              <a:off x="6645901" y="4327238"/>
              <a:ext cx="1489373" cy="261610"/>
            </a:xfrm>
            <a:prstGeom prst="rect">
              <a:avLst/>
            </a:prstGeom>
            <a:noFill/>
          </p:spPr>
          <p:txBody>
            <a:bodyPr wrap="square" rtlCol="0" anchor="ctr" anchorCtr="0">
              <a:spAutoFit/>
            </a:bodyPr>
            <a:lstStyle>
              <a:defPPr>
                <a:defRPr lang="en-US"/>
              </a:defPPr>
              <a:lvl1pPr>
                <a:defRPr>
                  <a:solidFill>
                    <a:srgbClr val="747678"/>
                  </a:solidFill>
                  <a:latin typeface="Arial"/>
                  <a:cs typeface="Arial"/>
                </a:defRPr>
              </a:lvl1p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pt-BR" sz="1100" b="1" i="0" u="none" strike="noStrike" kern="1200" cap="none" spc="0" normalizeH="0" baseline="0" noProof="0" dirty="0">
                  <a:ln>
                    <a:noFill/>
                  </a:ln>
                  <a:solidFill>
                    <a:schemeClr val="bg1">
                      <a:lumMod val="50000"/>
                    </a:schemeClr>
                  </a:solidFill>
                  <a:effectLst/>
                  <a:uLnTx/>
                  <a:uFillTx/>
                  <a:ea typeface="MS PGothic" panose="020B0600070205080204" pitchFamily="34" charset="-128"/>
                  <a:cs typeface="Arial" panose="020B0604020202020204" pitchFamily="34" charset="0"/>
                </a:rPr>
                <a:t>Crítico</a:t>
              </a:r>
              <a:endParaRPr kumimoji="0" lang="pt-BR" sz="1100" b="1" i="0" u="none" strike="noStrike" kern="1200" cap="none" spc="0" normalizeH="0" baseline="0" noProof="0" dirty="0">
                <a:ln>
                  <a:noFill/>
                </a:ln>
                <a:solidFill>
                  <a:schemeClr val="bg1">
                    <a:lumMod val="50000"/>
                  </a:schemeClr>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cxnSp>
          <p:nvCxnSpPr>
            <p:cNvPr id="4" name="Conector reto 3"/>
            <p:cNvCxnSpPr>
              <a:cxnSpLocks/>
            </p:cNvCxnSpPr>
            <p:nvPr/>
          </p:nvCxnSpPr>
          <p:spPr>
            <a:xfrm flipH="1">
              <a:off x="3854618" y="4116023"/>
              <a:ext cx="17377" cy="2377283"/>
            </a:xfrm>
            <a:prstGeom prst="line">
              <a:avLst/>
            </a:prstGeom>
            <a:ln w="19050">
              <a:solidFill>
                <a:srgbClr val="A6A6A6"/>
              </a:solidFill>
              <a:prstDash val="sysDot"/>
            </a:ln>
          </p:spPr>
          <p:style>
            <a:lnRef idx="1">
              <a:schemeClr val="accent1"/>
            </a:lnRef>
            <a:fillRef idx="0">
              <a:schemeClr val="accent1"/>
            </a:fillRef>
            <a:effectRef idx="0">
              <a:schemeClr val="accent1"/>
            </a:effectRef>
            <a:fontRef idx="minor">
              <a:schemeClr val="tx1"/>
            </a:fontRef>
          </p:style>
        </p:cxnSp>
        <p:cxnSp>
          <p:nvCxnSpPr>
            <p:cNvPr id="114" name="Conector reto 113"/>
            <p:cNvCxnSpPr>
              <a:cxnSpLocks/>
            </p:cNvCxnSpPr>
            <p:nvPr/>
          </p:nvCxnSpPr>
          <p:spPr>
            <a:xfrm>
              <a:off x="6552725" y="3692577"/>
              <a:ext cx="0" cy="2800729"/>
            </a:xfrm>
            <a:prstGeom prst="line">
              <a:avLst/>
            </a:prstGeom>
            <a:ln w="19050">
              <a:solidFill>
                <a:srgbClr val="A6A6A6"/>
              </a:solidFill>
              <a:prstDash val="sysDot"/>
            </a:ln>
          </p:spPr>
          <p:style>
            <a:lnRef idx="1">
              <a:schemeClr val="accent1"/>
            </a:lnRef>
            <a:fillRef idx="0">
              <a:schemeClr val="accent1"/>
            </a:fillRef>
            <a:effectRef idx="0">
              <a:schemeClr val="accent1"/>
            </a:effectRef>
            <a:fontRef idx="minor">
              <a:schemeClr val="tx1"/>
            </a:fontRef>
          </p:style>
        </p:cxnSp>
        <p:cxnSp>
          <p:nvCxnSpPr>
            <p:cNvPr id="115" name="Conector reto 114"/>
            <p:cNvCxnSpPr>
              <a:cxnSpLocks/>
            </p:cNvCxnSpPr>
            <p:nvPr/>
          </p:nvCxnSpPr>
          <p:spPr>
            <a:xfrm>
              <a:off x="8290999" y="4114457"/>
              <a:ext cx="6882" cy="2378849"/>
            </a:xfrm>
            <a:prstGeom prst="line">
              <a:avLst/>
            </a:prstGeom>
            <a:ln w="19050">
              <a:solidFill>
                <a:srgbClr val="A6A6A6"/>
              </a:solidFill>
            </a:ln>
          </p:spPr>
          <p:style>
            <a:lnRef idx="1">
              <a:schemeClr val="accent1"/>
            </a:lnRef>
            <a:fillRef idx="0">
              <a:schemeClr val="accent1"/>
            </a:fillRef>
            <a:effectRef idx="0">
              <a:schemeClr val="accent1"/>
            </a:effectRef>
            <a:fontRef idx="minor">
              <a:schemeClr val="tx1"/>
            </a:fontRef>
          </p:style>
        </p:cxnSp>
        <p:sp>
          <p:nvSpPr>
            <p:cNvPr id="116" name="CaixaDeTexto 115">
              <a:extLst>
                <a:ext uri="{FF2B5EF4-FFF2-40B4-BE49-F238E27FC236}">
                  <a16:creationId xmlns:a16="http://schemas.microsoft.com/office/drawing/2014/main" id="{12DDFBDA-D6A9-4F9C-A3CB-9806FE1BCB84}"/>
                </a:ext>
              </a:extLst>
            </p:cNvPr>
            <p:cNvSpPr txBox="1"/>
            <p:nvPr/>
          </p:nvSpPr>
          <p:spPr>
            <a:xfrm>
              <a:off x="3967477" y="4869881"/>
              <a:ext cx="1119584" cy="430887"/>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pt-BR" sz="1050" i="0" u="none" strike="noStrike" kern="1200" cap="none" spc="0" normalizeH="0" baseline="0" noProof="0" dirty="0">
                  <a:ln>
                    <a:noFill/>
                  </a:ln>
                  <a:solidFill>
                    <a:srgbClr val="007E7A"/>
                  </a:solidFill>
                  <a:effectLst/>
                  <a:uLnTx/>
                  <a:uFillTx/>
                  <a:latin typeface="Arial" panose="020B0604020202020204" pitchFamily="34" charset="0"/>
                  <a:ea typeface="MS PGothic" panose="020B0600070205080204" pitchFamily="34" charset="-128"/>
                </a:rPr>
                <a:t>MEIO AMBIENTE</a:t>
              </a:r>
            </a:p>
          </p:txBody>
        </p:sp>
        <p:sp>
          <p:nvSpPr>
            <p:cNvPr id="117" name="CaixaDeTexto 116">
              <a:extLst>
                <a:ext uri="{FF2B5EF4-FFF2-40B4-BE49-F238E27FC236}">
                  <a16:creationId xmlns:a16="http://schemas.microsoft.com/office/drawing/2014/main" id="{18753EFF-05FB-42F7-AD44-B4C9B3DCFF5D}"/>
                </a:ext>
              </a:extLst>
            </p:cNvPr>
            <p:cNvSpPr txBox="1"/>
            <p:nvPr/>
          </p:nvSpPr>
          <p:spPr>
            <a:xfrm>
              <a:off x="3963422" y="5509523"/>
              <a:ext cx="1179312" cy="261610"/>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marL="0" marR="0" lvl="0" indent="0" defTabSz="457200" rtl="0" eaLnBrk="0" fontAlgn="base" latinLnBrk="0" hangingPunct="0">
                <a:lnSpc>
                  <a:spcPct val="100000"/>
                </a:lnSpc>
                <a:spcBef>
                  <a:spcPct val="0"/>
                </a:spcBef>
                <a:spcAft>
                  <a:spcPct val="0"/>
                </a:spcAft>
                <a:buClrTx/>
                <a:buSzTx/>
                <a:buFontTx/>
                <a:buNone/>
                <a:tabLst/>
                <a:defRPr/>
              </a:pPr>
              <a:r>
                <a:rPr kumimoji="0" lang="pt-BR" sz="1050" i="0" u="none" strike="noStrike" kern="1200" cap="none" spc="0" normalizeH="0" baseline="0" noProof="0" dirty="0">
                  <a:ln>
                    <a:noFill/>
                  </a:ln>
                  <a:solidFill>
                    <a:srgbClr val="007E7A"/>
                  </a:solidFill>
                  <a:effectLst/>
                  <a:uLnTx/>
                  <a:uFillTx/>
                  <a:latin typeface="Arial" panose="020B0604020202020204" pitchFamily="34" charset="0"/>
                  <a:ea typeface="MS PGothic" panose="020B0600070205080204" pitchFamily="34" charset="-128"/>
                </a:rPr>
                <a:t>FINANCEIRO</a:t>
              </a:r>
            </a:p>
          </p:txBody>
        </p:sp>
        <p:sp>
          <p:nvSpPr>
            <p:cNvPr id="44" name="Retângulo 43">
              <a:extLst>
                <a:ext uri="{FF2B5EF4-FFF2-40B4-BE49-F238E27FC236}">
                  <a16:creationId xmlns:a16="http://schemas.microsoft.com/office/drawing/2014/main" id="{2A69D8CA-F877-4FCB-898A-5EA3C8F60277}"/>
                </a:ext>
              </a:extLst>
            </p:cNvPr>
            <p:cNvSpPr/>
            <p:nvPr/>
          </p:nvSpPr>
          <p:spPr>
            <a:xfrm>
              <a:off x="282097" y="3177758"/>
              <a:ext cx="8008902" cy="276999"/>
            </a:xfrm>
            <a:prstGeom prst="rect">
              <a:avLst/>
            </a:prstGeom>
          </p:spPr>
          <p:txBody>
            <a:bodyPr wrap="square">
              <a:spAutoFit/>
            </a:bodyPr>
            <a:lstStyle/>
            <a:p>
              <a:pPr lvl="0" algn="ctr">
                <a:spcBef>
                  <a:spcPct val="0"/>
                </a:spcBef>
                <a:spcAft>
                  <a:spcPts val="300"/>
                </a:spcAft>
                <a:defRPr/>
              </a:pPr>
              <a:r>
                <a:rPr lang="pt-BR" altLang="pt-BR" sz="1200" dirty="0">
                  <a:solidFill>
                    <a:srgbClr val="007E7A"/>
                  </a:solidFill>
                  <a:latin typeface="Arial" panose="020B0604020202020204" pitchFamily="34" charset="0"/>
                  <a:cs typeface="Arial" panose="020B0604020202020204" pitchFamily="34" charset="0"/>
                </a:rPr>
                <a:t>METAIS BÁSICOS ATLÂNTICO SUL / GER EXECUTIVA  DE OPERAÇÕES SALOBO / MANUTENÇÃO DE USINA</a:t>
              </a:r>
            </a:p>
          </p:txBody>
        </p:sp>
        <p:sp>
          <p:nvSpPr>
            <p:cNvPr id="47" name="Retângulo 46">
              <a:extLst>
                <a:ext uri="{FF2B5EF4-FFF2-40B4-BE49-F238E27FC236}">
                  <a16:creationId xmlns:a16="http://schemas.microsoft.com/office/drawing/2014/main" id="{5705C4B2-D25A-432A-8B20-3C2A359F231F}"/>
                </a:ext>
              </a:extLst>
            </p:cNvPr>
            <p:cNvSpPr/>
            <p:nvPr/>
          </p:nvSpPr>
          <p:spPr>
            <a:xfrm>
              <a:off x="6561664" y="3691794"/>
              <a:ext cx="1743098" cy="423446"/>
            </a:xfrm>
            <a:prstGeom prst="rect">
              <a:avLst/>
            </a:prstGeom>
            <a:solidFill>
              <a:srgbClr val="14888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POTENCIAL</a:t>
              </a:r>
            </a:p>
          </p:txBody>
        </p:sp>
        <p:sp>
          <p:nvSpPr>
            <p:cNvPr id="73" name="CaixaDeTexto 72">
              <a:extLst>
                <a:ext uri="{FF2B5EF4-FFF2-40B4-BE49-F238E27FC236}">
                  <a16:creationId xmlns:a16="http://schemas.microsoft.com/office/drawing/2014/main" id="{D39EC1FD-992E-49D9-9D17-32D1077FCEAB}"/>
                </a:ext>
              </a:extLst>
            </p:cNvPr>
            <p:cNvSpPr txBox="1"/>
            <p:nvPr/>
          </p:nvSpPr>
          <p:spPr>
            <a:xfrm>
              <a:off x="5577036" y="4327238"/>
              <a:ext cx="618770" cy="261610"/>
            </a:xfrm>
            <a:prstGeom prst="rect">
              <a:avLst/>
            </a:prstGeom>
            <a:noFill/>
          </p:spPr>
          <p:txBody>
            <a:bodyPr wrap="square" rtlCol="0" anchor="ctr" anchorCtr="0">
              <a:spAutoFit/>
            </a:bodyPr>
            <a:lstStyle>
              <a:defPPr>
                <a:defRPr lang="en-US"/>
              </a:defPPr>
              <a:lvl1pPr>
                <a:defRPr>
                  <a:solidFill>
                    <a:srgbClr val="747678"/>
                  </a:solidFill>
                  <a:latin typeface="Arial"/>
                  <a:cs typeface="Arial"/>
                </a:defRPr>
              </a:lvl1p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pt-BR" sz="1100" b="1" i="0" u="none" strike="noStrike" kern="1200" cap="none" spc="0" normalizeH="0" baseline="0" noProof="0" dirty="0">
                  <a:ln>
                    <a:noFill/>
                  </a:ln>
                  <a:solidFill>
                    <a:schemeClr val="bg1">
                      <a:lumMod val="50000"/>
                    </a:schemeClr>
                  </a:solidFill>
                  <a:effectLst/>
                  <a:uLnTx/>
                  <a:uFillTx/>
                  <a:ea typeface="MS PGothic" panose="020B0600070205080204" pitchFamily="34" charset="-128"/>
                  <a:cs typeface="Arial" panose="020B0604020202020204" pitchFamily="34" charset="0"/>
                </a:rPr>
                <a:t>Grave</a:t>
              </a:r>
              <a:endParaRPr kumimoji="0" lang="pt-BR" sz="1100" b="1" i="0" u="none" strike="noStrike" kern="1200" cap="none" spc="0" normalizeH="0" baseline="0" noProof="0" dirty="0">
                <a:ln>
                  <a:noFill/>
                </a:ln>
                <a:solidFill>
                  <a:schemeClr val="bg1">
                    <a:lumMod val="50000"/>
                  </a:schemeClr>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74" name="CaixaDeTexto 73">
              <a:extLst>
                <a:ext uri="{FF2B5EF4-FFF2-40B4-BE49-F238E27FC236}">
                  <a16:creationId xmlns:a16="http://schemas.microsoft.com/office/drawing/2014/main" id="{2E4EA870-76D4-4198-8EB4-CAE30F97C9EE}"/>
                </a:ext>
              </a:extLst>
            </p:cNvPr>
            <p:cNvSpPr txBox="1"/>
            <p:nvPr/>
          </p:nvSpPr>
          <p:spPr>
            <a:xfrm>
              <a:off x="5345336" y="4849415"/>
              <a:ext cx="1119584" cy="430887"/>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pt-BR" sz="1100" dirty="0">
                  <a:solidFill>
                    <a:srgbClr val="E7E6E6">
                      <a:lumMod val="50000"/>
                    </a:srgbClr>
                  </a:solidFill>
                  <a:latin typeface="Arial" panose="020B0604020202020204" pitchFamily="34" charset="0"/>
                </a:rPr>
                <a:t>Sem consequência</a:t>
              </a:r>
            </a:p>
          </p:txBody>
        </p:sp>
        <p:sp>
          <p:nvSpPr>
            <p:cNvPr id="77" name="CaixaDeTexto 76">
              <a:extLst>
                <a:ext uri="{FF2B5EF4-FFF2-40B4-BE49-F238E27FC236}">
                  <a16:creationId xmlns:a16="http://schemas.microsoft.com/office/drawing/2014/main" id="{73492C0D-3914-491D-9C10-0BD191B146D7}"/>
                </a:ext>
              </a:extLst>
            </p:cNvPr>
            <p:cNvSpPr txBox="1"/>
            <p:nvPr/>
          </p:nvSpPr>
          <p:spPr>
            <a:xfrm>
              <a:off x="5302654" y="5429716"/>
              <a:ext cx="1179312" cy="430887"/>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Sem consequência </a:t>
              </a:r>
            </a:p>
          </p:txBody>
        </p:sp>
        <p:cxnSp>
          <p:nvCxnSpPr>
            <p:cNvPr id="86" name="Conector reto 85">
              <a:extLst>
                <a:ext uri="{FF2B5EF4-FFF2-40B4-BE49-F238E27FC236}">
                  <a16:creationId xmlns:a16="http://schemas.microsoft.com/office/drawing/2014/main" id="{0DBDB287-FFED-42A8-B595-EBF149E4F0BA}"/>
                </a:ext>
              </a:extLst>
            </p:cNvPr>
            <p:cNvCxnSpPr>
              <a:cxnSpLocks/>
            </p:cNvCxnSpPr>
            <p:nvPr/>
          </p:nvCxnSpPr>
          <p:spPr>
            <a:xfrm>
              <a:off x="6554820" y="3691011"/>
              <a:ext cx="0" cy="425012"/>
            </a:xfrm>
            <a:prstGeom prst="line">
              <a:avLst/>
            </a:prstGeom>
            <a:ln w="19050">
              <a:solidFill>
                <a:srgbClr val="91A1A0"/>
              </a:solidFill>
              <a:prstDash val="sysDot"/>
            </a:ln>
          </p:spPr>
          <p:style>
            <a:lnRef idx="1">
              <a:schemeClr val="accent1"/>
            </a:lnRef>
            <a:fillRef idx="0">
              <a:schemeClr val="accent1"/>
            </a:fillRef>
            <a:effectRef idx="0">
              <a:schemeClr val="accent1"/>
            </a:effectRef>
            <a:fontRef idx="minor">
              <a:schemeClr val="tx1"/>
            </a:fontRef>
          </p:style>
        </p:cxnSp>
        <p:cxnSp>
          <p:nvCxnSpPr>
            <p:cNvPr id="87" name="Conector reto 86">
              <a:extLst>
                <a:ext uri="{FF2B5EF4-FFF2-40B4-BE49-F238E27FC236}">
                  <a16:creationId xmlns:a16="http://schemas.microsoft.com/office/drawing/2014/main" id="{1935CEFE-6546-47F7-A82D-726822BCCBA6}"/>
                </a:ext>
              </a:extLst>
            </p:cNvPr>
            <p:cNvCxnSpPr>
              <a:cxnSpLocks/>
            </p:cNvCxnSpPr>
            <p:nvPr/>
          </p:nvCxnSpPr>
          <p:spPr>
            <a:xfrm>
              <a:off x="3875088" y="4766730"/>
              <a:ext cx="138224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Conector reto 93">
              <a:extLst>
                <a:ext uri="{FF2B5EF4-FFF2-40B4-BE49-F238E27FC236}">
                  <a16:creationId xmlns:a16="http://schemas.microsoft.com/office/drawing/2014/main" id="{1F60C106-162C-46D7-BDD7-A2CD6A4814D3}"/>
                </a:ext>
              </a:extLst>
            </p:cNvPr>
            <p:cNvCxnSpPr>
              <a:cxnSpLocks/>
            </p:cNvCxnSpPr>
            <p:nvPr/>
          </p:nvCxnSpPr>
          <p:spPr>
            <a:xfrm flipV="1">
              <a:off x="3871995" y="5347755"/>
              <a:ext cx="1385338" cy="1047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Conector reto 118">
              <a:extLst>
                <a:ext uri="{FF2B5EF4-FFF2-40B4-BE49-F238E27FC236}">
                  <a16:creationId xmlns:a16="http://schemas.microsoft.com/office/drawing/2014/main" id="{96D7E8A6-08E3-45A5-B4CE-479339EEFCE7}"/>
                </a:ext>
              </a:extLst>
            </p:cNvPr>
            <p:cNvCxnSpPr>
              <a:cxnSpLocks/>
            </p:cNvCxnSpPr>
            <p:nvPr/>
          </p:nvCxnSpPr>
          <p:spPr>
            <a:xfrm flipV="1">
              <a:off x="3871995" y="5920606"/>
              <a:ext cx="1385338" cy="1047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Conector reto 129">
              <a:extLst>
                <a:ext uri="{FF2B5EF4-FFF2-40B4-BE49-F238E27FC236}">
                  <a16:creationId xmlns:a16="http://schemas.microsoft.com/office/drawing/2014/main" id="{15E45C78-BB37-4ACC-876A-CBA560451207}"/>
                </a:ext>
              </a:extLst>
            </p:cNvPr>
            <p:cNvCxnSpPr>
              <a:cxnSpLocks/>
            </p:cNvCxnSpPr>
            <p:nvPr/>
          </p:nvCxnSpPr>
          <p:spPr>
            <a:xfrm>
              <a:off x="3854618" y="6491903"/>
              <a:ext cx="4443796" cy="0"/>
            </a:xfrm>
            <a:prstGeom prst="line">
              <a:avLst/>
            </a:prstGeom>
            <a:ln w="19050">
              <a:solidFill>
                <a:srgbClr val="A6A6A6"/>
              </a:solidFill>
              <a:prstDash val="sysDot"/>
            </a:ln>
          </p:spPr>
          <p:style>
            <a:lnRef idx="1">
              <a:schemeClr val="accent1"/>
            </a:lnRef>
            <a:fillRef idx="0">
              <a:schemeClr val="accent1"/>
            </a:fillRef>
            <a:effectRef idx="0">
              <a:schemeClr val="accent1"/>
            </a:effectRef>
            <a:fontRef idx="minor">
              <a:schemeClr val="tx1"/>
            </a:fontRef>
          </p:style>
        </p:cxnSp>
        <p:sp>
          <p:nvSpPr>
            <p:cNvPr id="132" name="CaixaDeTexto 131">
              <a:extLst>
                <a:ext uri="{FF2B5EF4-FFF2-40B4-BE49-F238E27FC236}">
                  <a16:creationId xmlns:a16="http://schemas.microsoft.com/office/drawing/2014/main" id="{57697064-1755-4CFA-9CFE-0D48DC8F5162}"/>
                </a:ext>
              </a:extLst>
            </p:cNvPr>
            <p:cNvSpPr txBox="1"/>
            <p:nvPr/>
          </p:nvSpPr>
          <p:spPr>
            <a:xfrm>
              <a:off x="3810827" y="6017362"/>
              <a:ext cx="1518305" cy="415498"/>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marL="0" marR="0" lvl="0" indent="0" defTabSz="457200" rtl="0" eaLnBrk="0" fontAlgn="base" latinLnBrk="0" hangingPunct="0">
                <a:lnSpc>
                  <a:spcPct val="100000"/>
                </a:lnSpc>
                <a:spcBef>
                  <a:spcPct val="0"/>
                </a:spcBef>
                <a:spcAft>
                  <a:spcPct val="0"/>
                </a:spcAft>
                <a:buClrTx/>
                <a:buSzTx/>
                <a:buFontTx/>
                <a:buNone/>
                <a:tabLst/>
                <a:defRPr/>
              </a:pPr>
              <a:r>
                <a:rPr kumimoji="0" lang="pt-BR" sz="1050" i="0" u="none" strike="noStrike" kern="1200" cap="none" spc="0" normalizeH="0" baseline="0" noProof="0" dirty="0">
                  <a:ln>
                    <a:noFill/>
                  </a:ln>
                  <a:solidFill>
                    <a:srgbClr val="007E7A"/>
                  </a:solidFill>
                  <a:effectLst/>
                  <a:uLnTx/>
                  <a:uFillTx/>
                  <a:latin typeface="Arial" panose="020B0604020202020204" pitchFamily="34" charset="0"/>
                  <a:ea typeface="MS PGothic" panose="020B0600070205080204" pitchFamily="34" charset="-128"/>
                </a:rPr>
                <a:t>SOCIAL &amp; DIREITOS HUMANOS</a:t>
              </a:r>
            </a:p>
          </p:txBody>
        </p:sp>
        <p:sp>
          <p:nvSpPr>
            <p:cNvPr id="133" name="CaixaDeTexto 132">
              <a:extLst>
                <a:ext uri="{FF2B5EF4-FFF2-40B4-BE49-F238E27FC236}">
                  <a16:creationId xmlns:a16="http://schemas.microsoft.com/office/drawing/2014/main" id="{1A3B824F-4AB5-4CD9-B69B-5D9E1F9757C0}"/>
                </a:ext>
              </a:extLst>
            </p:cNvPr>
            <p:cNvSpPr txBox="1"/>
            <p:nvPr/>
          </p:nvSpPr>
          <p:spPr>
            <a:xfrm>
              <a:off x="6721785" y="5968311"/>
              <a:ext cx="1345438" cy="600164"/>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Sem consequência </a:t>
              </a:r>
            </a:p>
            <a:p>
              <a:pPr marL="0" marR="0" lvl="0" indent="0" defTabSz="457200" rtl="0" eaLnBrk="0" fontAlgn="base" latinLnBrk="0" hangingPunct="0">
                <a:lnSpc>
                  <a:spcPct val="100000"/>
                </a:lnSpc>
                <a:spcBef>
                  <a:spcPct val="0"/>
                </a:spcBef>
                <a:spcAft>
                  <a:spcPct val="0"/>
                </a:spcAft>
                <a:buClrTx/>
                <a:buSzTx/>
                <a:buFontTx/>
                <a:buNone/>
                <a:tabLst/>
                <a:defRPr/>
              </a:pPr>
              <a:endParaRPr kumimoji="0" lang="pt-BR" sz="1100" b="0" i="0" u="none" strike="noStrike" kern="1200" cap="none" spc="0" normalizeH="0" baseline="0" noProof="0" dirty="0">
                <a:ln>
                  <a:noFill/>
                </a:ln>
                <a:solidFill>
                  <a:srgbClr val="948A54"/>
                </a:solidFill>
                <a:effectLst/>
                <a:uLnTx/>
                <a:uFillTx/>
                <a:latin typeface="Arial"/>
                <a:ea typeface="MS PGothic" panose="020B0600070205080204" pitchFamily="34" charset="-128"/>
                <a:cs typeface="Arial" panose="020B0604020202020204" pitchFamily="34" charset="0"/>
              </a:endParaRPr>
            </a:p>
          </p:txBody>
        </p:sp>
        <p:sp>
          <p:nvSpPr>
            <p:cNvPr id="134" name="CaixaDeTexto 133">
              <a:extLst>
                <a:ext uri="{FF2B5EF4-FFF2-40B4-BE49-F238E27FC236}">
                  <a16:creationId xmlns:a16="http://schemas.microsoft.com/office/drawing/2014/main" id="{2474E903-4014-4180-A78C-402831D725E1}"/>
                </a:ext>
              </a:extLst>
            </p:cNvPr>
            <p:cNvSpPr txBox="1"/>
            <p:nvPr/>
          </p:nvSpPr>
          <p:spPr>
            <a:xfrm>
              <a:off x="5315908" y="5970951"/>
              <a:ext cx="1179312" cy="430887"/>
            </a:xfrm>
            <a:prstGeom prst="rect">
              <a:avLst/>
            </a:prstGeom>
            <a:noFill/>
          </p:spPr>
          <p:txBody>
            <a:bodyPr wrap="square" rtlCol="0" anchor="ctr" anchorCtr="0">
              <a:spAutoFit/>
            </a:bodyPr>
            <a:lstStyle>
              <a:defPPr>
                <a:defRPr lang="en-US"/>
              </a:defPPr>
              <a:lvl1pPr marL="0" marR="0" lvl="0" indent="0" algn="ctr" latinLnBrk="0">
                <a:lnSpc>
                  <a:spcPct val="100000"/>
                </a:lnSpc>
                <a:buClrTx/>
                <a:buSzTx/>
                <a:buFontTx/>
                <a:buNone/>
                <a:tabLst/>
                <a:defRPr kumimoji="0" sz="1400" b="0" i="0" u="none" strike="noStrike" cap="none" spc="0" normalizeH="0" baseline="0">
                  <a:ln>
                    <a:noFill/>
                  </a:ln>
                  <a:solidFill>
                    <a:srgbClr val="4D4D4D"/>
                  </a:solidFill>
                  <a:effectLst/>
                  <a:uLnTx/>
                  <a:uFillTx/>
                  <a:latin typeface="Arial"/>
                  <a:cs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Sem consequência </a:t>
              </a:r>
            </a:p>
          </p:txBody>
        </p:sp>
        <p:cxnSp>
          <p:nvCxnSpPr>
            <p:cNvPr id="135" name="Conector reto 134">
              <a:extLst>
                <a:ext uri="{FF2B5EF4-FFF2-40B4-BE49-F238E27FC236}">
                  <a16:creationId xmlns:a16="http://schemas.microsoft.com/office/drawing/2014/main" id="{CDC60021-7470-4666-AFDE-08326149B803}"/>
                </a:ext>
              </a:extLst>
            </p:cNvPr>
            <p:cNvCxnSpPr>
              <a:cxnSpLocks/>
            </p:cNvCxnSpPr>
            <p:nvPr/>
          </p:nvCxnSpPr>
          <p:spPr>
            <a:xfrm>
              <a:off x="5257333" y="3691011"/>
              <a:ext cx="0" cy="425012"/>
            </a:xfrm>
            <a:prstGeom prst="line">
              <a:avLst/>
            </a:prstGeom>
            <a:ln w="19050">
              <a:solidFill>
                <a:srgbClr val="91A1A0"/>
              </a:solidFill>
              <a:prstDash val="sysDot"/>
            </a:ln>
          </p:spPr>
          <p:style>
            <a:lnRef idx="1">
              <a:schemeClr val="accent1"/>
            </a:lnRef>
            <a:fillRef idx="0">
              <a:schemeClr val="accent1"/>
            </a:fillRef>
            <a:effectRef idx="0">
              <a:schemeClr val="accent1"/>
            </a:effectRef>
            <a:fontRef idx="minor">
              <a:schemeClr val="tx1"/>
            </a:fontRef>
          </p:style>
        </p:cxnSp>
        <p:sp>
          <p:nvSpPr>
            <p:cNvPr id="136" name="Retângulo 135">
              <a:extLst>
                <a:ext uri="{FF2B5EF4-FFF2-40B4-BE49-F238E27FC236}">
                  <a16:creationId xmlns:a16="http://schemas.microsoft.com/office/drawing/2014/main" id="{EDB22DB1-CB2D-4021-92C3-FB76E8245873}"/>
                </a:ext>
              </a:extLst>
            </p:cNvPr>
            <p:cNvSpPr/>
            <p:nvPr/>
          </p:nvSpPr>
          <p:spPr>
            <a:xfrm>
              <a:off x="282097" y="6013249"/>
              <a:ext cx="3507069" cy="4684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2000"/>
                </a:lnSpc>
                <a:spcBef>
                  <a:spcPts val="100"/>
                </a:spcBef>
                <a:spcAft>
                  <a:spcPts val="0"/>
                </a:spcAft>
                <a:buClrTx/>
                <a:buSzTx/>
                <a:buFontTx/>
                <a:buNone/>
                <a:tabLst/>
                <a:defRPr/>
              </a:pPr>
              <a:r>
                <a:rPr kumimoji="0" lang="pt-BR" sz="1100" b="0" i="0" u="none" strike="noStrike" kern="1200" cap="none" spc="0" normalizeH="0" baseline="0" noProof="0" dirty="0">
                  <a:ln>
                    <a:noFill/>
                  </a:ln>
                  <a:solidFill>
                    <a:srgbClr val="148885"/>
                  </a:solidFill>
                  <a:effectLst/>
                  <a:uLnTx/>
                  <a:uFillTx/>
                  <a:latin typeface="Arial" panose="020B0604020202020204" pitchFamily="34" charset="0"/>
                  <a:ea typeface="+mn-ea"/>
                  <a:cs typeface="Arial" panose="020B0604020202020204" pitchFamily="34" charset="0"/>
                </a:rPr>
                <a:t>Local do evento</a:t>
              </a:r>
            </a:p>
          </p:txBody>
        </p:sp>
        <p:pic>
          <p:nvPicPr>
            <p:cNvPr id="41" name="Picture 2">
              <a:extLst>
                <a:ext uri="{FF2B5EF4-FFF2-40B4-BE49-F238E27FC236}">
                  <a16:creationId xmlns:a16="http://schemas.microsoft.com/office/drawing/2014/main" id="{893C9F27-E037-4C2E-9812-5FA2F49395B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2098" y="3690439"/>
              <a:ext cx="3513590" cy="2240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3" name="Rectangle 23">
            <a:extLst>
              <a:ext uri="{FF2B5EF4-FFF2-40B4-BE49-F238E27FC236}">
                <a16:creationId xmlns:a16="http://schemas.microsoft.com/office/drawing/2014/main" id="{B56CC5EE-D7F8-4C54-B1D9-85696D38616A}"/>
              </a:ext>
            </a:extLst>
          </p:cNvPr>
          <p:cNvSpPr>
            <a:spLocks noChangeArrowheads="1"/>
          </p:cNvSpPr>
          <p:nvPr/>
        </p:nvSpPr>
        <p:spPr bwMode="auto">
          <a:xfrm>
            <a:off x="8688993" y="3153692"/>
            <a:ext cx="3509307" cy="3057414"/>
          </a:xfrm>
          <a:prstGeom prst="rect">
            <a:avLst/>
          </a:prstGeom>
          <a:noFill/>
          <a:ln w="9525">
            <a:noFill/>
            <a:prstDash val="sysDot"/>
            <a:miter lim="800000"/>
            <a:headEnd/>
            <a:tailEnd/>
          </a:ln>
        </p:spPr>
        <p:txBody>
          <a:bodyPr anchor="ctr"/>
          <a:lstStyle/>
          <a:p>
            <a:pPr marL="0" marR="0" lvl="0" indent="0" algn="l" defTabSz="914400" rtl="0" eaLnBrk="1" fontAlgn="auto" latinLnBrk="0" hangingPunct="1">
              <a:spcAft>
                <a:spcPts val="600"/>
              </a:spcAft>
              <a:buClrTx/>
              <a:buSzTx/>
              <a:buFontTx/>
              <a:buNone/>
              <a:tabLst/>
              <a:defRPr/>
            </a:pPr>
            <a:r>
              <a:rPr kumimoji="0" lang="pt-BR" altLang="pt-BR" sz="1400" b="0" i="0" u="none" strike="noStrike" kern="1200" cap="none" spc="0" normalizeH="0" baseline="0" noProof="0" dirty="0">
                <a:ln>
                  <a:noFill/>
                </a:ln>
                <a:solidFill>
                  <a:srgbClr val="007E7A"/>
                </a:solidFill>
                <a:effectLst/>
                <a:uLnTx/>
                <a:uFillTx/>
                <a:latin typeface="Arial" panose="020B0604020202020204" pitchFamily="34" charset="0"/>
                <a:cs typeface="Arial" panose="020B0604020202020204" pitchFamily="34" charset="0"/>
              </a:rPr>
              <a:t>ID SAP-IM: </a:t>
            </a:r>
            <a:r>
              <a:rPr kumimoji="0" lang="pt-BR" altLang="pt-BR" sz="1400" b="0" i="0" u="none" strike="noStrike" kern="1200" cap="none" spc="0" normalizeH="0" baseline="0" noProof="0" dirty="0">
                <a:ln>
                  <a:noFill/>
                </a:ln>
                <a:solidFill>
                  <a:srgbClr val="E7E6E6">
                    <a:lumMod val="50000"/>
                  </a:srgbClr>
                </a:solidFill>
                <a:effectLst/>
                <a:uLnTx/>
                <a:uFillTx/>
                <a:latin typeface="Arial" panose="020B0604020202020204" pitchFamily="34" charset="0"/>
                <a:cs typeface="Arial" panose="020B0604020202020204" pitchFamily="34" charset="0"/>
              </a:rPr>
              <a:t>12311485</a:t>
            </a:r>
          </a:p>
          <a:p>
            <a:pPr marL="0" marR="0" lvl="0" indent="0" algn="l" defTabSz="914400" rtl="0" eaLnBrk="1" fontAlgn="auto" latinLnBrk="0" hangingPunct="1">
              <a:spcAft>
                <a:spcPts val="600"/>
              </a:spcAft>
              <a:buClrTx/>
              <a:buSzTx/>
              <a:buFontTx/>
              <a:buNone/>
              <a:tabLst/>
              <a:defRPr/>
            </a:pPr>
            <a:r>
              <a:rPr lang="pt-BR" sz="1400" dirty="0">
                <a:solidFill>
                  <a:srgbClr val="E7E6E6">
                    <a:lumMod val="50000"/>
                  </a:srgbClr>
                </a:solidFill>
                <a:latin typeface="Arial" panose="020B0604020202020204" pitchFamily="34" charset="0"/>
                <a:cs typeface="Arial" panose="020B0604020202020204" pitchFamily="34" charset="0"/>
              </a:rPr>
              <a:t>O empregado J.J.B.R estava realizando atividade de retirada de tambor, com o auxílio do caminhão </a:t>
            </a:r>
            <a:r>
              <a:rPr lang="pt-BR" sz="1400" dirty="0" err="1">
                <a:solidFill>
                  <a:srgbClr val="E7E6E6">
                    <a:lumMod val="50000"/>
                  </a:srgbClr>
                </a:solidFill>
                <a:latin typeface="Arial" panose="020B0604020202020204" pitchFamily="34" charset="0"/>
                <a:cs typeface="Arial" panose="020B0604020202020204" pitchFamily="34" charset="0"/>
              </a:rPr>
              <a:t>munk</a:t>
            </a:r>
            <a:r>
              <a:rPr lang="pt-BR" sz="1400" dirty="0">
                <a:solidFill>
                  <a:srgbClr val="E7E6E6">
                    <a:lumMod val="50000"/>
                  </a:srgbClr>
                </a:solidFill>
                <a:latin typeface="Arial" panose="020B0604020202020204" pitchFamily="34" charset="0"/>
                <a:cs typeface="Arial" panose="020B0604020202020204" pitchFamily="34" charset="0"/>
              </a:rPr>
              <a:t>, na área de armazenamento provisório de materiais. Ao executar o içamento da carga, subiu no tambor 3 e lançou a corda sobre o tambor 2 em içamento. Neste momento se desequilibrou e ao tentar se apoiar sobre a carga (tambor 2), já instável, sofreu uma queda.  Na sequência o tambor 2 caiu, prensando o empregado contra o tambor 1.</a:t>
            </a:r>
            <a:endParaRPr kumimoji="0" lang="pt-BR" altLang="pt-BR" sz="1400" b="0" i="0" u="none" strike="noStrike" kern="1200" cap="none" spc="0" normalizeH="0" baseline="0" noProof="0" dirty="0">
              <a:ln>
                <a:noFill/>
              </a:ln>
              <a:solidFill>
                <a:srgbClr val="E7E6E6">
                  <a:lumMod val="50000"/>
                </a:srgbClr>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31540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m 16">
            <a:extLst>
              <a:ext uri="{FF2B5EF4-FFF2-40B4-BE49-F238E27FC236}">
                <a16:creationId xmlns:a16="http://schemas.microsoft.com/office/drawing/2014/main" id="{77D22DE2-48CF-4007-B42E-C742B5979F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871"/>
            <a:ext cx="12192000" cy="728289"/>
          </a:xfrm>
          <a:prstGeom prst="rect">
            <a:avLst/>
          </a:prstGeom>
        </p:spPr>
      </p:pic>
      <p:sp>
        <p:nvSpPr>
          <p:cNvPr id="20" name="CaixaDeTexto 19">
            <a:extLst>
              <a:ext uri="{FF2B5EF4-FFF2-40B4-BE49-F238E27FC236}">
                <a16:creationId xmlns:a16="http://schemas.microsoft.com/office/drawing/2014/main" id="{ABCFD196-61DE-4603-8B47-915B13359449}"/>
              </a:ext>
            </a:extLst>
          </p:cNvPr>
          <p:cNvSpPr txBox="1"/>
          <p:nvPr/>
        </p:nvSpPr>
        <p:spPr>
          <a:xfrm>
            <a:off x="4896205" y="176985"/>
            <a:ext cx="4965097" cy="407547"/>
          </a:xfrm>
          <a:prstGeom prst="rect">
            <a:avLst/>
          </a:prstGeom>
          <a:noFill/>
        </p:spPr>
        <p:txBody>
          <a:bodyPr wrap="square" lIns="91440" tIns="45720" rIns="91440" bIns="45720" rtlCol="0" anchor="t">
            <a:spAutoFit/>
          </a:bodyPr>
          <a:lstStyle/>
          <a:p>
            <a:pPr algn="ctr" defTabSz="685800">
              <a:lnSpc>
                <a:spcPct val="112000"/>
              </a:lnSpc>
              <a:spcBef>
                <a:spcPts val="150"/>
              </a:spcBef>
              <a:buNone/>
              <a:defRPr/>
            </a:pPr>
            <a:r>
              <a:rPr lang="en-US" sz="2000" b="1" kern="0" dirty="0">
                <a:solidFill>
                  <a:srgbClr val="FFFFFF"/>
                </a:solidFill>
                <a:latin typeface="Arial" panose="020B0604020202020204" pitchFamily="34" charset="0"/>
                <a:cs typeface="Arial" panose="020B0604020202020204" pitchFamily="34" charset="0"/>
              </a:rPr>
              <a:t>PRINCIPAIS FATOS CONSTATADOS </a:t>
            </a:r>
            <a:endParaRPr lang="pt-BR" sz="2000" kern="0"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15" name="Retângulo 14">
            <a:extLst>
              <a:ext uri="{FF2B5EF4-FFF2-40B4-BE49-F238E27FC236}">
                <a16:creationId xmlns:a16="http://schemas.microsoft.com/office/drawing/2014/main" id="{7A03B0BC-D375-4E2E-AD96-092E2BC08485}"/>
              </a:ext>
            </a:extLst>
          </p:cNvPr>
          <p:cNvSpPr/>
          <p:nvPr/>
        </p:nvSpPr>
        <p:spPr>
          <a:xfrm>
            <a:off x="-1" y="626719"/>
            <a:ext cx="2715287" cy="6228713"/>
          </a:xfrm>
          <a:prstGeom prst="rect">
            <a:avLst/>
          </a:prstGeom>
          <a:solidFill>
            <a:srgbClr val="107F7B"/>
          </a:solidFill>
          <a:ln w="9525" cap="flat" cmpd="sng" algn="ctr">
            <a:noFill/>
            <a:prstDash val="solid"/>
          </a:ln>
          <a:effectLst>
            <a:outerShdw blurRad="50800" dist="38100" dir="10800000" sx="1000" sy="1000" algn="r"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defRPr/>
            </a:pPr>
            <a:endParaRPr lang="pt-BR" sz="1350" kern="0">
              <a:solidFill>
                <a:srgbClr val="FFFFFF"/>
              </a:solidFill>
              <a:latin typeface="Arial"/>
              <a:cs typeface="Arial" charset="0"/>
            </a:endParaRPr>
          </a:p>
        </p:txBody>
      </p:sp>
      <p:grpSp>
        <p:nvGrpSpPr>
          <p:cNvPr id="18" name="Group 6">
            <a:extLst>
              <a:ext uri="{FF2B5EF4-FFF2-40B4-BE49-F238E27FC236}">
                <a16:creationId xmlns:a16="http://schemas.microsoft.com/office/drawing/2014/main" id="{E83400C7-1ECA-4968-8B43-974259D5AD62}"/>
              </a:ext>
            </a:extLst>
          </p:cNvPr>
          <p:cNvGrpSpPr/>
          <p:nvPr/>
        </p:nvGrpSpPr>
        <p:grpSpPr>
          <a:xfrm>
            <a:off x="3149014" y="891015"/>
            <a:ext cx="8650768" cy="4504111"/>
            <a:chOff x="3389044" y="713215"/>
            <a:chExt cx="8650768" cy="4504111"/>
          </a:xfrm>
        </p:grpSpPr>
        <p:cxnSp>
          <p:nvCxnSpPr>
            <p:cNvPr id="21" name="Conector reto 20">
              <a:extLst>
                <a:ext uri="{FF2B5EF4-FFF2-40B4-BE49-F238E27FC236}">
                  <a16:creationId xmlns:a16="http://schemas.microsoft.com/office/drawing/2014/main" id="{E722F304-0E49-4F9B-955E-926FC03B876A}"/>
                </a:ext>
              </a:extLst>
            </p:cNvPr>
            <p:cNvCxnSpPr>
              <a:cxnSpLocks/>
            </p:cNvCxnSpPr>
            <p:nvPr/>
          </p:nvCxnSpPr>
          <p:spPr>
            <a:xfrm flipH="1">
              <a:off x="5344196" y="5217326"/>
              <a:ext cx="4757136" cy="0"/>
            </a:xfrm>
            <a:prstGeom prst="line">
              <a:avLst/>
            </a:prstGeom>
            <a:ln w="19050">
              <a:solidFill>
                <a:srgbClr val="FF7111"/>
              </a:solidFill>
            </a:ln>
            <a:effectLst/>
          </p:spPr>
          <p:style>
            <a:lnRef idx="2">
              <a:schemeClr val="accent1"/>
            </a:lnRef>
            <a:fillRef idx="0">
              <a:schemeClr val="accent1"/>
            </a:fillRef>
            <a:effectRef idx="1">
              <a:schemeClr val="accent1"/>
            </a:effectRef>
            <a:fontRef idx="minor">
              <a:schemeClr val="tx1"/>
            </a:fontRef>
          </p:style>
        </p:cxnSp>
        <p:pic>
          <p:nvPicPr>
            <p:cNvPr id="22" name="Imagem 21">
              <a:extLst>
                <a:ext uri="{FF2B5EF4-FFF2-40B4-BE49-F238E27FC236}">
                  <a16:creationId xmlns:a16="http://schemas.microsoft.com/office/drawing/2014/main" id="{AC9259D6-21EA-49CA-8421-DA6F4BDCFF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3017" y="2931481"/>
              <a:ext cx="2339493" cy="2115612"/>
            </a:xfrm>
            <a:prstGeom prst="rect">
              <a:avLst/>
            </a:prstGeom>
          </p:spPr>
        </p:pic>
        <p:cxnSp>
          <p:nvCxnSpPr>
            <p:cNvPr id="25" name="Conector reto 24">
              <a:extLst>
                <a:ext uri="{FF2B5EF4-FFF2-40B4-BE49-F238E27FC236}">
                  <a16:creationId xmlns:a16="http://schemas.microsoft.com/office/drawing/2014/main" id="{04BD5A73-4072-452C-BC56-ACCC72D29F01}"/>
                </a:ext>
              </a:extLst>
            </p:cNvPr>
            <p:cNvCxnSpPr>
              <a:cxnSpLocks/>
              <a:endCxn id="27" idx="3"/>
            </p:cNvCxnSpPr>
            <p:nvPr/>
          </p:nvCxnSpPr>
          <p:spPr>
            <a:xfrm flipV="1">
              <a:off x="8038628" y="815746"/>
              <a:ext cx="583553" cy="2605222"/>
            </a:xfrm>
            <a:prstGeom prst="line">
              <a:avLst/>
            </a:prstGeom>
            <a:ln w="19050">
              <a:solidFill>
                <a:srgbClr val="007F7B"/>
              </a:solidFill>
            </a:ln>
            <a:effectLst/>
          </p:spPr>
          <p:style>
            <a:lnRef idx="2">
              <a:schemeClr val="accent1"/>
            </a:lnRef>
            <a:fillRef idx="0">
              <a:schemeClr val="accent1"/>
            </a:fillRef>
            <a:effectRef idx="1">
              <a:schemeClr val="accent1"/>
            </a:effectRef>
            <a:fontRef idx="minor">
              <a:schemeClr val="tx1"/>
            </a:fontRef>
          </p:style>
        </p:cxnSp>
        <p:cxnSp>
          <p:nvCxnSpPr>
            <p:cNvPr id="26" name="Conector reto 25">
              <a:extLst>
                <a:ext uri="{FF2B5EF4-FFF2-40B4-BE49-F238E27FC236}">
                  <a16:creationId xmlns:a16="http://schemas.microsoft.com/office/drawing/2014/main" id="{87FC7CC0-55C8-47F4-86F7-9FE963F0AB81}"/>
                </a:ext>
              </a:extLst>
            </p:cNvPr>
            <p:cNvCxnSpPr/>
            <p:nvPr/>
          </p:nvCxnSpPr>
          <p:spPr>
            <a:xfrm>
              <a:off x="8662884" y="777198"/>
              <a:ext cx="3376928" cy="0"/>
            </a:xfrm>
            <a:prstGeom prst="line">
              <a:avLst/>
            </a:prstGeom>
            <a:ln w="19050">
              <a:solidFill>
                <a:srgbClr val="007F7B"/>
              </a:solidFill>
            </a:ln>
            <a:effectLst/>
          </p:spPr>
          <p:style>
            <a:lnRef idx="2">
              <a:schemeClr val="accent1"/>
            </a:lnRef>
            <a:fillRef idx="0">
              <a:schemeClr val="accent1"/>
            </a:fillRef>
            <a:effectRef idx="1">
              <a:schemeClr val="accent1"/>
            </a:effectRef>
            <a:fontRef idx="minor">
              <a:schemeClr val="tx1"/>
            </a:fontRef>
          </p:style>
        </p:cxnSp>
        <p:sp>
          <p:nvSpPr>
            <p:cNvPr id="27" name="Elipse 26">
              <a:extLst>
                <a:ext uri="{FF2B5EF4-FFF2-40B4-BE49-F238E27FC236}">
                  <a16:creationId xmlns:a16="http://schemas.microsoft.com/office/drawing/2014/main" id="{38358283-0523-4B10-9820-AF4046E05970}"/>
                </a:ext>
              </a:extLst>
            </p:cNvPr>
            <p:cNvSpPr/>
            <p:nvPr/>
          </p:nvSpPr>
          <p:spPr>
            <a:xfrm>
              <a:off x="8605322" y="713215"/>
              <a:ext cx="115123" cy="120122"/>
            </a:xfrm>
            <a:prstGeom prst="ellipse">
              <a:avLst/>
            </a:prstGeom>
            <a:solidFill>
              <a:srgbClr val="007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28" name="Conector reto 27">
              <a:extLst>
                <a:ext uri="{FF2B5EF4-FFF2-40B4-BE49-F238E27FC236}">
                  <a16:creationId xmlns:a16="http://schemas.microsoft.com/office/drawing/2014/main" id="{F034D15C-39A1-469F-8566-5A1029FE0A5F}"/>
                </a:ext>
              </a:extLst>
            </p:cNvPr>
            <p:cNvCxnSpPr>
              <a:cxnSpLocks/>
              <a:endCxn id="30" idx="3"/>
            </p:cNvCxnSpPr>
            <p:nvPr/>
          </p:nvCxnSpPr>
          <p:spPr>
            <a:xfrm flipH="1" flipV="1">
              <a:off x="6856869" y="827326"/>
              <a:ext cx="533360" cy="2634210"/>
            </a:xfrm>
            <a:prstGeom prst="line">
              <a:avLst/>
            </a:prstGeom>
            <a:ln w="19050">
              <a:solidFill>
                <a:srgbClr val="FFB100"/>
              </a:solidFill>
            </a:ln>
            <a:effectLst/>
          </p:spPr>
          <p:style>
            <a:lnRef idx="2">
              <a:schemeClr val="accent1"/>
            </a:lnRef>
            <a:fillRef idx="0">
              <a:schemeClr val="accent1"/>
            </a:fillRef>
            <a:effectRef idx="1">
              <a:schemeClr val="accent1"/>
            </a:effectRef>
            <a:fontRef idx="minor">
              <a:schemeClr val="tx1"/>
            </a:fontRef>
          </p:style>
        </p:cxnSp>
        <p:cxnSp>
          <p:nvCxnSpPr>
            <p:cNvPr id="29" name="Conector reto 28">
              <a:extLst>
                <a:ext uri="{FF2B5EF4-FFF2-40B4-BE49-F238E27FC236}">
                  <a16:creationId xmlns:a16="http://schemas.microsoft.com/office/drawing/2014/main" id="{6E4AD861-70B2-4A60-8148-A9261803BB31}"/>
                </a:ext>
              </a:extLst>
            </p:cNvPr>
            <p:cNvCxnSpPr/>
            <p:nvPr/>
          </p:nvCxnSpPr>
          <p:spPr>
            <a:xfrm flipH="1">
              <a:off x="3389044" y="777198"/>
              <a:ext cx="3376928" cy="0"/>
            </a:xfrm>
            <a:prstGeom prst="line">
              <a:avLst/>
            </a:prstGeom>
            <a:ln w="19050">
              <a:solidFill>
                <a:srgbClr val="FFB100"/>
              </a:solidFill>
            </a:ln>
            <a:effectLst/>
          </p:spPr>
          <p:style>
            <a:lnRef idx="2">
              <a:schemeClr val="accent1"/>
            </a:lnRef>
            <a:fillRef idx="0">
              <a:schemeClr val="accent1"/>
            </a:fillRef>
            <a:effectRef idx="1">
              <a:schemeClr val="accent1"/>
            </a:effectRef>
            <a:fontRef idx="minor">
              <a:schemeClr val="tx1"/>
            </a:fontRef>
          </p:style>
        </p:cxnSp>
        <p:sp>
          <p:nvSpPr>
            <p:cNvPr id="30" name="Elipse 29">
              <a:extLst>
                <a:ext uri="{FF2B5EF4-FFF2-40B4-BE49-F238E27FC236}">
                  <a16:creationId xmlns:a16="http://schemas.microsoft.com/office/drawing/2014/main" id="{61512814-370E-4014-9F1B-702D49CB7DC0}"/>
                </a:ext>
              </a:extLst>
            </p:cNvPr>
            <p:cNvSpPr/>
            <p:nvPr/>
          </p:nvSpPr>
          <p:spPr>
            <a:xfrm flipH="1">
              <a:off x="6758605" y="724795"/>
              <a:ext cx="115123" cy="120122"/>
            </a:xfrm>
            <a:prstGeom prst="ellipse">
              <a:avLst/>
            </a:prstGeom>
            <a:solidFill>
              <a:srgbClr val="FFB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sp>
        <p:nvSpPr>
          <p:cNvPr id="31" name="CaixaDeTexto 30">
            <a:extLst>
              <a:ext uri="{FF2B5EF4-FFF2-40B4-BE49-F238E27FC236}">
                <a16:creationId xmlns:a16="http://schemas.microsoft.com/office/drawing/2014/main" id="{E7A37B05-DBB4-4E41-9E41-EEB32AAB23D0}"/>
              </a:ext>
            </a:extLst>
          </p:cNvPr>
          <p:cNvSpPr txBox="1"/>
          <p:nvPr/>
        </p:nvSpPr>
        <p:spPr>
          <a:xfrm>
            <a:off x="3087148" y="1022717"/>
            <a:ext cx="3885279" cy="4278094"/>
          </a:xfrm>
          <a:prstGeom prst="rect">
            <a:avLst/>
          </a:prstGeom>
          <a:noFill/>
        </p:spPr>
        <p:txBody>
          <a:bodyPr wrap="square" rtlCol="0">
            <a:spAutoFit/>
          </a:bodyPr>
          <a:lstStyle/>
          <a:p>
            <a:r>
              <a:rPr lang="pt-BR" sz="1300" b="1" dirty="0">
                <a:solidFill>
                  <a:srgbClr val="117F7B"/>
                </a:solidFill>
                <a:latin typeface="Arial" panose="020B0604020202020204" pitchFamily="34" charset="0"/>
                <a:cs typeface="Arial" panose="020B0604020202020204" pitchFamily="34" charset="0"/>
              </a:rPr>
              <a:t>5.1 </a:t>
            </a:r>
            <a:r>
              <a:rPr lang="pt-BR" sz="1300" b="1" dirty="0">
                <a:solidFill>
                  <a:prstClr val="white">
                    <a:lumMod val="50000"/>
                  </a:prstClr>
                </a:solidFill>
                <a:latin typeface="Arial" panose="020B0604020202020204" pitchFamily="34" charset="0"/>
                <a:cs typeface="Arial" panose="020B0604020202020204" pitchFamily="34" charset="0"/>
              </a:rPr>
              <a:t>Condições de Trabalho, </a:t>
            </a:r>
            <a:br>
              <a:rPr lang="pt-BR" sz="1300" b="1" dirty="0">
                <a:solidFill>
                  <a:prstClr val="white">
                    <a:lumMod val="50000"/>
                  </a:prstClr>
                </a:solidFill>
                <a:latin typeface="Arial" panose="020B0604020202020204" pitchFamily="34" charset="0"/>
                <a:cs typeface="Arial" panose="020B0604020202020204" pitchFamily="34" charset="0"/>
              </a:rPr>
            </a:br>
            <a:r>
              <a:rPr lang="pt-BR" sz="1300" b="1" dirty="0">
                <a:solidFill>
                  <a:prstClr val="white">
                    <a:lumMod val="50000"/>
                  </a:prstClr>
                </a:solidFill>
                <a:latin typeface="Arial" panose="020B0604020202020204" pitchFamily="34" charset="0"/>
                <a:cs typeface="Arial" panose="020B0604020202020204" pitchFamily="34" charset="0"/>
              </a:rPr>
              <a:t>Limpeza e Conforto</a:t>
            </a:r>
          </a:p>
          <a:p>
            <a:r>
              <a:rPr lang="pt-BR" sz="1300" dirty="0">
                <a:solidFill>
                  <a:prstClr val="white">
                    <a:lumMod val="50000"/>
                  </a:prstClr>
                </a:solidFill>
                <a:latin typeface="Arial" panose="020B0604020202020204" pitchFamily="34" charset="0"/>
                <a:cs typeface="Arial" panose="020B0604020202020204" pitchFamily="34" charset="0"/>
              </a:rPr>
              <a:t>Área de armazenamento temporário sem condição normal definida, criada para </a:t>
            </a:r>
            <a:br>
              <a:rPr lang="pt-BR" sz="1300" dirty="0">
                <a:solidFill>
                  <a:prstClr val="white">
                    <a:lumMod val="50000"/>
                  </a:prstClr>
                </a:solidFill>
                <a:latin typeface="Arial" panose="020B0604020202020204" pitchFamily="34" charset="0"/>
                <a:cs typeface="Arial" panose="020B0604020202020204" pitchFamily="34" charset="0"/>
              </a:rPr>
            </a:br>
            <a:r>
              <a:rPr lang="pt-BR" sz="1300" dirty="0">
                <a:solidFill>
                  <a:prstClr val="white">
                    <a:lumMod val="50000"/>
                  </a:prstClr>
                </a:solidFill>
                <a:latin typeface="Arial" panose="020B0604020202020204" pitchFamily="34" charset="0"/>
                <a:cs typeface="Arial" panose="020B0604020202020204" pitchFamily="34" charset="0"/>
              </a:rPr>
              <a:t>sanar falta de espaço no armazém, sem 5S.</a:t>
            </a:r>
          </a:p>
          <a:p>
            <a:pPr>
              <a:spcBef>
                <a:spcPts val="600"/>
              </a:spcBef>
            </a:pPr>
            <a:r>
              <a:rPr lang="pt-BR" sz="1300" b="1" dirty="0">
                <a:solidFill>
                  <a:srgbClr val="117F7B"/>
                </a:solidFill>
                <a:latin typeface="Arial" panose="020B0604020202020204" pitchFamily="34" charset="0"/>
                <a:cs typeface="Arial" panose="020B0604020202020204" pitchFamily="34" charset="0"/>
              </a:rPr>
              <a:t>5.3</a:t>
            </a:r>
            <a:r>
              <a:rPr lang="pt-BR" sz="1300" b="1" dirty="0">
                <a:solidFill>
                  <a:prstClr val="white">
                    <a:lumMod val="50000"/>
                  </a:prstClr>
                </a:solidFill>
                <a:latin typeface="Arial" panose="020B0604020202020204" pitchFamily="34" charset="0"/>
                <a:cs typeface="Arial" panose="020B0604020202020204" pitchFamily="34" charset="0"/>
              </a:rPr>
              <a:t> Requisitos de Atividades Críticas </a:t>
            </a:r>
          </a:p>
          <a:p>
            <a:r>
              <a:rPr lang="pt-BR" sz="1300" dirty="0">
                <a:solidFill>
                  <a:prstClr val="white">
                    <a:lumMod val="50000"/>
                  </a:prstClr>
                </a:solidFill>
                <a:latin typeface="Arial" panose="020B0604020202020204" pitchFamily="34" charset="0"/>
                <a:cs typeface="Arial" panose="020B0604020202020204" pitchFamily="34" charset="0"/>
              </a:rPr>
              <a:t>RAC 05 – Içamento de carga; 5.7.(m) proibido tocar na carga suspensa e 5.7.(n) colocar-se </a:t>
            </a:r>
            <a:br>
              <a:rPr lang="pt-BR" sz="1300" dirty="0">
                <a:solidFill>
                  <a:prstClr val="white">
                    <a:lumMod val="50000"/>
                  </a:prstClr>
                </a:solidFill>
                <a:latin typeface="Arial" panose="020B0604020202020204" pitchFamily="34" charset="0"/>
                <a:cs typeface="Arial" panose="020B0604020202020204" pitchFamily="34" charset="0"/>
              </a:rPr>
            </a:br>
            <a:r>
              <a:rPr lang="pt-BR" sz="1300" dirty="0">
                <a:solidFill>
                  <a:prstClr val="white">
                    <a:lumMod val="50000"/>
                  </a:prstClr>
                </a:solidFill>
                <a:latin typeface="Arial" panose="020B0604020202020204" pitchFamily="34" charset="0"/>
                <a:cs typeface="Arial" panose="020B0604020202020204" pitchFamily="34" charset="0"/>
              </a:rPr>
              <a:t>na linha de fogo da carga suspensa.</a:t>
            </a:r>
          </a:p>
          <a:p>
            <a:pPr>
              <a:spcBef>
                <a:spcPts val="600"/>
              </a:spcBef>
            </a:pPr>
            <a:r>
              <a:rPr lang="pt-BR" sz="1300" b="1" dirty="0">
                <a:solidFill>
                  <a:srgbClr val="4D4D4D"/>
                </a:solidFill>
                <a:highlight>
                  <a:srgbClr val="FFC000"/>
                </a:highlight>
                <a:latin typeface="Arial" panose="020B0604020202020204" pitchFamily="34" charset="0"/>
                <a:cs typeface="Arial" panose="020B0604020202020204" pitchFamily="34" charset="0"/>
              </a:rPr>
              <a:t>5.4 Análise de Risco da Tarefa (ART)</a:t>
            </a:r>
          </a:p>
          <a:p>
            <a:r>
              <a:rPr lang="pt-BR" sz="1300" dirty="0">
                <a:solidFill>
                  <a:srgbClr val="4D4D4D"/>
                </a:solidFill>
                <a:highlight>
                  <a:srgbClr val="FFC000"/>
                </a:highlight>
                <a:latin typeface="Arial" panose="020B0604020202020204" pitchFamily="34" charset="0"/>
                <a:cs typeface="Arial" panose="020B0604020202020204" pitchFamily="34" charset="0"/>
              </a:rPr>
              <a:t>PNR000068 requisito 1.4 Elaboração </a:t>
            </a:r>
            <a:br>
              <a:rPr lang="pt-BR" sz="1300" dirty="0">
                <a:solidFill>
                  <a:srgbClr val="4D4D4D"/>
                </a:solidFill>
                <a:highlight>
                  <a:srgbClr val="FFC000"/>
                </a:highlight>
                <a:latin typeface="Arial" panose="020B0604020202020204" pitchFamily="34" charset="0"/>
                <a:cs typeface="Arial" panose="020B0604020202020204" pitchFamily="34" charset="0"/>
              </a:rPr>
            </a:br>
            <a:r>
              <a:rPr lang="pt-BR" sz="1300" dirty="0">
                <a:solidFill>
                  <a:srgbClr val="4D4D4D"/>
                </a:solidFill>
                <a:highlight>
                  <a:srgbClr val="FFC000"/>
                </a:highlight>
                <a:latin typeface="Arial" panose="020B0604020202020204" pitchFamily="34" charset="0"/>
                <a:cs typeface="Arial" panose="020B0604020202020204" pitchFamily="34" charset="0"/>
              </a:rPr>
              <a:t>e utilização da ART.</a:t>
            </a:r>
          </a:p>
          <a:p>
            <a:pPr>
              <a:spcBef>
                <a:spcPts val="600"/>
              </a:spcBef>
            </a:pPr>
            <a:r>
              <a:rPr lang="pt-BR" sz="1300" b="1" dirty="0">
                <a:solidFill>
                  <a:srgbClr val="117F7B"/>
                </a:solidFill>
                <a:latin typeface="Arial" panose="020B0604020202020204" pitchFamily="34" charset="0"/>
                <a:cs typeface="Arial" panose="020B0604020202020204" pitchFamily="34" charset="0"/>
              </a:rPr>
              <a:t>5.5 </a:t>
            </a:r>
            <a:r>
              <a:rPr lang="pt-BR" sz="1300" b="1" dirty="0">
                <a:solidFill>
                  <a:prstClr val="white">
                    <a:lumMod val="50000"/>
                  </a:prstClr>
                </a:solidFill>
                <a:latin typeface="Arial" panose="020B0604020202020204" pitchFamily="34" charset="0"/>
                <a:cs typeface="Arial" panose="020B0604020202020204" pitchFamily="34" charset="0"/>
              </a:rPr>
              <a:t>Permissão para Trabalho Seguro (PTS)</a:t>
            </a:r>
          </a:p>
          <a:p>
            <a:r>
              <a:rPr lang="pt-BR" sz="1300" dirty="0">
                <a:solidFill>
                  <a:prstClr val="white">
                    <a:lumMod val="50000"/>
                  </a:prstClr>
                </a:solidFill>
                <a:latin typeface="Arial" panose="020B0604020202020204" pitchFamily="34" charset="0"/>
                <a:cs typeface="Arial" panose="020B0604020202020204" pitchFamily="34" charset="0"/>
              </a:rPr>
              <a:t>PNR000031 requisito 7.1 Critério de </a:t>
            </a:r>
            <a:br>
              <a:rPr lang="pt-BR" sz="1300" dirty="0">
                <a:solidFill>
                  <a:prstClr val="white">
                    <a:lumMod val="50000"/>
                  </a:prstClr>
                </a:solidFill>
                <a:latin typeface="Arial" panose="020B0604020202020204" pitchFamily="34" charset="0"/>
                <a:cs typeface="Arial" panose="020B0604020202020204" pitchFamily="34" charset="0"/>
              </a:rPr>
            </a:br>
            <a:r>
              <a:rPr lang="pt-BR" sz="1300" dirty="0">
                <a:solidFill>
                  <a:prstClr val="white">
                    <a:lumMod val="50000"/>
                  </a:prstClr>
                </a:solidFill>
                <a:latin typeface="Arial" panose="020B0604020202020204" pitchFamily="34" charset="0"/>
                <a:cs typeface="Arial" panose="020B0604020202020204" pitchFamily="34" charset="0"/>
              </a:rPr>
              <a:t>Aplicação de PTS (Anexo 1) e 7.5: PCM.</a:t>
            </a:r>
          </a:p>
          <a:p>
            <a:pPr>
              <a:spcBef>
                <a:spcPts val="600"/>
              </a:spcBef>
            </a:pPr>
            <a:r>
              <a:rPr lang="pt-BR" sz="1300" b="1" dirty="0">
                <a:solidFill>
                  <a:srgbClr val="117F7B"/>
                </a:solidFill>
                <a:latin typeface="Arial" panose="020B0604020202020204" pitchFamily="34" charset="0"/>
                <a:cs typeface="Arial" panose="020B0604020202020204" pitchFamily="34" charset="0"/>
              </a:rPr>
              <a:t>8.4 </a:t>
            </a:r>
            <a:r>
              <a:rPr lang="pt-BR" sz="1300" b="1" dirty="0">
                <a:solidFill>
                  <a:prstClr val="white">
                    <a:lumMod val="50000"/>
                  </a:prstClr>
                </a:solidFill>
                <a:latin typeface="Arial" panose="020B0604020202020204" pitchFamily="34" charset="0"/>
                <a:cs typeface="Arial" panose="020B0604020202020204" pitchFamily="34" charset="0"/>
              </a:rPr>
              <a:t>Funções e Processos da Manut (OM)</a:t>
            </a:r>
          </a:p>
          <a:p>
            <a:r>
              <a:rPr lang="pt-BR" sz="1300" dirty="0">
                <a:solidFill>
                  <a:prstClr val="white">
                    <a:lumMod val="50000"/>
                  </a:prstClr>
                </a:solidFill>
                <a:latin typeface="Arial" panose="020B0604020202020204" pitchFamily="34" charset="0"/>
                <a:cs typeface="Arial" panose="020B0604020202020204" pitchFamily="34" charset="0"/>
              </a:rPr>
              <a:t>PNR000004 – Item 2 – Planejamento </a:t>
            </a:r>
            <a:br>
              <a:rPr lang="pt-BR" sz="1300" dirty="0">
                <a:solidFill>
                  <a:prstClr val="white">
                    <a:lumMod val="50000"/>
                  </a:prstClr>
                </a:solidFill>
                <a:latin typeface="Arial" panose="020B0604020202020204" pitchFamily="34" charset="0"/>
                <a:cs typeface="Arial" panose="020B0604020202020204" pitchFamily="34" charset="0"/>
              </a:rPr>
            </a:br>
            <a:r>
              <a:rPr lang="pt-BR" sz="1300" dirty="0">
                <a:solidFill>
                  <a:prstClr val="white">
                    <a:lumMod val="50000"/>
                  </a:prstClr>
                </a:solidFill>
                <a:latin typeface="Arial" panose="020B0604020202020204" pitchFamily="34" charset="0"/>
                <a:cs typeface="Arial" panose="020B0604020202020204" pitchFamily="34" charset="0"/>
              </a:rPr>
              <a:t>Curto prazo.</a:t>
            </a:r>
          </a:p>
          <a:p>
            <a:pPr>
              <a:spcBef>
                <a:spcPts val="600"/>
              </a:spcBef>
            </a:pPr>
            <a:r>
              <a:rPr lang="pt-BR" sz="1300" b="1" dirty="0">
                <a:solidFill>
                  <a:srgbClr val="117F7B"/>
                </a:solidFill>
                <a:latin typeface="Arial" panose="020B0604020202020204" pitchFamily="34" charset="0"/>
                <a:cs typeface="Arial" panose="020B0604020202020204" pitchFamily="34" charset="0"/>
              </a:rPr>
              <a:t>8.9 </a:t>
            </a:r>
            <a:r>
              <a:rPr lang="pt-BR" sz="1300" b="1" dirty="0">
                <a:solidFill>
                  <a:prstClr val="white">
                    <a:lumMod val="50000"/>
                  </a:prstClr>
                </a:solidFill>
                <a:latin typeface="Arial" panose="020B0604020202020204" pitchFamily="34" charset="0"/>
                <a:cs typeface="Arial" panose="020B0604020202020204" pitchFamily="34" charset="0"/>
              </a:rPr>
              <a:t>Gerenciamento de Recursos</a:t>
            </a:r>
          </a:p>
        </p:txBody>
      </p:sp>
      <p:sp>
        <p:nvSpPr>
          <p:cNvPr id="32" name="CaixaDeTexto 31">
            <a:extLst>
              <a:ext uri="{FF2B5EF4-FFF2-40B4-BE49-F238E27FC236}">
                <a16:creationId xmlns:a16="http://schemas.microsoft.com/office/drawing/2014/main" id="{C3217FBB-3E28-4CB3-9F5B-72A32A42B75B}"/>
              </a:ext>
            </a:extLst>
          </p:cNvPr>
          <p:cNvSpPr txBox="1"/>
          <p:nvPr/>
        </p:nvSpPr>
        <p:spPr>
          <a:xfrm>
            <a:off x="5104166" y="5463296"/>
            <a:ext cx="5526103" cy="1031051"/>
          </a:xfrm>
          <a:prstGeom prst="rect">
            <a:avLst/>
          </a:prstGeom>
          <a:noFill/>
        </p:spPr>
        <p:txBody>
          <a:bodyPr wrap="square" rtlCol="0">
            <a:spAutoFit/>
          </a:bodyPr>
          <a:lstStyle/>
          <a:p>
            <a:pPr>
              <a:defRPr/>
            </a:pPr>
            <a:r>
              <a:rPr lang="pt-BR" sz="1400" b="1" dirty="0">
                <a:solidFill>
                  <a:srgbClr val="117F7B"/>
                </a:solidFill>
                <a:latin typeface="Arial" panose="020B0604020202020204" pitchFamily="34" charset="0"/>
                <a:cs typeface="Arial" panose="020B0604020202020204" pitchFamily="34" charset="0"/>
              </a:rPr>
              <a:t>2.2</a:t>
            </a:r>
            <a:r>
              <a:rPr lang="pt-BR" sz="1400" b="1" dirty="0">
                <a:solidFill>
                  <a:prstClr val="white">
                    <a:lumMod val="50000"/>
                  </a:prstClr>
                </a:solidFill>
                <a:latin typeface="Arial" panose="020B0604020202020204" pitchFamily="34" charset="0"/>
                <a:cs typeface="Arial" panose="020B0604020202020204" pitchFamily="34" charset="0"/>
              </a:rPr>
              <a:t> Recrutamento e desenvolvimento</a:t>
            </a:r>
          </a:p>
          <a:p>
            <a:pPr>
              <a:defRPr/>
            </a:pPr>
            <a:r>
              <a:rPr lang="pt-BR" sz="1400" dirty="0">
                <a:solidFill>
                  <a:prstClr val="white">
                    <a:lumMod val="50000"/>
                  </a:prstClr>
                </a:solidFill>
                <a:latin typeface="Arial" panose="020B0604020202020204" pitchFamily="34" charset="0"/>
                <a:cs typeface="Arial" panose="020B0604020202020204" pitchFamily="34" charset="0"/>
              </a:rPr>
              <a:t>Processo de </a:t>
            </a:r>
            <a:r>
              <a:rPr lang="pt-BR" sz="1400" i="1" dirty="0" err="1">
                <a:solidFill>
                  <a:prstClr val="white">
                    <a:lumMod val="50000"/>
                  </a:prstClr>
                </a:solidFill>
                <a:latin typeface="Arial" panose="020B0604020202020204" pitchFamily="34" charset="0"/>
                <a:cs typeface="Arial" panose="020B0604020202020204" pitchFamily="34" charset="0"/>
              </a:rPr>
              <a:t>onboarding</a:t>
            </a:r>
            <a:r>
              <a:rPr lang="pt-BR" sz="1400" dirty="0">
                <a:solidFill>
                  <a:prstClr val="white">
                    <a:lumMod val="50000"/>
                  </a:prstClr>
                </a:solidFill>
                <a:latin typeface="Arial" panose="020B0604020202020204" pitchFamily="34" charset="0"/>
                <a:cs typeface="Arial" panose="020B0604020202020204" pitchFamily="34" charset="0"/>
              </a:rPr>
              <a:t> não foi seguido para o Supervisor.</a:t>
            </a:r>
          </a:p>
          <a:p>
            <a:pPr>
              <a:spcBef>
                <a:spcPts val="600"/>
              </a:spcBef>
              <a:defRPr/>
            </a:pPr>
            <a:r>
              <a:rPr lang="pt-BR" sz="1400" b="1" dirty="0">
                <a:solidFill>
                  <a:srgbClr val="117F7B"/>
                </a:solidFill>
                <a:latin typeface="Arial" panose="020B0604020202020204" pitchFamily="34" charset="0"/>
                <a:cs typeface="Arial" panose="020B0604020202020204" pitchFamily="34" charset="0"/>
              </a:rPr>
              <a:t>2.3</a:t>
            </a:r>
            <a:r>
              <a:rPr lang="pt-BR" sz="1400" b="1" dirty="0">
                <a:solidFill>
                  <a:prstClr val="white">
                    <a:lumMod val="50000"/>
                  </a:prstClr>
                </a:solidFill>
                <a:latin typeface="Arial" panose="020B0604020202020204" pitchFamily="34" charset="0"/>
                <a:cs typeface="Arial" panose="020B0604020202020204" pitchFamily="34" charset="0"/>
              </a:rPr>
              <a:t> Ambiente de Trabalho</a:t>
            </a:r>
          </a:p>
          <a:p>
            <a:pPr>
              <a:defRPr/>
            </a:pPr>
            <a:r>
              <a:rPr lang="pt-BR" sz="1400" dirty="0">
                <a:solidFill>
                  <a:prstClr val="white">
                    <a:lumMod val="50000"/>
                  </a:prstClr>
                </a:solidFill>
                <a:latin typeface="Arial" panose="020B0604020202020204" pitchFamily="34" charset="0"/>
                <a:cs typeface="Arial" panose="020B0604020202020204" pitchFamily="34" charset="0"/>
              </a:rPr>
              <a:t>Ambiente não seguro para trabalho.</a:t>
            </a:r>
          </a:p>
        </p:txBody>
      </p:sp>
      <p:sp>
        <p:nvSpPr>
          <p:cNvPr id="33" name="Rectangle 3">
            <a:extLst>
              <a:ext uri="{FF2B5EF4-FFF2-40B4-BE49-F238E27FC236}">
                <a16:creationId xmlns:a16="http://schemas.microsoft.com/office/drawing/2014/main" id="{218B306E-B52C-4E4D-ABE2-A593A5495444}"/>
              </a:ext>
            </a:extLst>
          </p:cNvPr>
          <p:cNvSpPr txBox="1">
            <a:spLocks noChangeArrowheads="1"/>
          </p:cNvSpPr>
          <p:nvPr/>
        </p:nvSpPr>
        <p:spPr bwMode="auto">
          <a:xfrm>
            <a:off x="9663854" y="6236086"/>
            <a:ext cx="2291250" cy="182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17475" indent="-117475">
              <a:spcBef>
                <a:spcPts val="1825"/>
              </a:spcBef>
              <a:buFont typeface="Arial" panose="020B0604020202020204" pitchFamily="34" charset="0"/>
              <a:defRPr>
                <a:solidFill>
                  <a:srgbClr val="747678"/>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9pPr>
          </a:lstStyle>
          <a:p>
            <a:pPr marL="117475" marR="0" lvl="0" indent="-117475" algn="r" defTabSz="457200" rtl="0" eaLnBrk="1" fontAlgn="auto" latinLnBrk="0" hangingPunct="1">
              <a:lnSpc>
                <a:spcPct val="100000"/>
              </a:lnSpc>
              <a:spcBef>
                <a:spcPct val="0"/>
              </a:spcBef>
              <a:spcAft>
                <a:spcPts val="0"/>
              </a:spcAft>
              <a:buClrTx/>
              <a:buSzTx/>
              <a:buFontTx/>
              <a:buNone/>
              <a:tabLst/>
              <a:defRPr/>
            </a:pPr>
            <a:r>
              <a:rPr kumimoji="0" lang="pt-BR" altLang="pt-BR" sz="1000" b="0" i="0" u="none" strike="noStrike" kern="1200" cap="none" spc="0" normalizeH="0" baseline="0" noProof="0" dirty="0">
                <a:ln>
                  <a:noFill/>
                </a:ln>
                <a:solidFill>
                  <a:srgbClr val="7F7F7F"/>
                </a:solidFill>
                <a:effectLst/>
                <a:uLnTx/>
                <a:uFillTx/>
              </a:rPr>
              <a:t>USO INTERNO: Este documento é de propriedade da Vale e deve ser usado somente em comunicações internas.</a:t>
            </a:r>
          </a:p>
        </p:txBody>
      </p:sp>
      <p:sp>
        <p:nvSpPr>
          <p:cNvPr id="34" name="CaixaDeTexto 40">
            <a:extLst>
              <a:ext uri="{FF2B5EF4-FFF2-40B4-BE49-F238E27FC236}">
                <a16:creationId xmlns:a16="http://schemas.microsoft.com/office/drawing/2014/main" id="{F12B655F-4B2D-44B4-89CA-B8086B210B52}"/>
              </a:ext>
            </a:extLst>
          </p:cNvPr>
          <p:cNvSpPr txBox="1"/>
          <p:nvPr/>
        </p:nvSpPr>
        <p:spPr>
          <a:xfrm>
            <a:off x="8738698" y="977722"/>
            <a:ext cx="3330312" cy="4416594"/>
          </a:xfrm>
          <a:prstGeom prst="rect">
            <a:avLst/>
          </a:prstGeom>
          <a:noFill/>
        </p:spPr>
        <p:txBody>
          <a:bodyPr wrap="square" rtlCol="0">
            <a:spAutoFit/>
          </a:bodyPr>
          <a:lstStyle/>
          <a:p>
            <a:r>
              <a:rPr lang="pt-BR" sz="1400" b="1" dirty="0">
                <a:solidFill>
                  <a:srgbClr val="117F7B"/>
                </a:solidFill>
                <a:latin typeface="Arial" panose="020B0604020202020204" pitchFamily="34" charset="0"/>
                <a:cs typeface="Arial" panose="020B0604020202020204" pitchFamily="34" charset="0"/>
              </a:rPr>
              <a:t>15.1 </a:t>
            </a:r>
            <a:r>
              <a:rPr lang="pt-BR" sz="1400" b="1" dirty="0">
                <a:solidFill>
                  <a:prstClr val="white">
                    <a:lumMod val="50000"/>
                  </a:prstClr>
                </a:solidFill>
                <a:latin typeface="Arial" panose="020B0604020202020204" pitchFamily="34" charset="0"/>
                <a:cs typeface="Arial" panose="020B0604020202020204" pitchFamily="34" charset="0"/>
              </a:rPr>
              <a:t>Entendimento do processo</a:t>
            </a:r>
          </a:p>
          <a:p>
            <a:r>
              <a:rPr lang="pt-BR" sz="1400" dirty="0">
                <a:solidFill>
                  <a:prstClr val="white">
                    <a:lumMod val="50000"/>
                  </a:prstClr>
                </a:solidFill>
                <a:latin typeface="Arial" panose="020B0604020202020204" pitchFamily="34" charset="0"/>
                <a:cs typeface="Arial" panose="020B0604020202020204" pitchFamily="34" charset="0"/>
              </a:rPr>
              <a:t>Área de armazenamento temporário sem condição normal definida, criada para sanar falta de espaço no armazém, sem 5S;Processos não foram seguidos (PNR000004 (PCM) </a:t>
            </a:r>
            <a:br>
              <a:rPr lang="pt-BR" sz="1400" dirty="0">
                <a:solidFill>
                  <a:prstClr val="white">
                    <a:lumMod val="50000"/>
                  </a:prstClr>
                </a:solidFill>
                <a:latin typeface="Arial" panose="020B0604020202020204" pitchFamily="34" charset="0"/>
                <a:cs typeface="Arial" panose="020B0604020202020204" pitchFamily="34" charset="0"/>
              </a:rPr>
            </a:br>
            <a:r>
              <a:rPr lang="pt-BR" sz="1400" dirty="0">
                <a:solidFill>
                  <a:prstClr val="white">
                    <a:lumMod val="50000"/>
                  </a:prstClr>
                </a:solidFill>
                <a:latin typeface="Arial" panose="020B0604020202020204" pitchFamily="34" charset="0"/>
                <a:cs typeface="Arial" panose="020B0604020202020204" pitchFamily="34" charset="0"/>
              </a:rPr>
              <a:t>e PNR000031 (PTS)).</a:t>
            </a:r>
          </a:p>
          <a:p>
            <a:pPr>
              <a:spcBef>
                <a:spcPts val="600"/>
              </a:spcBef>
            </a:pPr>
            <a:r>
              <a:rPr lang="pt-BR" sz="1400" b="1" dirty="0">
                <a:solidFill>
                  <a:srgbClr val="117F7B"/>
                </a:solidFill>
                <a:latin typeface="Arial" panose="020B0604020202020204" pitchFamily="34" charset="0"/>
                <a:cs typeface="Arial" panose="020B0604020202020204" pitchFamily="34" charset="0"/>
              </a:rPr>
              <a:t>15.6</a:t>
            </a:r>
            <a:r>
              <a:rPr lang="pt-BR" sz="1400" b="1" dirty="0">
                <a:solidFill>
                  <a:prstClr val="white">
                    <a:lumMod val="50000"/>
                  </a:prstClr>
                </a:solidFill>
                <a:latin typeface="Arial" panose="020B0604020202020204" pitchFamily="34" charset="0"/>
                <a:cs typeface="Arial" panose="020B0604020202020204" pitchFamily="34" charset="0"/>
              </a:rPr>
              <a:t> Políticas e procedimentos</a:t>
            </a:r>
            <a:endParaRPr lang="pt-BR" sz="1400" dirty="0">
              <a:solidFill>
                <a:prstClr val="white">
                  <a:lumMod val="50000"/>
                </a:prstClr>
              </a:solidFill>
              <a:latin typeface="Arial" panose="020B0604020202020204" pitchFamily="34" charset="0"/>
              <a:cs typeface="Arial" panose="020B0604020202020204" pitchFamily="34" charset="0"/>
            </a:endParaRPr>
          </a:p>
          <a:p>
            <a:r>
              <a:rPr lang="pt-BR" sz="1400" dirty="0">
                <a:solidFill>
                  <a:prstClr val="white">
                    <a:lumMod val="50000"/>
                  </a:prstClr>
                </a:solidFill>
                <a:latin typeface="Arial" panose="020B0604020202020204" pitchFamily="34" charset="0"/>
                <a:cs typeface="Arial" panose="020B0604020202020204" pitchFamily="34" charset="0"/>
              </a:rPr>
              <a:t>Não foram seguidos OM, PTS, ART.</a:t>
            </a:r>
          </a:p>
          <a:p>
            <a:pPr>
              <a:spcBef>
                <a:spcPts val="600"/>
              </a:spcBef>
            </a:pPr>
            <a:r>
              <a:rPr lang="pt-BR" sz="1400" b="1" dirty="0">
                <a:solidFill>
                  <a:srgbClr val="117F7B"/>
                </a:solidFill>
                <a:latin typeface="Arial" panose="020B0604020202020204" pitchFamily="34" charset="0"/>
                <a:cs typeface="Arial" panose="020B0604020202020204" pitchFamily="34" charset="0"/>
              </a:rPr>
              <a:t>15.8 </a:t>
            </a:r>
            <a:r>
              <a:rPr lang="pt-BR" sz="1400" b="1" dirty="0">
                <a:solidFill>
                  <a:prstClr val="white">
                    <a:lumMod val="50000"/>
                  </a:prstClr>
                </a:solidFill>
                <a:latin typeface="Arial" panose="020B0604020202020204" pitchFamily="34" charset="0"/>
                <a:cs typeface="Arial" panose="020B0604020202020204" pitchFamily="34" charset="0"/>
              </a:rPr>
              <a:t>5S</a:t>
            </a:r>
          </a:p>
          <a:p>
            <a:r>
              <a:rPr lang="pt-BR" sz="1400" dirty="0">
                <a:solidFill>
                  <a:prstClr val="white">
                    <a:lumMod val="50000"/>
                  </a:prstClr>
                </a:solidFill>
                <a:latin typeface="Arial" panose="020B0604020202020204" pitchFamily="34" charset="0"/>
                <a:cs typeface="Arial" panose="020B0604020202020204" pitchFamily="34" charset="0"/>
              </a:rPr>
              <a:t>Área de armazenamento temporário sem condição normal definida, criada para sanar falta de espaço no armazém, sem 5S.</a:t>
            </a:r>
          </a:p>
          <a:p>
            <a:pPr>
              <a:spcBef>
                <a:spcPts val="600"/>
              </a:spcBef>
            </a:pPr>
            <a:r>
              <a:rPr lang="pt-BR" sz="1400" b="1" dirty="0">
                <a:solidFill>
                  <a:srgbClr val="117F7B"/>
                </a:solidFill>
                <a:latin typeface="Arial" panose="020B0604020202020204" pitchFamily="34" charset="0"/>
                <a:cs typeface="Arial" panose="020B0604020202020204" pitchFamily="34" charset="0"/>
              </a:rPr>
              <a:t>15.9 </a:t>
            </a:r>
            <a:r>
              <a:rPr lang="pt-BR" sz="1400" b="1" dirty="0">
                <a:solidFill>
                  <a:prstClr val="white">
                    <a:lumMod val="50000"/>
                  </a:prstClr>
                </a:solidFill>
                <a:latin typeface="Arial" panose="020B0604020202020204" pitchFamily="34" charset="0"/>
                <a:cs typeface="Arial" panose="020B0604020202020204" pitchFamily="34" charset="0"/>
              </a:rPr>
              <a:t>Execução dos padrões</a:t>
            </a:r>
          </a:p>
          <a:p>
            <a:r>
              <a:rPr lang="pt-BR" sz="1400" dirty="0">
                <a:solidFill>
                  <a:prstClr val="white">
                    <a:lumMod val="50000"/>
                  </a:prstClr>
                </a:solidFill>
                <a:latin typeface="Arial" panose="020B0604020202020204" pitchFamily="34" charset="0"/>
                <a:cs typeface="Arial" panose="020B0604020202020204" pitchFamily="34" charset="0"/>
              </a:rPr>
              <a:t>As tarefas não foram executadas conforme padrão estabelecido o que proporcionou erros sucessivos.</a:t>
            </a:r>
          </a:p>
          <a:p>
            <a:pPr>
              <a:defRPr/>
            </a:pPr>
            <a:endParaRPr lang="pt-BR" sz="1400" dirty="0">
              <a:solidFill>
                <a:prstClr val="white">
                  <a:lumMod val="50000"/>
                </a:prstClr>
              </a:solidFill>
              <a:latin typeface="Arial" panose="020B0604020202020204" pitchFamily="34" charset="0"/>
              <a:cs typeface="Arial" panose="020B0604020202020204" pitchFamily="34" charset="0"/>
            </a:endParaRPr>
          </a:p>
        </p:txBody>
      </p:sp>
      <p:sp>
        <p:nvSpPr>
          <p:cNvPr id="35" name="CaixaDeTexto 34">
            <a:extLst>
              <a:ext uri="{FF2B5EF4-FFF2-40B4-BE49-F238E27FC236}">
                <a16:creationId xmlns:a16="http://schemas.microsoft.com/office/drawing/2014/main" id="{E3905167-80F9-4179-93CF-9977276A8D1C}"/>
              </a:ext>
            </a:extLst>
          </p:cNvPr>
          <p:cNvSpPr txBox="1"/>
          <p:nvPr/>
        </p:nvSpPr>
        <p:spPr>
          <a:xfrm>
            <a:off x="150240" y="1505847"/>
            <a:ext cx="2532016" cy="4470455"/>
          </a:xfrm>
          <a:prstGeom prst="rect">
            <a:avLst/>
          </a:prstGeom>
          <a:noFill/>
        </p:spPr>
        <p:txBody>
          <a:bodyPr wrap="square" lIns="91440" tIns="45720" rIns="91440" bIns="45720" rtlCol="0" anchor="t">
            <a:spAutoFit/>
          </a:bodyPr>
          <a:lstStyle/>
          <a:p>
            <a:pPr defTabSz="685800"/>
            <a:r>
              <a:rPr lang="pt-BR" sz="2200" b="1" dirty="0">
                <a:solidFill>
                  <a:schemeClr val="bg1">
                    <a:lumMod val="95000"/>
                  </a:schemeClr>
                </a:solidFill>
                <a:latin typeface="Arial" panose="020B0604020202020204" pitchFamily="34" charset="0"/>
                <a:cs typeface="Arial" panose="020B0604020202020204" pitchFamily="34" charset="0"/>
              </a:rPr>
              <a:t>Conclusão</a:t>
            </a:r>
            <a:endParaRPr lang="pt-BR" sz="2200" b="1" u="sng" dirty="0">
              <a:solidFill>
                <a:schemeClr val="bg1">
                  <a:lumMod val="95000"/>
                </a:schemeClr>
              </a:solidFill>
              <a:latin typeface="Arial" panose="020B0604020202020204" pitchFamily="34" charset="0"/>
              <a:cs typeface="Arial" panose="020B0604020202020204" pitchFamily="34" charset="0"/>
            </a:endParaRPr>
          </a:p>
          <a:p>
            <a:pPr defTabSz="685800"/>
            <a:endParaRPr lang="pt-BR" sz="1050" b="1" dirty="0">
              <a:solidFill>
                <a:schemeClr val="bg1">
                  <a:lumMod val="95000"/>
                </a:schemeClr>
              </a:solidFill>
              <a:latin typeface="Arial" panose="020B0604020202020204" pitchFamily="34" charset="0"/>
              <a:cs typeface="Arial" panose="020B0604020202020204" pitchFamily="34" charset="0"/>
            </a:endParaRPr>
          </a:p>
          <a:p>
            <a:pPr>
              <a:defRPr/>
            </a:pPr>
            <a:r>
              <a:rPr lang="pt-BR" sz="1200" i="0" dirty="0">
                <a:solidFill>
                  <a:srgbClr val="FFFFFF"/>
                </a:solidFill>
                <a:effectLst/>
                <a:latin typeface="Arial" panose="020B0604020202020204" pitchFamily="34" charset="0"/>
                <a:cs typeface="Arial" panose="020B0604020202020204" pitchFamily="34" charset="0"/>
              </a:rPr>
              <a:t>A fratura no tronco lombar do empregado ocorreu devido ao </a:t>
            </a:r>
            <a:r>
              <a:rPr lang="pt-BR" sz="1200" i="0" dirty="0" err="1">
                <a:solidFill>
                  <a:srgbClr val="FFFFFF"/>
                </a:solidFill>
                <a:effectLst/>
                <a:latin typeface="Arial" panose="020B0604020202020204" pitchFamily="34" charset="0"/>
                <a:cs typeface="Arial" panose="020B0604020202020204" pitchFamily="34" charset="0"/>
              </a:rPr>
              <a:t>prensamento</a:t>
            </a:r>
            <a:r>
              <a:rPr lang="pt-BR" sz="1200" i="0" dirty="0">
                <a:solidFill>
                  <a:srgbClr val="FFFFFF"/>
                </a:solidFill>
                <a:effectLst/>
                <a:latin typeface="Arial" panose="020B0604020202020204" pitchFamily="34" charset="0"/>
                <a:cs typeface="Arial" panose="020B0604020202020204" pitchFamily="34" charset="0"/>
              </a:rPr>
              <a:t> entre dois tambores. O empregado içou o tambor central u</a:t>
            </a:r>
            <a:r>
              <a:rPr lang="pt-BR" sz="1200" dirty="0">
                <a:solidFill>
                  <a:srgbClr val="FFFFFF"/>
                </a:solidFill>
                <a:latin typeface="Arial" panose="020B0604020202020204" pitchFamily="34" charset="0"/>
                <a:cs typeface="Arial" panose="020B0604020202020204" pitchFamily="34" charset="0"/>
              </a:rPr>
              <a:t>sando apenas dois pontos de içamento.</a:t>
            </a:r>
          </a:p>
          <a:p>
            <a:pPr>
              <a:defRPr/>
            </a:pPr>
            <a:endParaRPr lang="pt-BR" sz="1200" i="0" dirty="0">
              <a:solidFill>
                <a:srgbClr val="FFFFFF"/>
              </a:solidFill>
              <a:effectLst/>
              <a:latin typeface="Arial" panose="020B0604020202020204" pitchFamily="34" charset="0"/>
              <a:cs typeface="Arial" panose="020B0604020202020204" pitchFamily="34" charset="0"/>
            </a:endParaRPr>
          </a:p>
          <a:p>
            <a:pPr>
              <a:defRPr/>
            </a:pPr>
            <a:r>
              <a:rPr lang="pt-BR" sz="1200" i="0" dirty="0">
                <a:solidFill>
                  <a:srgbClr val="FFFFFF"/>
                </a:solidFill>
                <a:effectLst/>
                <a:latin typeface="Arial" panose="020B0604020202020204" pitchFamily="34" charset="0"/>
                <a:cs typeface="Arial" panose="020B0604020202020204" pitchFamily="34" charset="0"/>
              </a:rPr>
              <a:t>O conjunto tambor/berço foi </a:t>
            </a:r>
            <a:br>
              <a:rPr lang="pt-BR" sz="1200" i="0" dirty="0">
                <a:solidFill>
                  <a:srgbClr val="FFFFFF"/>
                </a:solidFill>
                <a:effectLst/>
                <a:latin typeface="Arial" panose="020B0604020202020204" pitchFamily="34" charset="0"/>
                <a:cs typeface="Arial" panose="020B0604020202020204" pitchFamily="34" charset="0"/>
              </a:rPr>
            </a:br>
            <a:r>
              <a:rPr lang="pt-BR" sz="1200" i="0" dirty="0">
                <a:solidFill>
                  <a:srgbClr val="FFFFFF"/>
                </a:solidFill>
                <a:effectLst/>
                <a:latin typeface="Arial" panose="020B0604020202020204" pitchFamily="34" charset="0"/>
                <a:cs typeface="Arial" panose="020B0604020202020204" pitchFamily="34" charset="0"/>
              </a:rPr>
              <a:t>içado de forma instável a 1,5m </a:t>
            </a:r>
            <a:br>
              <a:rPr lang="pt-BR" sz="1200" i="0" dirty="0">
                <a:solidFill>
                  <a:srgbClr val="FFFFFF"/>
                </a:solidFill>
                <a:effectLst/>
                <a:latin typeface="Arial" panose="020B0604020202020204" pitchFamily="34" charset="0"/>
                <a:cs typeface="Arial" panose="020B0604020202020204" pitchFamily="34" charset="0"/>
              </a:rPr>
            </a:br>
            <a:r>
              <a:rPr lang="pt-BR" sz="1200" i="0" dirty="0">
                <a:solidFill>
                  <a:srgbClr val="FFFFFF"/>
                </a:solidFill>
                <a:effectLst/>
                <a:latin typeface="Arial" panose="020B0604020202020204" pitchFamily="34" charset="0"/>
                <a:cs typeface="Arial" panose="020B0604020202020204" pitchFamily="34" charset="0"/>
              </a:rPr>
              <a:t>de altura. O empregado subiu </a:t>
            </a:r>
            <a:br>
              <a:rPr lang="pt-BR" sz="1200" i="0" dirty="0">
                <a:solidFill>
                  <a:srgbClr val="FFFFFF"/>
                </a:solidFill>
                <a:effectLst/>
                <a:latin typeface="Arial" panose="020B0604020202020204" pitchFamily="34" charset="0"/>
                <a:cs typeface="Arial" panose="020B0604020202020204" pitchFamily="34" charset="0"/>
              </a:rPr>
            </a:br>
            <a:r>
              <a:rPr lang="pt-BR" sz="1200" i="0" dirty="0">
                <a:solidFill>
                  <a:srgbClr val="FFFFFF"/>
                </a:solidFill>
                <a:effectLst/>
                <a:latin typeface="Arial" panose="020B0604020202020204" pitchFamily="34" charset="0"/>
                <a:cs typeface="Arial" panose="020B0604020202020204" pitchFamily="34" charset="0"/>
              </a:rPr>
              <a:t>no tambor vizinho e lançou </a:t>
            </a:r>
            <a:br>
              <a:rPr lang="pt-BR" sz="1200" i="0" dirty="0">
                <a:solidFill>
                  <a:srgbClr val="FFFFFF"/>
                </a:solidFill>
                <a:effectLst/>
                <a:latin typeface="Arial" panose="020B0604020202020204" pitchFamily="34" charset="0"/>
                <a:cs typeface="Arial" panose="020B0604020202020204" pitchFamily="34" charset="0"/>
              </a:rPr>
            </a:br>
            <a:r>
              <a:rPr lang="pt-BR" sz="1200" i="0" dirty="0">
                <a:solidFill>
                  <a:srgbClr val="FFFFFF"/>
                </a:solidFill>
                <a:effectLst/>
                <a:latin typeface="Arial" panose="020B0604020202020204" pitchFamily="34" charset="0"/>
                <a:cs typeface="Arial" panose="020B0604020202020204" pitchFamily="34" charset="0"/>
              </a:rPr>
              <a:t>corda guia abraçando o conjunto tambor/berço. Ao realizar o movimento escorregou e ao </a:t>
            </a:r>
            <a:br>
              <a:rPr lang="pt-BR" sz="1200" i="0" dirty="0">
                <a:solidFill>
                  <a:srgbClr val="FFFFFF"/>
                </a:solidFill>
                <a:effectLst/>
                <a:latin typeface="Arial" panose="020B0604020202020204" pitchFamily="34" charset="0"/>
                <a:cs typeface="Arial" panose="020B0604020202020204" pitchFamily="34" charset="0"/>
              </a:rPr>
            </a:br>
            <a:r>
              <a:rPr lang="pt-BR" sz="1200" i="0" dirty="0">
                <a:solidFill>
                  <a:srgbClr val="FFFFFF"/>
                </a:solidFill>
                <a:effectLst/>
                <a:latin typeface="Arial" panose="020B0604020202020204" pitchFamily="34" charset="0"/>
                <a:cs typeface="Arial" panose="020B0604020202020204" pitchFamily="34" charset="0"/>
              </a:rPr>
              <a:t>tentar segurar no eixo do </a:t>
            </a:r>
            <a:br>
              <a:rPr lang="pt-BR" sz="1200" i="0" dirty="0">
                <a:solidFill>
                  <a:srgbClr val="FFFFFF"/>
                </a:solidFill>
                <a:effectLst/>
                <a:latin typeface="Arial" panose="020B0604020202020204" pitchFamily="34" charset="0"/>
                <a:cs typeface="Arial" panose="020B0604020202020204" pitchFamily="34" charset="0"/>
              </a:rPr>
            </a:br>
            <a:r>
              <a:rPr lang="pt-BR" sz="1200" i="0" dirty="0">
                <a:solidFill>
                  <a:srgbClr val="FFFFFF"/>
                </a:solidFill>
                <a:effectLst/>
                <a:latin typeface="Arial" panose="020B0604020202020204" pitchFamily="34" charset="0"/>
                <a:cs typeface="Arial" panose="020B0604020202020204" pitchFamily="34" charset="0"/>
              </a:rPr>
              <a:t>tambor caiu sob a carga, desequilibrando-a.</a:t>
            </a:r>
          </a:p>
          <a:p>
            <a:pPr>
              <a:defRPr/>
            </a:pPr>
            <a:endParaRPr lang="pt-BR" sz="1200" i="0" dirty="0">
              <a:solidFill>
                <a:srgbClr val="FFFFFF"/>
              </a:solidFill>
              <a:effectLst/>
              <a:latin typeface="Arial" panose="020B0604020202020204" pitchFamily="34" charset="0"/>
              <a:cs typeface="Arial" panose="020B0604020202020204" pitchFamily="34" charset="0"/>
            </a:endParaRPr>
          </a:p>
          <a:p>
            <a:pPr>
              <a:defRPr/>
            </a:pPr>
            <a:r>
              <a:rPr lang="pt-BR" sz="1200" i="0" dirty="0">
                <a:solidFill>
                  <a:srgbClr val="FFFFFF"/>
                </a:solidFill>
                <a:effectLst/>
                <a:latin typeface="Arial" panose="020B0604020202020204" pitchFamily="34" charset="0"/>
                <a:cs typeface="Arial" panose="020B0604020202020204" pitchFamily="34" charset="0"/>
              </a:rPr>
              <a:t>A carga caiu prensando </a:t>
            </a:r>
            <a:br>
              <a:rPr lang="pt-BR" sz="1200" i="0" dirty="0">
                <a:solidFill>
                  <a:srgbClr val="FFFFFF"/>
                </a:solidFill>
                <a:effectLst/>
                <a:latin typeface="Arial" panose="020B0604020202020204" pitchFamily="34" charset="0"/>
                <a:cs typeface="Arial" panose="020B0604020202020204" pitchFamily="34" charset="0"/>
              </a:rPr>
            </a:br>
            <a:r>
              <a:rPr lang="pt-BR" sz="1200" i="0" dirty="0">
                <a:solidFill>
                  <a:srgbClr val="FFFFFF"/>
                </a:solidFill>
                <a:effectLst/>
                <a:latin typeface="Arial" panose="020B0604020202020204" pitchFamily="34" charset="0"/>
                <a:cs typeface="Arial" panose="020B0604020202020204" pitchFamily="34" charset="0"/>
              </a:rPr>
              <a:t>o empregado entre os </a:t>
            </a:r>
            <a:br>
              <a:rPr lang="pt-BR" sz="1200" i="0" dirty="0">
                <a:solidFill>
                  <a:srgbClr val="FFFFFF"/>
                </a:solidFill>
                <a:effectLst/>
                <a:latin typeface="Arial" panose="020B0604020202020204" pitchFamily="34" charset="0"/>
                <a:cs typeface="Arial" panose="020B0604020202020204" pitchFamily="34" charset="0"/>
              </a:rPr>
            </a:br>
            <a:r>
              <a:rPr lang="pt-BR" sz="1200" i="0" dirty="0">
                <a:solidFill>
                  <a:srgbClr val="FFFFFF"/>
                </a:solidFill>
                <a:effectLst/>
                <a:latin typeface="Arial" panose="020B0604020202020204" pitchFamily="34" charset="0"/>
                <a:cs typeface="Arial" panose="020B0604020202020204" pitchFamily="34" charset="0"/>
              </a:rPr>
              <a:t>dois tambores.</a:t>
            </a:r>
            <a:endParaRPr lang="pt-BR" sz="12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46177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m 13">
            <a:extLst>
              <a:ext uri="{FF2B5EF4-FFF2-40B4-BE49-F238E27FC236}">
                <a16:creationId xmlns:a16="http://schemas.microsoft.com/office/drawing/2014/main" id="{A88B1256-3B55-3DDA-BE65-2097E5EFDE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72" t="34526" b="-6"/>
          <a:stretch/>
        </p:blipFill>
        <p:spPr>
          <a:xfrm>
            <a:off x="1" y="1521019"/>
            <a:ext cx="12192000" cy="5349080"/>
          </a:xfrm>
          <a:prstGeom prst="rect">
            <a:avLst/>
          </a:prstGeom>
        </p:spPr>
      </p:pic>
      <p:sp>
        <p:nvSpPr>
          <p:cNvPr id="13" name="Retângulo 12">
            <a:extLst>
              <a:ext uri="{FF2B5EF4-FFF2-40B4-BE49-F238E27FC236}">
                <a16:creationId xmlns:a16="http://schemas.microsoft.com/office/drawing/2014/main" id="{1308CEDF-71E8-47E2-B973-309E7A643E07}"/>
              </a:ext>
            </a:extLst>
          </p:cNvPr>
          <p:cNvSpPr/>
          <p:nvPr/>
        </p:nvSpPr>
        <p:spPr>
          <a:xfrm>
            <a:off x="0" y="1487946"/>
            <a:ext cx="12217402" cy="5370054"/>
          </a:xfrm>
          <a:prstGeom prst="rect">
            <a:avLst/>
          </a:prstGeom>
          <a:solidFill>
            <a:srgbClr val="0A04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1" name="Retângulo 50"/>
          <p:cNvSpPr/>
          <p:nvPr/>
        </p:nvSpPr>
        <p:spPr>
          <a:xfrm>
            <a:off x="1291638" y="2452617"/>
            <a:ext cx="9608725" cy="580993"/>
          </a:xfrm>
          <a:prstGeom prst="rect">
            <a:avLst/>
          </a:prstGeom>
        </p:spPr>
        <p:txBody>
          <a:bodyPr wrap="square">
            <a:spAutoFit/>
          </a:bodyPr>
          <a:lstStyle/>
          <a:p>
            <a:pPr algn="ctr">
              <a:lnSpc>
                <a:spcPct val="107000"/>
              </a:lnSpc>
              <a:spcAft>
                <a:spcPts val="800"/>
              </a:spcAft>
            </a:pPr>
            <a:r>
              <a:rPr lang="pt-BR" sz="3200" dirty="0">
                <a:solidFill>
                  <a:schemeClr val="bg1"/>
                </a:solidFill>
                <a:latin typeface="Arial" panose="020B0604020202020204" pitchFamily="34" charset="0"/>
                <a:ea typeface="Calibri" panose="020F0502020204030204" pitchFamily="34" charset="0"/>
                <a:cs typeface="Arial" panose="020B0604020202020204" pitchFamily="34" charset="0"/>
              </a:rPr>
              <a:t>Em todas as tarefas, exceto:</a:t>
            </a:r>
          </a:p>
        </p:txBody>
      </p:sp>
      <p:pic>
        <p:nvPicPr>
          <p:cNvPr id="23" name="Imagem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grpSp>
        <p:nvGrpSpPr>
          <p:cNvPr id="5" name="Agrupar 4"/>
          <p:cNvGrpSpPr/>
          <p:nvPr/>
        </p:nvGrpSpPr>
        <p:grpSpPr>
          <a:xfrm>
            <a:off x="-12700" y="1481810"/>
            <a:ext cx="12204700" cy="533401"/>
            <a:chOff x="-12700" y="3528452"/>
            <a:chExt cx="12204700" cy="533401"/>
          </a:xfrm>
        </p:grpSpPr>
        <p:pic>
          <p:nvPicPr>
            <p:cNvPr id="3" name="Imagem 2"/>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flipH="1">
              <a:off x="9345162" y="3528452"/>
              <a:ext cx="2846838" cy="533401"/>
            </a:xfrm>
            <a:prstGeom prst="rect">
              <a:avLst/>
            </a:prstGeom>
          </p:spPr>
        </p:pic>
        <p:sp>
          <p:nvSpPr>
            <p:cNvPr id="4" name="Retângulo 3"/>
            <p:cNvSpPr/>
            <p:nvPr/>
          </p:nvSpPr>
          <p:spPr>
            <a:xfrm>
              <a:off x="-12700" y="3528452"/>
              <a:ext cx="9482900" cy="532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grpSp>
      <p:sp>
        <p:nvSpPr>
          <p:cNvPr id="39" name="Retângulo 38"/>
          <p:cNvSpPr/>
          <p:nvPr/>
        </p:nvSpPr>
        <p:spPr>
          <a:xfrm>
            <a:off x="3839163" y="1018440"/>
            <a:ext cx="4513675" cy="769441"/>
          </a:xfrm>
          <a:prstGeom prst="rect">
            <a:avLst/>
          </a:prstGeom>
        </p:spPr>
        <p:txBody>
          <a:bodyPr wrap="square">
            <a:spAutoFit/>
          </a:bodyPr>
          <a:lstStyle/>
          <a:p>
            <a:pPr algn="ctr"/>
            <a:r>
              <a:rPr lang="pt-BR" sz="4400" b="1" dirty="0">
                <a:solidFill>
                  <a:srgbClr val="107F7B"/>
                </a:solidFill>
                <a:latin typeface="Arial" panose="020B0604020202020204" pitchFamily="34" charset="0"/>
                <a:cs typeface="Arial" panose="020B0604020202020204" pitchFamily="34" charset="0"/>
              </a:rPr>
              <a:t>Aplicabilidade</a:t>
            </a:r>
            <a:endParaRPr lang="pt-BR" sz="4400" dirty="0">
              <a:solidFill>
                <a:srgbClr val="107F7B"/>
              </a:solidFill>
              <a:latin typeface="Arial" panose="020B0604020202020204" pitchFamily="34" charset="0"/>
              <a:cs typeface="Arial" panose="020B0604020202020204" pitchFamily="34" charset="0"/>
            </a:endParaRPr>
          </a:p>
        </p:txBody>
      </p:sp>
      <p:cxnSp>
        <p:nvCxnSpPr>
          <p:cNvPr id="15" name="Conector Reto 14">
            <a:extLst>
              <a:ext uri="{FF2B5EF4-FFF2-40B4-BE49-F238E27FC236}">
                <a16:creationId xmlns:a16="http://schemas.microsoft.com/office/drawing/2014/main" id="{D1EFF66A-0314-37E0-C595-208D582459BD}"/>
              </a:ext>
            </a:extLst>
          </p:cNvPr>
          <p:cNvCxnSpPr>
            <a:cxnSpLocks/>
          </p:cNvCxnSpPr>
          <p:nvPr/>
        </p:nvCxnSpPr>
        <p:spPr>
          <a:xfrm>
            <a:off x="2837392" y="3033610"/>
            <a:ext cx="662053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1" name="Agrupar 190">
            <a:extLst>
              <a:ext uri="{FF2B5EF4-FFF2-40B4-BE49-F238E27FC236}">
                <a16:creationId xmlns:a16="http://schemas.microsoft.com/office/drawing/2014/main" id="{9DB41D1C-ACA6-20A8-1166-48014B221FF3}"/>
              </a:ext>
            </a:extLst>
          </p:cNvPr>
          <p:cNvGrpSpPr/>
          <p:nvPr/>
        </p:nvGrpSpPr>
        <p:grpSpPr>
          <a:xfrm>
            <a:off x="1036436" y="3500027"/>
            <a:ext cx="9778875" cy="2939174"/>
            <a:chOff x="958248" y="3531926"/>
            <a:chExt cx="9778875" cy="2939174"/>
          </a:xfrm>
        </p:grpSpPr>
        <p:sp>
          <p:nvSpPr>
            <p:cNvPr id="34" name="CaixaDeTexto 33">
              <a:extLst>
                <a:ext uri="{FF2B5EF4-FFF2-40B4-BE49-F238E27FC236}">
                  <a16:creationId xmlns:a16="http://schemas.microsoft.com/office/drawing/2014/main" id="{E904A353-77B5-48C8-A357-0C1F7E651921}"/>
                </a:ext>
              </a:extLst>
            </p:cNvPr>
            <p:cNvSpPr txBox="1"/>
            <p:nvPr/>
          </p:nvSpPr>
          <p:spPr>
            <a:xfrm>
              <a:off x="3414464" y="4553652"/>
              <a:ext cx="2734805" cy="1917448"/>
            </a:xfrm>
            <a:prstGeom prst="rect">
              <a:avLst/>
            </a:prstGeom>
            <a:noFill/>
          </p:spPr>
          <p:txBody>
            <a:bodyPr wrap="square" rtlCol="0">
              <a:spAutoFit/>
            </a:bodyPr>
            <a:lstStyle>
              <a:defPPr>
                <a:defRPr lang="pt-BR"/>
              </a:defPPr>
              <a:lvl1pPr marL="285750" marR="0" lvl="0" indent="-285750" defTabSz="457200" eaLnBrk="0" fontAlgn="base" hangingPunct="0">
                <a:lnSpc>
                  <a:spcPct val="100000"/>
                </a:lnSpc>
                <a:spcBef>
                  <a:spcPct val="0"/>
                </a:spcBef>
                <a:spcAft>
                  <a:spcPts val="1200"/>
                </a:spcAft>
                <a:buClr>
                  <a:schemeClr val="bg1"/>
                </a:buClr>
                <a:buSzTx/>
                <a:buFont typeface="Wingdings" panose="05000000000000000000" pitchFamily="2" charset="2"/>
                <a:buChar char="§"/>
                <a:tabLst/>
                <a:defRPr kumimoji="0" sz="1400" b="0" i="0" u="none" strike="noStrike" cap="none" spc="0" normalizeH="0" baseline="0">
                  <a:ln>
                    <a:noFill/>
                  </a:ln>
                  <a:solidFill>
                    <a:schemeClr val="bg1"/>
                  </a:solidFill>
                  <a:effectLst/>
                  <a:uLnTx/>
                  <a:uFillTx/>
                  <a:latin typeface="Arial"/>
                  <a:cs typeface="Arial" panose="020B0604020202020204" pitchFamily="34" charset="0"/>
                </a:defRPr>
              </a:lvl1pPr>
            </a:lstStyle>
            <a:p>
              <a:pPr marL="0" indent="0" algn="ctr">
                <a:lnSpc>
                  <a:spcPct val="107000"/>
                </a:lnSpc>
                <a:spcAft>
                  <a:spcPts val="800"/>
                </a:spcAft>
                <a:buNone/>
              </a:pPr>
              <a:r>
                <a:rPr lang="pt-BR" sz="1600" b="1" dirty="0">
                  <a:highlight>
                    <a:srgbClr val="4BAE4E"/>
                  </a:highlight>
                  <a:latin typeface="Arial" panose="020B0604020202020204" pitchFamily="34" charset="0"/>
                </a:rPr>
                <a:t>Atividades de inspeção/observação </a:t>
              </a:r>
              <a:r>
                <a:rPr lang="pt-BR" sz="1600" b="1" dirty="0">
                  <a:latin typeface="Arial" panose="020B0604020202020204" pitchFamily="34" charset="0"/>
                </a:rPr>
                <a:t>que não envolvam atividades críticas (</a:t>
              </a:r>
              <a:r>
                <a:rPr lang="pt-BR" sz="1600" b="1" dirty="0" err="1">
                  <a:latin typeface="Arial" panose="020B0604020202020204" pitchFamily="34" charset="0"/>
                </a:rPr>
                <a:t>RACs</a:t>
              </a:r>
              <a:r>
                <a:rPr lang="pt-BR" sz="1600" b="1" dirty="0">
                  <a:latin typeface="Arial" panose="020B0604020202020204" pitchFamily="34" charset="0"/>
                </a:rPr>
                <a:t>) e em que não haja interação com equipamentos, máquinas e estruturas.</a:t>
              </a:r>
            </a:p>
          </p:txBody>
        </p:sp>
        <p:sp>
          <p:nvSpPr>
            <p:cNvPr id="24" name="CaixaDeTexto 23">
              <a:extLst>
                <a:ext uri="{FF2B5EF4-FFF2-40B4-BE49-F238E27FC236}">
                  <a16:creationId xmlns:a16="http://schemas.microsoft.com/office/drawing/2014/main" id="{00BA0832-D5F3-4FA6-B7F8-51F60F7A35A0}"/>
                </a:ext>
              </a:extLst>
            </p:cNvPr>
            <p:cNvSpPr txBox="1"/>
            <p:nvPr/>
          </p:nvSpPr>
          <p:spPr>
            <a:xfrm>
              <a:off x="8911911" y="4553652"/>
              <a:ext cx="1825212" cy="663515"/>
            </a:xfrm>
            <a:prstGeom prst="rect">
              <a:avLst/>
            </a:prstGeom>
            <a:noFill/>
          </p:spPr>
          <p:txBody>
            <a:bodyPr wrap="square" rtlCol="0">
              <a:spAutoFit/>
            </a:bodyPr>
            <a:lstStyle>
              <a:defPPr>
                <a:defRPr lang="pt-BR"/>
              </a:defPPr>
              <a:lvl1pPr marL="285750" marR="0" lvl="0" indent="-285750" defTabSz="457200" eaLnBrk="0" fontAlgn="base" hangingPunct="0">
                <a:lnSpc>
                  <a:spcPct val="100000"/>
                </a:lnSpc>
                <a:spcBef>
                  <a:spcPct val="0"/>
                </a:spcBef>
                <a:spcAft>
                  <a:spcPts val="1200"/>
                </a:spcAft>
                <a:buClr>
                  <a:schemeClr val="bg1"/>
                </a:buClr>
                <a:buSzTx/>
                <a:buFont typeface="Wingdings" panose="05000000000000000000" pitchFamily="2" charset="2"/>
                <a:buChar char="§"/>
                <a:tabLst/>
                <a:defRPr kumimoji="0" sz="1400" b="0" i="0" u="none" strike="noStrike" cap="none" spc="0" normalizeH="0" baseline="0">
                  <a:ln>
                    <a:noFill/>
                  </a:ln>
                  <a:solidFill>
                    <a:schemeClr val="bg1"/>
                  </a:solidFill>
                  <a:effectLst/>
                  <a:uLnTx/>
                  <a:uFillTx/>
                  <a:latin typeface="Arial"/>
                  <a:cs typeface="Arial" panose="020B0604020202020204" pitchFamily="34" charset="0"/>
                </a:defRPr>
              </a:lvl1pPr>
            </a:lstStyle>
            <a:p>
              <a:pPr marL="0" indent="0" algn="ctr">
                <a:lnSpc>
                  <a:spcPct val="107000"/>
                </a:lnSpc>
                <a:spcAft>
                  <a:spcPts val="800"/>
                </a:spcAft>
                <a:buNone/>
              </a:pPr>
              <a:r>
                <a:rPr lang="pt-BR" sz="1800" dirty="0">
                  <a:latin typeface="Arial" panose="020B0604020202020204" pitchFamily="34" charset="0"/>
                </a:rPr>
                <a:t>Atividades de </a:t>
              </a:r>
              <a:r>
                <a:rPr lang="pt-BR" sz="1800" dirty="0">
                  <a:highlight>
                    <a:srgbClr val="FF0000"/>
                  </a:highlight>
                  <a:latin typeface="Arial" panose="020B0604020202020204" pitchFamily="34" charset="0"/>
                </a:rPr>
                <a:t>emergência.</a:t>
              </a:r>
            </a:p>
          </p:txBody>
        </p:sp>
        <p:grpSp>
          <p:nvGrpSpPr>
            <p:cNvPr id="94" name="Agrupar 93">
              <a:extLst>
                <a:ext uri="{FF2B5EF4-FFF2-40B4-BE49-F238E27FC236}">
                  <a16:creationId xmlns:a16="http://schemas.microsoft.com/office/drawing/2014/main" id="{A7029FDF-C781-AE4B-633C-070D29E604C7}"/>
                </a:ext>
              </a:extLst>
            </p:cNvPr>
            <p:cNvGrpSpPr/>
            <p:nvPr/>
          </p:nvGrpSpPr>
          <p:grpSpPr>
            <a:xfrm>
              <a:off x="7028590" y="3793965"/>
              <a:ext cx="1004003" cy="597259"/>
              <a:chOff x="-6133023" y="-2493364"/>
              <a:chExt cx="5406936" cy="3216463"/>
            </a:xfrm>
          </p:grpSpPr>
          <p:sp>
            <p:nvSpPr>
              <p:cNvPr id="41" name="Forma Livre 40">
                <a:extLst>
                  <a:ext uri="{FF2B5EF4-FFF2-40B4-BE49-F238E27FC236}">
                    <a16:creationId xmlns:a16="http://schemas.microsoft.com/office/drawing/2014/main" id="{2B1D99F1-FE5C-5361-8A45-C041D3725E56}"/>
                  </a:ext>
                </a:extLst>
              </p:cNvPr>
              <p:cNvSpPr/>
              <p:nvPr/>
            </p:nvSpPr>
            <p:spPr>
              <a:xfrm>
                <a:off x="-6133023" y="-2493364"/>
                <a:ext cx="5406936" cy="3216463"/>
              </a:xfrm>
              <a:custGeom>
                <a:avLst/>
                <a:gdLst>
                  <a:gd name="connsiteX0" fmla="*/ 4963637 w 5406936"/>
                  <a:gd name="connsiteY0" fmla="*/ 422423 h 3216463"/>
                  <a:gd name="connsiteX1" fmla="*/ 4898574 w 5406936"/>
                  <a:gd name="connsiteY1" fmla="*/ 381667 h 3216463"/>
                  <a:gd name="connsiteX2" fmla="*/ 2443801 w 5406936"/>
                  <a:gd name="connsiteY2" fmla="*/ 381667 h 3216463"/>
                  <a:gd name="connsiteX3" fmla="*/ 2281541 w 5406936"/>
                  <a:gd name="connsiteY3" fmla="*/ 44665 h 3216463"/>
                  <a:gd name="connsiteX4" fmla="*/ 2211012 w 5406936"/>
                  <a:gd name="connsiteY4" fmla="*/ 0 h 3216463"/>
                  <a:gd name="connsiteX5" fmla="*/ 1328504 w 5406936"/>
                  <a:gd name="connsiteY5" fmla="*/ 0 h 3216463"/>
                  <a:gd name="connsiteX6" fmla="*/ 1250127 w 5406936"/>
                  <a:gd name="connsiteY6" fmla="*/ 78377 h 3216463"/>
                  <a:gd name="connsiteX7" fmla="*/ 1328504 w 5406936"/>
                  <a:gd name="connsiteY7" fmla="*/ 156754 h 3216463"/>
                  <a:gd name="connsiteX8" fmla="*/ 1685101 w 5406936"/>
                  <a:gd name="connsiteY8" fmla="*/ 156754 h 3216463"/>
                  <a:gd name="connsiteX9" fmla="*/ 1685101 w 5406936"/>
                  <a:gd name="connsiteY9" fmla="*/ 326823 h 3216463"/>
                  <a:gd name="connsiteX10" fmla="*/ 810402 w 5406936"/>
                  <a:gd name="connsiteY10" fmla="*/ 326823 h 3216463"/>
                  <a:gd name="connsiteX11" fmla="*/ 744575 w 5406936"/>
                  <a:gd name="connsiteY11" fmla="*/ 358164 h 3216463"/>
                  <a:gd name="connsiteX12" fmla="*/ 177109 w 5406936"/>
                  <a:gd name="connsiteY12" fmla="*/ 1141936 h 3216463"/>
                  <a:gd name="connsiteX13" fmla="*/ 162222 w 5406936"/>
                  <a:gd name="connsiteY13" fmla="*/ 1188168 h 3216463"/>
                  <a:gd name="connsiteX14" fmla="*/ 162222 w 5406936"/>
                  <a:gd name="connsiteY14" fmla="*/ 2232152 h 3216463"/>
                  <a:gd name="connsiteX15" fmla="*/ 156749 w 5406936"/>
                  <a:gd name="connsiteY15" fmla="*/ 2232152 h 3216463"/>
                  <a:gd name="connsiteX16" fmla="*/ 45924 w 5406936"/>
                  <a:gd name="connsiteY16" fmla="*/ 2278041 h 3216463"/>
                  <a:gd name="connsiteX17" fmla="*/ 0 w 5406936"/>
                  <a:gd name="connsiteY17" fmla="*/ 2388906 h 3216463"/>
                  <a:gd name="connsiteX18" fmla="*/ 0 w 5406936"/>
                  <a:gd name="connsiteY18" fmla="*/ 2575434 h 3216463"/>
                  <a:gd name="connsiteX19" fmla="*/ 45924 w 5406936"/>
                  <a:gd name="connsiteY19" fmla="*/ 2686259 h 3216463"/>
                  <a:gd name="connsiteX20" fmla="*/ 156749 w 5406936"/>
                  <a:gd name="connsiteY20" fmla="*/ 2732178 h 3216463"/>
                  <a:gd name="connsiteX21" fmla="*/ 431066 w 5406936"/>
                  <a:gd name="connsiteY21" fmla="*/ 2732178 h 3216463"/>
                  <a:gd name="connsiteX22" fmla="*/ 770557 w 5406936"/>
                  <a:gd name="connsiteY22" fmla="*/ 3154837 h 3216463"/>
                  <a:gd name="connsiteX23" fmla="*/ 1312692 w 5406936"/>
                  <a:gd name="connsiteY23" fmla="*/ 3154837 h 3216463"/>
                  <a:gd name="connsiteX24" fmla="*/ 1652182 w 5406936"/>
                  <a:gd name="connsiteY24" fmla="*/ 2732178 h 3216463"/>
                  <a:gd name="connsiteX25" fmla="*/ 3202482 w 5406936"/>
                  <a:gd name="connsiteY25" fmla="*/ 2732178 h 3216463"/>
                  <a:gd name="connsiteX26" fmla="*/ 3541973 w 5406936"/>
                  <a:gd name="connsiteY26" fmla="*/ 3154837 h 3216463"/>
                  <a:gd name="connsiteX27" fmla="*/ 4084108 w 5406936"/>
                  <a:gd name="connsiteY27" fmla="*/ 3154837 h 3216463"/>
                  <a:gd name="connsiteX28" fmla="*/ 4423598 w 5406936"/>
                  <a:gd name="connsiteY28" fmla="*/ 2732178 h 3216463"/>
                  <a:gd name="connsiteX29" fmla="*/ 4791990 w 5406936"/>
                  <a:gd name="connsiteY29" fmla="*/ 2732178 h 3216463"/>
                  <a:gd name="connsiteX30" fmla="*/ 4902816 w 5406936"/>
                  <a:gd name="connsiteY30" fmla="*/ 2686259 h 3216463"/>
                  <a:gd name="connsiteX31" fmla="*/ 4948745 w 5406936"/>
                  <a:gd name="connsiteY31" fmla="*/ 2575434 h 3216463"/>
                  <a:gd name="connsiteX32" fmla="*/ 4948745 w 5406936"/>
                  <a:gd name="connsiteY32" fmla="*/ 2388906 h 3216463"/>
                  <a:gd name="connsiteX33" fmla="*/ 4902816 w 5406936"/>
                  <a:gd name="connsiteY33" fmla="*/ 2278041 h 3216463"/>
                  <a:gd name="connsiteX34" fmla="*/ 4791990 w 5406936"/>
                  <a:gd name="connsiteY34" fmla="*/ 2232152 h 3216463"/>
                  <a:gd name="connsiteX35" fmla="*/ 4750470 w 5406936"/>
                  <a:gd name="connsiteY35" fmla="*/ 2232152 h 3216463"/>
                  <a:gd name="connsiteX36" fmla="*/ 5393907 w 5406936"/>
                  <a:gd name="connsiteY36" fmla="*/ 1298670 h 3216463"/>
                  <a:gd name="connsiteX37" fmla="*/ 5398610 w 5406936"/>
                  <a:gd name="connsiteY37" fmla="*/ 1220293 h 3216463"/>
                  <a:gd name="connsiteX38" fmla="*/ 3190745 w 5406936"/>
                  <a:gd name="connsiteY38" fmla="*/ 2575444 h 3216463"/>
                  <a:gd name="connsiteX39" fmla="*/ 1663175 w 5406936"/>
                  <a:gd name="connsiteY39" fmla="*/ 2575444 h 3216463"/>
                  <a:gd name="connsiteX40" fmla="*/ 1624750 w 5406936"/>
                  <a:gd name="connsiteY40" fmla="*/ 2388916 h 3216463"/>
                  <a:gd name="connsiteX41" fmla="*/ 3228347 w 5406936"/>
                  <a:gd name="connsiteY41" fmla="*/ 2388916 h 3216463"/>
                  <a:gd name="connsiteX42" fmla="*/ 3190726 w 5406936"/>
                  <a:gd name="connsiteY42" fmla="*/ 2575444 h 3216463"/>
                  <a:gd name="connsiteX43" fmla="*/ 319007 w 5406936"/>
                  <a:gd name="connsiteY43" fmla="*/ 1211681 h 3216463"/>
                  <a:gd name="connsiteX44" fmla="*/ 850384 w 5406936"/>
                  <a:gd name="connsiteY44" fmla="*/ 483558 h 3216463"/>
                  <a:gd name="connsiteX45" fmla="*/ 1685130 w 5406936"/>
                  <a:gd name="connsiteY45" fmla="*/ 483558 h 3216463"/>
                  <a:gd name="connsiteX46" fmla="*/ 1685130 w 5406936"/>
                  <a:gd name="connsiteY46" fmla="*/ 2232152 h 3216463"/>
                  <a:gd name="connsiteX47" fmla="*/ 1536223 w 5406936"/>
                  <a:gd name="connsiteY47" fmla="*/ 2232152 h 3216463"/>
                  <a:gd name="connsiteX48" fmla="*/ 1037333 w 5406936"/>
                  <a:gd name="connsiteY48" fmla="*/ 1981325 h 3216463"/>
                  <a:gd name="connsiteX49" fmla="*/ 538482 w 5406936"/>
                  <a:gd name="connsiteY49" fmla="*/ 2232152 h 3216463"/>
                  <a:gd name="connsiteX50" fmla="*/ 319007 w 5406936"/>
                  <a:gd name="connsiteY50" fmla="*/ 2232152 h 3216463"/>
                  <a:gd name="connsiteX51" fmla="*/ 156776 w 5406936"/>
                  <a:gd name="connsiteY51" fmla="*/ 2387338 h 3216463"/>
                  <a:gd name="connsiteX52" fmla="*/ 456167 w 5406936"/>
                  <a:gd name="connsiteY52" fmla="*/ 2387338 h 3216463"/>
                  <a:gd name="connsiteX53" fmla="*/ 418546 w 5406936"/>
                  <a:gd name="connsiteY53" fmla="*/ 2573866 h 3216463"/>
                  <a:gd name="connsiteX54" fmla="*/ 156778 w 5406936"/>
                  <a:gd name="connsiteY54" fmla="*/ 2573866 h 3216463"/>
                  <a:gd name="connsiteX55" fmla="*/ 1040850 w 5406936"/>
                  <a:gd name="connsiteY55" fmla="*/ 3070003 h 3216463"/>
                  <a:gd name="connsiteX56" fmla="*/ 707904 w 5406936"/>
                  <a:gd name="connsiteY56" fmla="*/ 2931776 h 3216463"/>
                  <a:gd name="connsiteX57" fmla="*/ 570627 w 5406936"/>
                  <a:gd name="connsiteY57" fmla="*/ 2598408 h 3216463"/>
                  <a:gd name="connsiteX58" fmla="*/ 709736 w 5406936"/>
                  <a:gd name="connsiteY58" fmla="*/ 2265844 h 3216463"/>
                  <a:gd name="connsiteX59" fmla="*/ 1043486 w 5406936"/>
                  <a:gd name="connsiteY59" fmla="*/ 2129487 h 3216463"/>
                  <a:gd name="connsiteX60" fmla="*/ 1375707 w 5406936"/>
                  <a:gd name="connsiteY60" fmla="*/ 2269518 h 3216463"/>
                  <a:gd name="connsiteX61" fmla="*/ 1511104 w 5406936"/>
                  <a:gd name="connsiteY61" fmla="*/ 2603650 h 3216463"/>
                  <a:gd name="connsiteX62" fmla="*/ 1511104 w 5406936"/>
                  <a:gd name="connsiteY62" fmla="*/ 2649921 h 3216463"/>
                  <a:gd name="connsiteX63" fmla="*/ 1357337 w 5406936"/>
                  <a:gd name="connsiteY63" fmla="*/ 2951448 h 3216463"/>
                  <a:gd name="connsiteX64" fmla="*/ 1040841 w 5406936"/>
                  <a:gd name="connsiteY64" fmla="*/ 3071581 h 3216463"/>
                  <a:gd name="connsiteX65" fmla="*/ 3813050 w 5406936"/>
                  <a:gd name="connsiteY65" fmla="*/ 3070003 h 3216463"/>
                  <a:gd name="connsiteX66" fmla="*/ 3480065 w 5406936"/>
                  <a:gd name="connsiteY66" fmla="*/ 2931776 h 3216463"/>
                  <a:gd name="connsiteX67" fmla="*/ 3342826 w 5406936"/>
                  <a:gd name="connsiteY67" fmla="*/ 2598408 h 3216463"/>
                  <a:gd name="connsiteX68" fmla="*/ 3481936 w 5406936"/>
                  <a:gd name="connsiteY68" fmla="*/ 2265844 h 3216463"/>
                  <a:gd name="connsiteX69" fmla="*/ 3815685 w 5406936"/>
                  <a:gd name="connsiteY69" fmla="*/ 2129487 h 3216463"/>
                  <a:gd name="connsiteX70" fmla="*/ 4147907 w 5406936"/>
                  <a:gd name="connsiteY70" fmla="*/ 2269518 h 3216463"/>
                  <a:gd name="connsiteX71" fmla="*/ 4283303 w 5406936"/>
                  <a:gd name="connsiteY71" fmla="*/ 2603650 h 3216463"/>
                  <a:gd name="connsiteX72" fmla="*/ 4283303 w 5406936"/>
                  <a:gd name="connsiteY72" fmla="*/ 2650686 h 3216463"/>
                  <a:gd name="connsiteX73" fmla="*/ 4129263 w 5406936"/>
                  <a:gd name="connsiteY73" fmla="*/ 2951722 h 3216463"/>
                  <a:gd name="connsiteX74" fmla="*/ 3813040 w 5406936"/>
                  <a:gd name="connsiteY74" fmla="*/ 3071581 h 3216463"/>
                  <a:gd name="connsiteX75" fmla="*/ 4792000 w 5406936"/>
                  <a:gd name="connsiteY75" fmla="*/ 2573866 h 3216463"/>
                  <a:gd name="connsiteX76" fmla="*/ 4435365 w 5406936"/>
                  <a:gd name="connsiteY76" fmla="*/ 2573866 h 3216463"/>
                  <a:gd name="connsiteX77" fmla="*/ 4396980 w 5406936"/>
                  <a:gd name="connsiteY77" fmla="*/ 2387338 h 3216463"/>
                  <a:gd name="connsiteX78" fmla="*/ 4788865 w 5406936"/>
                  <a:gd name="connsiteY78" fmla="*/ 2387338 h 3216463"/>
                  <a:gd name="connsiteX79" fmla="*/ 4556869 w 5406936"/>
                  <a:gd name="connsiteY79" fmla="*/ 2230584 h 3216463"/>
                  <a:gd name="connsiteX80" fmla="*/ 4311519 w 5406936"/>
                  <a:gd name="connsiteY80" fmla="*/ 2230584 h 3216463"/>
                  <a:gd name="connsiteX81" fmla="*/ 3812668 w 5406936"/>
                  <a:gd name="connsiteY81" fmla="*/ 1979758 h 3216463"/>
                  <a:gd name="connsiteX82" fmla="*/ 3313778 w 5406936"/>
                  <a:gd name="connsiteY82" fmla="*/ 2230584 h 3216463"/>
                  <a:gd name="connsiteX83" fmla="*/ 1841855 w 5406936"/>
                  <a:gd name="connsiteY83" fmla="*/ 2230584 h 3216463"/>
                  <a:gd name="connsiteX84" fmla="*/ 1841855 w 5406936"/>
                  <a:gd name="connsiteY84" fmla="*/ 152806 h 3216463"/>
                  <a:gd name="connsiteX85" fmla="*/ 2155364 w 5406936"/>
                  <a:gd name="connsiteY85" fmla="*/ 152806 h 3216463"/>
                  <a:gd name="connsiteX86" fmla="*/ 2318398 w 5406936"/>
                  <a:gd name="connsiteY86" fmla="*/ 493756 h 3216463"/>
                  <a:gd name="connsiteX87" fmla="*/ 2388928 w 5406936"/>
                  <a:gd name="connsiteY87" fmla="*/ 538422 h 3216463"/>
                  <a:gd name="connsiteX88" fmla="*/ 4848402 w 5406936"/>
                  <a:gd name="connsiteY88" fmla="*/ 538422 h 3216463"/>
                  <a:gd name="connsiteX89" fmla="*/ 5240288 w 5406936"/>
                  <a:gd name="connsiteY89" fmla="*/ 1251663 h 321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406936" h="3216463">
                    <a:moveTo>
                      <a:pt x="4963637" y="422423"/>
                    </a:moveTo>
                    <a:cubicBezTo>
                      <a:pt x="4950548" y="398430"/>
                      <a:pt x="4925898" y="383010"/>
                      <a:pt x="4898574" y="381667"/>
                    </a:cubicBezTo>
                    <a:lnTo>
                      <a:pt x="2443801" y="381667"/>
                    </a:lnTo>
                    <a:lnTo>
                      <a:pt x="2281541" y="44665"/>
                    </a:lnTo>
                    <a:cubicBezTo>
                      <a:pt x="2268609" y="17458"/>
                      <a:pt x="2241167" y="78"/>
                      <a:pt x="2211012" y="0"/>
                    </a:cubicBezTo>
                    <a:lnTo>
                      <a:pt x="1328504" y="0"/>
                    </a:lnTo>
                    <a:cubicBezTo>
                      <a:pt x="1285221" y="0"/>
                      <a:pt x="1250127" y="35093"/>
                      <a:pt x="1250127" y="78377"/>
                    </a:cubicBezTo>
                    <a:cubicBezTo>
                      <a:pt x="1250127" y="121661"/>
                      <a:pt x="1285221" y="156754"/>
                      <a:pt x="1328504" y="156754"/>
                    </a:cubicBezTo>
                    <a:lnTo>
                      <a:pt x="1685101" y="156754"/>
                    </a:lnTo>
                    <a:lnTo>
                      <a:pt x="1685101" y="326823"/>
                    </a:lnTo>
                    <a:lnTo>
                      <a:pt x="810402" y="326823"/>
                    </a:lnTo>
                    <a:cubicBezTo>
                      <a:pt x="784645" y="325794"/>
                      <a:pt x="760045" y="337541"/>
                      <a:pt x="744575" y="358164"/>
                    </a:cubicBezTo>
                    <a:lnTo>
                      <a:pt x="177109" y="1141936"/>
                    </a:lnTo>
                    <a:cubicBezTo>
                      <a:pt x="167388" y="1155367"/>
                      <a:pt x="162184" y="1171562"/>
                      <a:pt x="162222" y="1188168"/>
                    </a:cubicBezTo>
                    <a:lnTo>
                      <a:pt x="162222" y="2232152"/>
                    </a:lnTo>
                    <a:lnTo>
                      <a:pt x="156749" y="2232152"/>
                    </a:lnTo>
                    <a:cubicBezTo>
                      <a:pt x="115188" y="2232152"/>
                      <a:pt x="75311" y="2248650"/>
                      <a:pt x="45924" y="2278041"/>
                    </a:cubicBezTo>
                    <a:cubicBezTo>
                      <a:pt x="16533" y="2307472"/>
                      <a:pt x="0" y="2347307"/>
                      <a:pt x="0" y="2388906"/>
                    </a:cubicBezTo>
                    <a:lnTo>
                      <a:pt x="0" y="2575434"/>
                    </a:lnTo>
                    <a:cubicBezTo>
                      <a:pt x="0" y="2616993"/>
                      <a:pt x="16533" y="2656868"/>
                      <a:pt x="45924" y="2686259"/>
                    </a:cubicBezTo>
                    <a:cubicBezTo>
                      <a:pt x="75316" y="2715641"/>
                      <a:pt x="115193" y="2732178"/>
                      <a:pt x="156749" y="2732178"/>
                    </a:cubicBezTo>
                    <a:lnTo>
                      <a:pt x="431066" y="2732178"/>
                    </a:lnTo>
                    <a:cubicBezTo>
                      <a:pt x="474311" y="2917256"/>
                      <a:pt x="599185" y="3072707"/>
                      <a:pt x="770557" y="3154837"/>
                    </a:cubicBezTo>
                    <a:cubicBezTo>
                      <a:pt x="941929" y="3237006"/>
                      <a:pt x="1141320" y="3237006"/>
                      <a:pt x="1312692" y="3154837"/>
                    </a:cubicBezTo>
                    <a:cubicBezTo>
                      <a:pt x="1484063" y="3072717"/>
                      <a:pt x="1608899" y="2917256"/>
                      <a:pt x="1652182" y="2732178"/>
                    </a:cubicBezTo>
                    <a:lnTo>
                      <a:pt x="3202482" y="2732178"/>
                    </a:lnTo>
                    <a:cubicBezTo>
                      <a:pt x="3245766" y="2917256"/>
                      <a:pt x="3370601" y="3072707"/>
                      <a:pt x="3541973" y="3154837"/>
                    </a:cubicBezTo>
                    <a:cubicBezTo>
                      <a:pt x="3713345" y="3237006"/>
                      <a:pt x="3912736" y="3237006"/>
                      <a:pt x="4084108" y="3154837"/>
                    </a:cubicBezTo>
                    <a:cubicBezTo>
                      <a:pt x="4255479" y="3072717"/>
                      <a:pt x="4380354" y="2917256"/>
                      <a:pt x="4423598" y="2732178"/>
                    </a:cubicBezTo>
                    <a:lnTo>
                      <a:pt x="4791990" y="2732178"/>
                    </a:lnTo>
                    <a:cubicBezTo>
                      <a:pt x="4833550" y="2732178"/>
                      <a:pt x="4873434" y="2715651"/>
                      <a:pt x="4902816" y="2686259"/>
                    </a:cubicBezTo>
                    <a:cubicBezTo>
                      <a:pt x="4932207" y="2656868"/>
                      <a:pt x="4948745" y="2616984"/>
                      <a:pt x="4948745" y="2575434"/>
                    </a:cubicBezTo>
                    <a:lnTo>
                      <a:pt x="4948745" y="2388906"/>
                    </a:lnTo>
                    <a:cubicBezTo>
                      <a:pt x="4948745" y="2347307"/>
                      <a:pt x="4932207" y="2307462"/>
                      <a:pt x="4902816" y="2278041"/>
                    </a:cubicBezTo>
                    <a:cubicBezTo>
                      <a:pt x="4873424" y="2248650"/>
                      <a:pt x="4833550" y="2232152"/>
                      <a:pt x="4791990" y="2232152"/>
                    </a:cubicBezTo>
                    <a:lnTo>
                      <a:pt x="4750470" y="2232152"/>
                    </a:lnTo>
                    <a:lnTo>
                      <a:pt x="5393907" y="1298670"/>
                    </a:lnTo>
                    <a:cubicBezTo>
                      <a:pt x="5409407" y="1275294"/>
                      <a:pt x="5411209" y="1245364"/>
                      <a:pt x="5398610" y="1220293"/>
                    </a:cubicBezTo>
                    <a:close/>
                    <a:moveTo>
                      <a:pt x="3190745" y="2575444"/>
                    </a:moveTo>
                    <a:lnTo>
                      <a:pt x="1663175" y="2575444"/>
                    </a:lnTo>
                    <a:cubicBezTo>
                      <a:pt x="1660147" y="2511645"/>
                      <a:pt x="1647176" y="2448688"/>
                      <a:pt x="1624750" y="2388916"/>
                    </a:cubicBezTo>
                    <a:lnTo>
                      <a:pt x="3228347" y="2388916"/>
                    </a:lnTo>
                    <a:cubicBezTo>
                      <a:pt x="3206156" y="2448737"/>
                      <a:pt x="3193488" y="2511684"/>
                      <a:pt x="3190726" y="2575444"/>
                    </a:cubicBezTo>
                    <a:close/>
                    <a:moveTo>
                      <a:pt x="319007" y="1211681"/>
                    </a:moveTo>
                    <a:lnTo>
                      <a:pt x="850384" y="483558"/>
                    </a:lnTo>
                    <a:lnTo>
                      <a:pt x="1685130" y="483558"/>
                    </a:lnTo>
                    <a:lnTo>
                      <a:pt x="1685130" y="2232152"/>
                    </a:lnTo>
                    <a:lnTo>
                      <a:pt x="1536223" y="2232152"/>
                    </a:lnTo>
                    <a:cubicBezTo>
                      <a:pt x="1418961" y="2074329"/>
                      <a:pt x="1233933" y="1981325"/>
                      <a:pt x="1037333" y="1981325"/>
                    </a:cubicBezTo>
                    <a:cubicBezTo>
                      <a:pt x="840734" y="1981325"/>
                      <a:pt x="655744" y="2074320"/>
                      <a:pt x="538482" y="2232152"/>
                    </a:cubicBezTo>
                    <a:lnTo>
                      <a:pt x="319007" y="2232152"/>
                    </a:lnTo>
                    <a:close/>
                    <a:moveTo>
                      <a:pt x="156776" y="2387338"/>
                    </a:moveTo>
                    <a:lnTo>
                      <a:pt x="456167" y="2387338"/>
                    </a:lnTo>
                    <a:cubicBezTo>
                      <a:pt x="434006" y="2447150"/>
                      <a:pt x="421299" y="2510107"/>
                      <a:pt x="418546" y="2573866"/>
                    </a:cubicBezTo>
                    <a:lnTo>
                      <a:pt x="156778" y="2573866"/>
                    </a:lnTo>
                    <a:close/>
                    <a:moveTo>
                      <a:pt x="1040850" y="3070003"/>
                    </a:moveTo>
                    <a:cubicBezTo>
                      <a:pt x="915937" y="3070003"/>
                      <a:pt x="796118" y="3020253"/>
                      <a:pt x="707904" y="2931776"/>
                    </a:cubicBezTo>
                    <a:cubicBezTo>
                      <a:pt x="619652" y="2843337"/>
                      <a:pt x="570284" y="2723361"/>
                      <a:pt x="570627" y="2598408"/>
                    </a:cubicBezTo>
                    <a:cubicBezTo>
                      <a:pt x="570970" y="2473495"/>
                      <a:pt x="621023" y="2353823"/>
                      <a:pt x="709736" y="2265844"/>
                    </a:cubicBezTo>
                    <a:cubicBezTo>
                      <a:pt x="798489" y="2177856"/>
                      <a:pt x="918533" y="2128802"/>
                      <a:pt x="1043486" y="2129487"/>
                    </a:cubicBezTo>
                    <a:cubicBezTo>
                      <a:pt x="1168439" y="2130173"/>
                      <a:pt x="1287954" y="2180580"/>
                      <a:pt x="1375707" y="2269518"/>
                    </a:cubicBezTo>
                    <a:cubicBezTo>
                      <a:pt x="1463421" y="2358496"/>
                      <a:pt x="1512181" y="2478707"/>
                      <a:pt x="1511104" y="2603650"/>
                    </a:cubicBezTo>
                    <a:cubicBezTo>
                      <a:pt x="1511907" y="2619070"/>
                      <a:pt x="1511907" y="2634491"/>
                      <a:pt x="1511104" y="2649921"/>
                    </a:cubicBezTo>
                    <a:cubicBezTo>
                      <a:pt x="1499053" y="2766037"/>
                      <a:pt x="1444248" y="2873492"/>
                      <a:pt x="1357337" y="2951448"/>
                    </a:cubicBezTo>
                    <a:cubicBezTo>
                      <a:pt x="1270388" y="3029365"/>
                      <a:pt x="1157603" y="3072188"/>
                      <a:pt x="1040841" y="3071581"/>
                    </a:cubicBezTo>
                    <a:close/>
                    <a:moveTo>
                      <a:pt x="3813050" y="3070003"/>
                    </a:moveTo>
                    <a:cubicBezTo>
                      <a:pt x="3688097" y="3070003"/>
                      <a:pt x="3568317" y="3020253"/>
                      <a:pt x="3480065" y="2931776"/>
                    </a:cubicBezTo>
                    <a:cubicBezTo>
                      <a:pt x="3391851" y="2843337"/>
                      <a:pt x="3342483" y="2723361"/>
                      <a:pt x="3342826" y="2598408"/>
                    </a:cubicBezTo>
                    <a:cubicBezTo>
                      <a:pt x="3343169" y="2473495"/>
                      <a:pt x="3393233" y="2353823"/>
                      <a:pt x="3481936" y="2265844"/>
                    </a:cubicBezTo>
                    <a:cubicBezTo>
                      <a:pt x="3570649" y="2177856"/>
                      <a:pt x="3690733" y="2128802"/>
                      <a:pt x="3815685" y="2129487"/>
                    </a:cubicBezTo>
                    <a:cubicBezTo>
                      <a:pt x="3940638" y="2130173"/>
                      <a:pt x="4060154" y="2180580"/>
                      <a:pt x="4147907" y="2269518"/>
                    </a:cubicBezTo>
                    <a:cubicBezTo>
                      <a:pt x="4235620" y="2358496"/>
                      <a:pt x="4284342" y="2478707"/>
                      <a:pt x="4283303" y="2603650"/>
                    </a:cubicBezTo>
                    <a:lnTo>
                      <a:pt x="4283303" y="2650686"/>
                    </a:lnTo>
                    <a:cubicBezTo>
                      <a:pt x="4271057" y="2766645"/>
                      <a:pt x="4216173" y="2873953"/>
                      <a:pt x="4129263" y="2951722"/>
                    </a:cubicBezTo>
                    <a:cubicBezTo>
                      <a:pt x="4042352" y="3029522"/>
                      <a:pt x="3929646" y="3072237"/>
                      <a:pt x="3813040" y="3071581"/>
                    </a:cubicBezTo>
                    <a:close/>
                    <a:moveTo>
                      <a:pt x="4792000" y="2573866"/>
                    </a:moveTo>
                    <a:lnTo>
                      <a:pt x="4435365" y="2573866"/>
                    </a:lnTo>
                    <a:cubicBezTo>
                      <a:pt x="4432377" y="2510067"/>
                      <a:pt x="4419405" y="2447111"/>
                      <a:pt x="4396980" y="2387338"/>
                    </a:cubicBezTo>
                    <a:lnTo>
                      <a:pt x="4788865" y="2387338"/>
                    </a:lnTo>
                    <a:close/>
                    <a:moveTo>
                      <a:pt x="4556869" y="2230584"/>
                    </a:moveTo>
                    <a:lnTo>
                      <a:pt x="4311519" y="2230584"/>
                    </a:lnTo>
                    <a:cubicBezTo>
                      <a:pt x="4194257" y="2072762"/>
                      <a:pt x="4009258" y="1979758"/>
                      <a:pt x="3812668" y="1979758"/>
                    </a:cubicBezTo>
                    <a:cubicBezTo>
                      <a:pt x="3616078" y="1979758"/>
                      <a:pt x="3431079" y="2072752"/>
                      <a:pt x="3313778" y="2230584"/>
                    </a:cubicBezTo>
                    <a:lnTo>
                      <a:pt x="1841855" y="2230584"/>
                    </a:lnTo>
                    <a:lnTo>
                      <a:pt x="1841855" y="152806"/>
                    </a:lnTo>
                    <a:lnTo>
                      <a:pt x="2155364" y="152806"/>
                    </a:lnTo>
                    <a:lnTo>
                      <a:pt x="2318398" y="493756"/>
                    </a:lnTo>
                    <a:cubicBezTo>
                      <a:pt x="2331369" y="520963"/>
                      <a:pt x="2358772" y="538343"/>
                      <a:pt x="2388928" y="538422"/>
                    </a:cubicBezTo>
                    <a:lnTo>
                      <a:pt x="4848402" y="538422"/>
                    </a:lnTo>
                    <a:lnTo>
                      <a:pt x="5240288" y="1251663"/>
                    </a:lnTo>
                    <a:close/>
                  </a:path>
                </a:pathLst>
              </a:custGeom>
              <a:solidFill>
                <a:schemeClr val="bg1"/>
              </a:solidFill>
              <a:ln w="9797" cap="flat">
                <a:noFill/>
                <a:prstDash val="solid"/>
                <a:miter/>
              </a:ln>
            </p:spPr>
            <p:txBody>
              <a:bodyPr rtlCol="0" anchor="ctr"/>
              <a:lstStyle/>
              <a:p>
                <a:endParaRPr lang="pt-BR"/>
              </a:p>
            </p:txBody>
          </p:sp>
          <p:sp>
            <p:nvSpPr>
              <p:cNvPr id="42" name="Forma Livre 41">
                <a:extLst>
                  <a:ext uri="{FF2B5EF4-FFF2-40B4-BE49-F238E27FC236}">
                    <a16:creationId xmlns:a16="http://schemas.microsoft.com/office/drawing/2014/main" id="{3A1AF425-0617-E4D8-9645-A609B90E676C}"/>
                  </a:ext>
                </a:extLst>
              </p:cNvPr>
              <p:cNvSpPr/>
              <p:nvPr/>
            </p:nvSpPr>
            <p:spPr>
              <a:xfrm>
                <a:off x="-5405671" y="-198511"/>
                <a:ext cx="627017" cy="627017"/>
              </a:xfrm>
              <a:custGeom>
                <a:avLst/>
                <a:gdLst>
                  <a:gd name="connsiteX0" fmla="*/ 313509 w 627017"/>
                  <a:gd name="connsiteY0" fmla="*/ 0 h 627017"/>
                  <a:gd name="connsiteX1" fmla="*/ 91848 w 627017"/>
                  <a:gd name="connsiteY1" fmla="*/ 91809 h 627017"/>
                  <a:gd name="connsiteX2" fmla="*/ 0 w 627017"/>
                  <a:gd name="connsiteY2" fmla="*/ 313509 h 627017"/>
                  <a:gd name="connsiteX3" fmla="*/ 91848 w 627017"/>
                  <a:gd name="connsiteY3" fmla="*/ 535208 h 627017"/>
                  <a:gd name="connsiteX4" fmla="*/ 313509 w 627017"/>
                  <a:gd name="connsiteY4" fmla="*/ 627017 h 627017"/>
                  <a:gd name="connsiteX5" fmla="*/ 535208 w 627017"/>
                  <a:gd name="connsiteY5" fmla="*/ 535208 h 627017"/>
                  <a:gd name="connsiteX6" fmla="*/ 627017 w 627017"/>
                  <a:gd name="connsiteY6" fmla="*/ 313509 h 627017"/>
                  <a:gd name="connsiteX7" fmla="*/ 535208 w 627017"/>
                  <a:gd name="connsiteY7" fmla="*/ 91809 h 627017"/>
                  <a:gd name="connsiteX8" fmla="*/ 313509 w 627017"/>
                  <a:gd name="connsiteY8" fmla="*/ 0 h 627017"/>
                  <a:gd name="connsiteX9" fmla="*/ 313509 w 627017"/>
                  <a:gd name="connsiteY9" fmla="*/ 463219 h 627017"/>
                  <a:gd name="connsiteX10" fmla="*/ 202262 w 627017"/>
                  <a:gd name="connsiteY10" fmla="*/ 416800 h 627017"/>
                  <a:gd name="connsiteX11" fmla="*/ 156833 w 627017"/>
                  <a:gd name="connsiteY11" fmla="*/ 305132 h 627017"/>
                  <a:gd name="connsiteX12" fmla="*/ 204133 w 627017"/>
                  <a:gd name="connsiteY12" fmla="*/ 194228 h 627017"/>
                  <a:gd name="connsiteX13" fmla="*/ 316193 w 627017"/>
                  <a:gd name="connsiteY13" fmla="*/ 149720 h 627017"/>
                  <a:gd name="connsiteX14" fmla="*/ 426715 w 627017"/>
                  <a:gd name="connsiteY14" fmla="*/ 197981 h 627017"/>
                  <a:gd name="connsiteX15" fmla="*/ 470273 w 627017"/>
                  <a:gd name="connsiteY15" fmla="*/ 310383 h 627017"/>
                  <a:gd name="connsiteX16" fmla="*/ 423011 w 627017"/>
                  <a:gd name="connsiteY16" fmla="*/ 418681 h 627017"/>
                  <a:gd name="connsiteX17" fmla="*/ 313509 w 627017"/>
                  <a:gd name="connsiteY17" fmla="*/ 463229 h 62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27017" h="627017">
                    <a:moveTo>
                      <a:pt x="313509" y="0"/>
                    </a:moveTo>
                    <a:cubicBezTo>
                      <a:pt x="230390" y="0"/>
                      <a:pt x="150631" y="33026"/>
                      <a:pt x="91848" y="91809"/>
                    </a:cubicBezTo>
                    <a:cubicBezTo>
                      <a:pt x="33065" y="150631"/>
                      <a:pt x="0" y="230350"/>
                      <a:pt x="0" y="313509"/>
                    </a:cubicBezTo>
                    <a:cubicBezTo>
                      <a:pt x="0" y="396667"/>
                      <a:pt x="33065" y="476386"/>
                      <a:pt x="91848" y="535208"/>
                    </a:cubicBezTo>
                    <a:cubicBezTo>
                      <a:pt x="150631" y="593991"/>
                      <a:pt x="230390" y="627017"/>
                      <a:pt x="313509" y="627017"/>
                    </a:cubicBezTo>
                    <a:cubicBezTo>
                      <a:pt x="396667" y="627017"/>
                      <a:pt x="476425" y="593991"/>
                      <a:pt x="535208" y="535208"/>
                    </a:cubicBezTo>
                    <a:cubicBezTo>
                      <a:pt x="593991" y="476386"/>
                      <a:pt x="627017" y="396667"/>
                      <a:pt x="627017" y="313509"/>
                    </a:cubicBezTo>
                    <a:cubicBezTo>
                      <a:pt x="627017" y="230350"/>
                      <a:pt x="593991" y="150631"/>
                      <a:pt x="535208" y="91809"/>
                    </a:cubicBezTo>
                    <a:cubicBezTo>
                      <a:pt x="476425" y="33026"/>
                      <a:pt x="396667" y="0"/>
                      <a:pt x="313509" y="0"/>
                    </a:cubicBezTo>
                    <a:close/>
                    <a:moveTo>
                      <a:pt x="313509" y="463219"/>
                    </a:moveTo>
                    <a:cubicBezTo>
                      <a:pt x="271714" y="463180"/>
                      <a:pt x="231653" y="446495"/>
                      <a:pt x="202262" y="416800"/>
                    </a:cubicBezTo>
                    <a:cubicBezTo>
                      <a:pt x="172831" y="387134"/>
                      <a:pt x="156490" y="346917"/>
                      <a:pt x="156833" y="305132"/>
                    </a:cubicBezTo>
                    <a:cubicBezTo>
                      <a:pt x="157176" y="263347"/>
                      <a:pt x="174213" y="223385"/>
                      <a:pt x="204133" y="194228"/>
                    </a:cubicBezTo>
                    <a:cubicBezTo>
                      <a:pt x="234063" y="165062"/>
                      <a:pt x="274398" y="149024"/>
                      <a:pt x="316193" y="149720"/>
                    </a:cubicBezTo>
                    <a:cubicBezTo>
                      <a:pt x="357988" y="150445"/>
                      <a:pt x="397784" y="167786"/>
                      <a:pt x="426715" y="197981"/>
                    </a:cubicBezTo>
                    <a:cubicBezTo>
                      <a:pt x="455655" y="228136"/>
                      <a:pt x="471341" y="268589"/>
                      <a:pt x="470273" y="310383"/>
                    </a:cubicBezTo>
                    <a:cubicBezTo>
                      <a:pt x="469273" y="351287"/>
                      <a:pt x="452285" y="390132"/>
                      <a:pt x="423011" y="418681"/>
                    </a:cubicBezTo>
                    <a:cubicBezTo>
                      <a:pt x="393727" y="447269"/>
                      <a:pt x="354431" y="463229"/>
                      <a:pt x="313509" y="463229"/>
                    </a:cubicBezTo>
                    <a:close/>
                  </a:path>
                </a:pathLst>
              </a:custGeom>
              <a:solidFill>
                <a:srgbClr val="FFC000"/>
              </a:solidFill>
              <a:ln w="9797" cap="flat">
                <a:noFill/>
                <a:prstDash val="solid"/>
                <a:miter/>
              </a:ln>
            </p:spPr>
            <p:txBody>
              <a:bodyPr rtlCol="0" anchor="ctr"/>
              <a:lstStyle/>
              <a:p>
                <a:endParaRPr lang="pt-BR"/>
              </a:p>
            </p:txBody>
          </p:sp>
          <p:sp>
            <p:nvSpPr>
              <p:cNvPr id="43" name="Forma Livre 42">
                <a:extLst>
                  <a:ext uri="{FF2B5EF4-FFF2-40B4-BE49-F238E27FC236}">
                    <a16:creationId xmlns:a16="http://schemas.microsoft.com/office/drawing/2014/main" id="{341BF1BA-8824-0F97-D0D5-9F23EC3BC1B0}"/>
                  </a:ext>
                </a:extLst>
              </p:cNvPr>
              <p:cNvSpPr/>
              <p:nvPr/>
            </p:nvSpPr>
            <p:spPr>
              <a:xfrm>
                <a:off x="-2633471" y="-198511"/>
                <a:ext cx="627017" cy="627017"/>
              </a:xfrm>
              <a:custGeom>
                <a:avLst/>
                <a:gdLst>
                  <a:gd name="connsiteX0" fmla="*/ 313509 w 627017"/>
                  <a:gd name="connsiteY0" fmla="*/ 0 h 627017"/>
                  <a:gd name="connsiteX1" fmla="*/ 91848 w 627017"/>
                  <a:gd name="connsiteY1" fmla="*/ 91809 h 627017"/>
                  <a:gd name="connsiteX2" fmla="*/ 0 w 627017"/>
                  <a:gd name="connsiteY2" fmla="*/ 313509 h 627017"/>
                  <a:gd name="connsiteX3" fmla="*/ 91848 w 627017"/>
                  <a:gd name="connsiteY3" fmla="*/ 535208 h 627017"/>
                  <a:gd name="connsiteX4" fmla="*/ 313509 w 627017"/>
                  <a:gd name="connsiteY4" fmla="*/ 627017 h 627017"/>
                  <a:gd name="connsiteX5" fmla="*/ 535208 w 627017"/>
                  <a:gd name="connsiteY5" fmla="*/ 535208 h 627017"/>
                  <a:gd name="connsiteX6" fmla="*/ 627017 w 627017"/>
                  <a:gd name="connsiteY6" fmla="*/ 313509 h 627017"/>
                  <a:gd name="connsiteX7" fmla="*/ 535208 w 627017"/>
                  <a:gd name="connsiteY7" fmla="*/ 91809 h 627017"/>
                  <a:gd name="connsiteX8" fmla="*/ 313509 w 627017"/>
                  <a:gd name="connsiteY8" fmla="*/ 0 h 627017"/>
                  <a:gd name="connsiteX9" fmla="*/ 313509 w 627017"/>
                  <a:gd name="connsiteY9" fmla="*/ 463219 h 627017"/>
                  <a:gd name="connsiteX10" fmla="*/ 202223 w 627017"/>
                  <a:gd name="connsiteY10" fmla="*/ 416800 h 627017"/>
                  <a:gd name="connsiteX11" fmla="*/ 156833 w 627017"/>
                  <a:gd name="connsiteY11" fmla="*/ 305132 h 627017"/>
                  <a:gd name="connsiteX12" fmla="*/ 204133 w 627017"/>
                  <a:gd name="connsiteY12" fmla="*/ 194228 h 627017"/>
                  <a:gd name="connsiteX13" fmla="*/ 316193 w 627017"/>
                  <a:gd name="connsiteY13" fmla="*/ 149720 h 627017"/>
                  <a:gd name="connsiteX14" fmla="*/ 426715 w 627017"/>
                  <a:gd name="connsiteY14" fmla="*/ 197981 h 627017"/>
                  <a:gd name="connsiteX15" fmla="*/ 470272 w 627017"/>
                  <a:gd name="connsiteY15" fmla="*/ 310383 h 627017"/>
                  <a:gd name="connsiteX16" fmla="*/ 423001 w 627017"/>
                  <a:gd name="connsiteY16" fmla="*/ 418681 h 627017"/>
                  <a:gd name="connsiteX17" fmla="*/ 313509 w 627017"/>
                  <a:gd name="connsiteY17" fmla="*/ 463229 h 62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27017" h="627017">
                    <a:moveTo>
                      <a:pt x="313509" y="0"/>
                    </a:moveTo>
                    <a:cubicBezTo>
                      <a:pt x="230390" y="0"/>
                      <a:pt x="150631" y="33026"/>
                      <a:pt x="91848" y="91809"/>
                    </a:cubicBezTo>
                    <a:cubicBezTo>
                      <a:pt x="33026" y="150631"/>
                      <a:pt x="0" y="230350"/>
                      <a:pt x="0" y="313509"/>
                    </a:cubicBezTo>
                    <a:cubicBezTo>
                      <a:pt x="0" y="396667"/>
                      <a:pt x="33026" y="476386"/>
                      <a:pt x="91848" y="535208"/>
                    </a:cubicBezTo>
                    <a:cubicBezTo>
                      <a:pt x="150631" y="593991"/>
                      <a:pt x="230390" y="627017"/>
                      <a:pt x="313509" y="627017"/>
                    </a:cubicBezTo>
                    <a:cubicBezTo>
                      <a:pt x="396667" y="627017"/>
                      <a:pt x="476425" y="593991"/>
                      <a:pt x="535208" y="535208"/>
                    </a:cubicBezTo>
                    <a:cubicBezTo>
                      <a:pt x="593991" y="476386"/>
                      <a:pt x="627017" y="396667"/>
                      <a:pt x="627017" y="313509"/>
                    </a:cubicBezTo>
                    <a:cubicBezTo>
                      <a:pt x="627017" y="230350"/>
                      <a:pt x="593991" y="150631"/>
                      <a:pt x="535208" y="91809"/>
                    </a:cubicBezTo>
                    <a:cubicBezTo>
                      <a:pt x="476425" y="33026"/>
                      <a:pt x="396667" y="0"/>
                      <a:pt x="313509" y="0"/>
                    </a:cubicBezTo>
                    <a:close/>
                    <a:moveTo>
                      <a:pt x="313509" y="463219"/>
                    </a:moveTo>
                    <a:cubicBezTo>
                      <a:pt x="271714" y="463180"/>
                      <a:pt x="231653" y="446495"/>
                      <a:pt x="202223" y="416800"/>
                    </a:cubicBezTo>
                    <a:cubicBezTo>
                      <a:pt x="172831" y="387134"/>
                      <a:pt x="156451" y="346917"/>
                      <a:pt x="156833" y="305132"/>
                    </a:cubicBezTo>
                    <a:cubicBezTo>
                      <a:pt x="157176" y="263337"/>
                      <a:pt x="174213" y="223385"/>
                      <a:pt x="204133" y="194228"/>
                    </a:cubicBezTo>
                    <a:cubicBezTo>
                      <a:pt x="234063" y="165062"/>
                      <a:pt x="274398" y="149024"/>
                      <a:pt x="316193" y="149720"/>
                    </a:cubicBezTo>
                    <a:cubicBezTo>
                      <a:pt x="357987" y="150445"/>
                      <a:pt x="397784" y="167786"/>
                      <a:pt x="426715" y="197981"/>
                    </a:cubicBezTo>
                    <a:cubicBezTo>
                      <a:pt x="455645" y="228136"/>
                      <a:pt x="471340" y="268589"/>
                      <a:pt x="470272" y="310383"/>
                    </a:cubicBezTo>
                    <a:cubicBezTo>
                      <a:pt x="469234" y="351287"/>
                      <a:pt x="452285" y="390132"/>
                      <a:pt x="423001" y="418681"/>
                    </a:cubicBezTo>
                    <a:cubicBezTo>
                      <a:pt x="393727" y="447269"/>
                      <a:pt x="354421" y="463229"/>
                      <a:pt x="313509" y="463229"/>
                    </a:cubicBezTo>
                    <a:close/>
                  </a:path>
                </a:pathLst>
              </a:custGeom>
              <a:solidFill>
                <a:srgbClr val="FFC000"/>
              </a:solidFill>
              <a:ln w="9797" cap="flat">
                <a:noFill/>
                <a:prstDash val="solid"/>
                <a:miter/>
              </a:ln>
            </p:spPr>
            <p:txBody>
              <a:bodyPr rtlCol="0" anchor="ctr"/>
              <a:lstStyle/>
              <a:p>
                <a:endParaRPr lang="pt-BR"/>
              </a:p>
            </p:txBody>
          </p:sp>
          <p:sp>
            <p:nvSpPr>
              <p:cNvPr id="44" name="Forma Livre 43">
                <a:extLst>
                  <a:ext uri="{FF2B5EF4-FFF2-40B4-BE49-F238E27FC236}">
                    <a16:creationId xmlns:a16="http://schemas.microsoft.com/office/drawing/2014/main" id="{466EAFBE-9565-D767-3E3D-C6562DF977EA}"/>
                  </a:ext>
                </a:extLst>
              </p:cNvPr>
              <p:cNvSpPr/>
              <p:nvPr/>
            </p:nvSpPr>
            <p:spPr>
              <a:xfrm>
                <a:off x="-5674940" y="-1883619"/>
                <a:ext cx="1103985" cy="783771"/>
              </a:xfrm>
              <a:custGeom>
                <a:avLst/>
                <a:gdLst>
                  <a:gd name="connsiteX0" fmla="*/ 1025608 w 1103985"/>
                  <a:gd name="connsiteY0" fmla="*/ 783771 h 783771"/>
                  <a:gd name="connsiteX1" fmla="*/ 1081021 w 1103985"/>
                  <a:gd name="connsiteY1" fmla="*/ 760807 h 783771"/>
                  <a:gd name="connsiteX2" fmla="*/ 1103985 w 1103985"/>
                  <a:gd name="connsiteY2" fmla="*/ 705394 h 783771"/>
                  <a:gd name="connsiteX3" fmla="*/ 1103985 w 1103985"/>
                  <a:gd name="connsiteY3" fmla="*/ 78377 h 783771"/>
                  <a:gd name="connsiteX4" fmla="*/ 1081021 w 1103985"/>
                  <a:gd name="connsiteY4" fmla="*/ 22965 h 783771"/>
                  <a:gd name="connsiteX5" fmla="*/ 1025608 w 1103985"/>
                  <a:gd name="connsiteY5" fmla="*/ 0 h 783771"/>
                  <a:gd name="connsiteX6" fmla="*/ 521633 w 1103985"/>
                  <a:gd name="connsiteY6" fmla="*/ 0 h 783771"/>
                  <a:gd name="connsiteX7" fmla="*/ 458138 w 1103985"/>
                  <a:gd name="connsiteY7" fmla="*/ 32909 h 783771"/>
                  <a:gd name="connsiteX8" fmla="*/ 14523 w 1103985"/>
                  <a:gd name="connsiteY8" fmla="*/ 659926 h 783771"/>
                  <a:gd name="connsiteX9" fmla="*/ 8625 w 1103985"/>
                  <a:gd name="connsiteY9" fmla="*/ 741144 h 783771"/>
                  <a:gd name="connsiteX10" fmla="*/ 78009 w 1103985"/>
                  <a:gd name="connsiteY10" fmla="*/ 783771 h 783771"/>
                  <a:gd name="connsiteX11" fmla="*/ 564760 w 1103985"/>
                  <a:gd name="connsiteY11" fmla="*/ 156754 h 783771"/>
                  <a:gd name="connsiteX12" fmla="*/ 947231 w 1103985"/>
                  <a:gd name="connsiteY12" fmla="*/ 156754 h 783771"/>
                  <a:gd name="connsiteX13" fmla="*/ 947231 w 1103985"/>
                  <a:gd name="connsiteY13" fmla="*/ 627017 h 783771"/>
                  <a:gd name="connsiteX14" fmla="*/ 232422 w 1103985"/>
                  <a:gd name="connsiteY14" fmla="*/ 627017 h 783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3985" h="783771">
                    <a:moveTo>
                      <a:pt x="1025608" y="783771"/>
                    </a:moveTo>
                    <a:cubicBezTo>
                      <a:pt x="1046388" y="783771"/>
                      <a:pt x="1066325" y="775503"/>
                      <a:pt x="1081021" y="760807"/>
                    </a:cubicBezTo>
                    <a:cubicBezTo>
                      <a:pt x="1095716" y="746111"/>
                      <a:pt x="1103985" y="726174"/>
                      <a:pt x="1103985" y="705394"/>
                    </a:cubicBezTo>
                    <a:lnTo>
                      <a:pt x="1103985" y="78377"/>
                    </a:lnTo>
                    <a:cubicBezTo>
                      <a:pt x="1103985" y="57598"/>
                      <a:pt x="1095716" y="37660"/>
                      <a:pt x="1081021" y="22965"/>
                    </a:cubicBezTo>
                    <a:cubicBezTo>
                      <a:pt x="1066325" y="8269"/>
                      <a:pt x="1046388" y="0"/>
                      <a:pt x="1025608" y="0"/>
                    </a:cubicBezTo>
                    <a:lnTo>
                      <a:pt x="521633" y="0"/>
                    </a:lnTo>
                    <a:cubicBezTo>
                      <a:pt x="496415" y="118"/>
                      <a:pt x="472765" y="12364"/>
                      <a:pt x="458138" y="32909"/>
                    </a:cubicBezTo>
                    <a:lnTo>
                      <a:pt x="14523" y="659926"/>
                    </a:lnTo>
                    <a:cubicBezTo>
                      <a:pt x="-2436" y="683772"/>
                      <a:pt x="-4728" y="715113"/>
                      <a:pt x="8625" y="741144"/>
                    </a:cubicBezTo>
                    <a:cubicBezTo>
                      <a:pt x="21979" y="767205"/>
                      <a:pt x="48735" y="783654"/>
                      <a:pt x="78009" y="783771"/>
                    </a:cubicBezTo>
                    <a:close/>
                    <a:moveTo>
                      <a:pt x="564760" y="156754"/>
                    </a:moveTo>
                    <a:lnTo>
                      <a:pt x="947231" y="156754"/>
                    </a:lnTo>
                    <a:lnTo>
                      <a:pt x="947231" y="627017"/>
                    </a:lnTo>
                    <a:lnTo>
                      <a:pt x="232422" y="627017"/>
                    </a:lnTo>
                    <a:close/>
                  </a:path>
                </a:pathLst>
              </a:custGeom>
              <a:solidFill>
                <a:srgbClr val="FFC000"/>
              </a:solidFill>
              <a:ln w="9797" cap="flat">
                <a:noFill/>
                <a:prstDash val="solid"/>
                <a:miter/>
              </a:ln>
            </p:spPr>
            <p:txBody>
              <a:bodyPr rtlCol="0" anchor="ctr"/>
              <a:lstStyle/>
              <a:p>
                <a:endParaRPr lang="pt-BR"/>
              </a:p>
            </p:txBody>
          </p:sp>
          <p:sp>
            <p:nvSpPr>
              <p:cNvPr id="45" name="Forma Livre 44">
                <a:extLst>
                  <a:ext uri="{FF2B5EF4-FFF2-40B4-BE49-F238E27FC236}">
                    <a16:creationId xmlns:a16="http://schemas.microsoft.com/office/drawing/2014/main" id="{DF61B60E-E5DB-E1C3-E874-FC67DB21D5B4}"/>
                  </a:ext>
                </a:extLst>
              </p:cNvPr>
              <p:cNvSpPr/>
              <p:nvPr/>
            </p:nvSpPr>
            <p:spPr>
              <a:xfrm>
                <a:off x="-4918175" y="-978363"/>
                <a:ext cx="263337" cy="156754"/>
              </a:xfrm>
              <a:custGeom>
                <a:avLst/>
                <a:gdLst>
                  <a:gd name="connsiteX0" fmla="*/ 184196 w 263337"/>
                  <a:gd name="connsiteY0" fmla="*/ 0 h 156754"/>
                  <a:gd name="connsiteX1" fmla="*/ 78377 w 263337"/>
                  <a:gd name="connsiteY1" fmla="*/ 0 h 156754"/>
                  <a:gd name="connsiteX2" fmla="*/ 0 w 263337"/>
                  <a:gd name="connsiteY2" fmla="*/ 78377 h 156754"/>
                  <a:gd name="connsiteX3" fmla="*/ 78377 w 263337"/>
                  <a:gd name="connsiteY3" fmla="*/ 156754 h 156754"/>
                  <a:gd name="connsiteX4" fmla="*/ 184960 w 263337"/>
                  <a:gd name="connsiteY4" fmla="*/ 156754 h 156754"/>
                  <a:gd name="connsiteX5" fmla="*/ 263338 w 263337"/>
                  <a:gd name="connsiteY5" fmla="*/ 78377 h 156754"/>
                  <a:gd name="connsiteX6" fmla="*/ 184960 w 263337"/>
                  <a:gd name="connsiteY6" fmla="*/ 0 h 15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337" h="156754">
                    <a:moveTo>
                      <a:pt x="184196" y="0"/>
                    </a:moveTo>
                    <a:lnTo>
                      <a:pt x="78377" y="0"/>
                    </a:lnTo>
                    <a:cubicBezTo>
                      <a:pt x="35093" y="0"/>
                      <a:pt x="0" y="35093"/>
                      <a:pt x="0" y="78377"/>
                    </a:cubicBezTo>
                    <a:cubicBezTo>
                      <a:pt x="0" y="121700"/>
                      <a:pt x="35093" y="156754"/>
                      <a:pt x="78377" y="156754"/>
                    </a:cubicBezTo>
                    <a:lnTo>
                      <a:pt x="184960" y="156754"/>
                    </a:lnTo>
                    <a:cubicBezTo>
                      <a:pt x="228244" y="156754"/>
                      <a:pt x="263338" y="121700"/>
                      <a:pt x="263338" y="78377"/>
                    </a:cubicBezTo>
                    <a:cubicBezTo>
                      <a:pt x="263338" y="35093"/>
                      <a:pt x="228244" y="0"/>
                      <a:pt x="184960" y="0"/>
                    </a:cubicBezTo>
                    <a:close/>
                  </a:path>
                </a:pathLst>
              </a:custGeom>
              <a:solidFill>
                <a:srgbClr val="FFC000"/>
              </a:solidFill>
              <a:ln w="9797" cap="flat">
                <a:noFill/>
                <a:prstDash val="solid"/>
                <a:miter/>
              </a:ln>
            </p:spPr>
            <p:txBody>
              <a:bodyPr rtlCol="0" anchor="ctr"/>
              <a:lstStyle/>
              <a:p>
                <a:endParaRPr lang="pt-BR"/>
              </a:p>
            </p:txBody>
          </p:sp>
          <p:sp>
            <p:nvSpPr>
              <p:cNvPr id="46" name="Forma Livre 45">
                <a:extLst>
                  <a:ext uri="{FF2B5EF4-FFF2-40B4-BE49-F238E27FC236}">
                    <a16:creationId xmlns:a16="http://schemas.microsoft.com/office/drawing/2014/main" id="{6F6BD7B9-AEA5-1458-801D-CD8764411912}"/>
                  </a:ext>
                </a:extLst>
              </p:cNvPr>
              <p:cNvSpPr/>
              <p:nvPr/>
            </p:nvSpPr>
            <p:spPr>
              <a:xfrm>
                <a:off x="-2013489" y="-1617921"/>
                <a:ext cx="413811" cy="1018902"/>
              </a:xfrm>
              <a:custGeom>
                <a:avLst/>
                <a:gdLst>
                  <a:gd name="connsiteX0" fmla="*/ 335434 w 413811"/>
                  <a:gd name="connsiteY0" fmla="*/ 0 h 1018902"/>
                  <a:gd name="connsiteX1" fmla="*/ 78377 w 413811"/>
                  <a:gd name="connsiteY1" fmla="*/ 0 h 1018902"/>
                  <a:gd name="connsiteX2" fmla="*/ 0 w 413811"/>
                  <a:gd name="connsiteY2" fmla="*/ 78377 h 1018902"/>
                  <a:gd name="connsiteX3" fmla="*/ 0 w 413811"/>
                  <a:gd name="connsiteY3" fmla="*/ 940526 h 1018902"/>
                  <a:gd name="connsiteX4" fmla="*/ 78377 w 413811"/>
                  <a:gd name="connsiteY4" fmla="*/ 1018903 h 1018902"/>
                  <a:gd name="connsiteX5" fmla="*/ 156754 w 413811"/>
                  <a:gd name="connsiteY5" fmla="*/ 940526 h 1018902"/>
                  <a:gd name="connsiteX6" fmla="*/ 156754 w 413811"/>
                  <a:gd name="connsiteY6" fmla="*/ 156754 h 1018902"/>
                  <a:gd name="connsiteX7" fmla="*/ 335434 w 413811"/>
                  <a:gd name="connsiteY7" fmla="*/ 156754 h 1018902"/>
                  <a:gd name="connsiteX8" fmla="*/ 413812 w 413811"/>
                  <a:gd name="connsiteY8" fmla="*/ 78377 h 1018902"/>
                  <a:gd name="connsiteX9" fmla="*/ 335434 w 413811"/>
                  <a:gd name="connsiteY9" fmla="*/ 0 h 1018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811" h="1018902">
                    <a:moveTo>
                      <a:pt x="335434" y="0"/>
                    </a:moveTo>
                    <a:lnTo>
                      <a:pt x="78377" y="0"/>
                    </a:lnTo>
                    <a:cubicBezTo>
                      <a:pt x="35093" y="0"/>
                      <a:pt x="0" y="35093"/>
                      <a:pt x="0" y="78377"/>
                    </a:cubicBezTo>
                    <a:lnTo>
                      <a:pt x="0" y="940526"/>
                    </a:lnTo>
                    <a:cubicBezTo>
                      <a:pt x="0" y="983809"/>
                      <a:pt x="35093" y="1018903"/>
                      <a:pt x="78377" y="1018903"/>
                    </a:cubicBezTo>
                    <a:cubicBezTo>
                      <a:pt x="121661" y="1018903"/>
                      <a:pt x="156754" y="983809"/>
                      <a:pt x="156754" y="940526"/>
                    </a:cubicBezTo>
                    <a:lnTo>
                      <a:pt x="156754" y="156754"/>
                    </a:lnTo>
                    <a:lnTo>
                      <a:pt x="335434" y="156754"/>
                    </a:lnTo>
                    <a:cubicBezTo>
                      <a:pt x="378718" y="156754"/>
                      <a:pt x="413812" y="121661"/>
                      <a:pt x="413812" y="78377"/>
                    </a:cubicBezTo>
                    <a:cubicBezTo>
                      <a:pt x="413812" y="35093"/>
                      <a:pt x="378718" y="0"/>
                      <a:pt x="335434" y="0"/>
                    </a:cubicBezTo>
                    <a:close/>
                  </a:path>
                </a:pathLst>
              </a:custGeom>
              <a:solidFill>
                <a:srgbClr val="FFC000"/>
              </a:solidFill>
              <a:ln w="9797" cap="flat">
                <a:noFill/>
                <a:prstDash val="solid"/>
                <a:miter/>
              </a:ln>
            </p:spPr>
            <p:txBody>
              <a:bodyPr rtlCol="0" anchor="ctr"/>
              <a:lstStyle/>
              <a:p>
                <a:endParaRPr lang="pt-BR"/>
              </a:p>
            </p:txBody>
          </p:sp>
          <p:sp>
            <p:nvSpPr>
              <p:cNvPr id="47" name="Forma Livre 46">
                <a:extLst>
                  <a:ext uri="{FF2B5EF4-FFF2-40B4-BE49-F238E27FC236}">
                    <a16:creationId xmlns:a16="http://schemas.microsoft.com/office/drawing/2014/main" id="{19020406-DB43-E91B-8C0E-59B826B1FDCC}"/>
                  </a:ext>
                </a:extLst>
              </p:cNvPr>
              <p:cNvSpPr/>
              <p:nvPr/>
            </p:nvSpPr>
            <p:spPr>
              <a:xfrm>
                <a:off x="-2659336" y="-1617921"/>
                <a:ext cx="413047" cy="1018902"/>
              </a:xfrm>
              <a:custGeom>
                <a:avLst/>
                <a:gdLst>
                  <a:gd name="connsiteX0" fmla="*/ 334670 w 413047"/>
                  <a:gd name="connsiteY0" fmla="*/ 0 h 1018902"/>
                  <a:gd name="connsiteX1" fmla="*/ 78377 w 413047"/>
                  <a:gd name="connsiteY1" fmla="*/ 0 h 1018902"/>
                  <a:gd name="connsiteX2" fmla="*/ 0 w 413047"/>
                  <a:gd name="connsiteY2" fmla="*/ 78377 h 1018902"/>
                  <a:gd name="connsiteX3" fmla="*/ 0 w 413047"/>
                  <a:gd name="connsiteY3" fmla="*/ 940526 h 1018902"/>
                  <a:gd name="connsiteX4" fmla="*/ 78377 w 413047"/>
                  <a:gd name="connsiteY4" fmla="*/ 1018903 h 1018902"/>
                  <a:gd name="connsiteX5" fmla="*/ 156754 w 413047"/>
                  <a:gd name="connsiteY5" fmla="*/ 940526 h 1018902"/>
                  <a:gd name="connsiteX6" fmla="*/ 156754 w 413047"/>
                  <a:gd name="connsiteY6" fmla="*/ 156754 h 1018902"/>
                  <a:gd name="connsiteX7" fmla="*/ 334670 w 413047"/>
                  <a:gd name="connsiteY7" fmla="*/ 156754 h 1018902"/>
                  <a:gd name="connsiteX8" fmla="*/ 413048 w 413047"/>
                  <a:gd name="connsiteY8" fmla="*/ 78377 h 1018902"/>
                  <a:gd name="connsiteX9" fmla="*/ 334670 w 413047"/>
                  <a:gd name="connsiteY9" fmla="*/ 0 h 1018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047" h="1018902">
                    <a:moveTo>
                      <a:pt x="334670" y="0"/>
                    </a:moveTo>
                    <a:lnTo>
                      <a:pt x="78377" y="0"/>
                    </a:lnTo>
                    <a:cubicBezTo>
                      <a:pt x="35093" y="0"/>
                      <a:pt x="0" y="35093"/>
                      <a:pt x="0" y="78377"/>
                    </a:cubicBezTo>
                    <a:lnTo>
                      <a:pt x="0" y="940526"/>
                    </a:lnTo>
                    <a:cubicBezTo>
                      <a:pt x="0" y="983809"/>
                      <a:pt x="35093" y="1018903"/>
                      <a:pt x="78377" y="1018903"/>
                    </a:cubicBezTo>
                    <a:cubicBezTo>
                      <a:pt x="121661" y="1018903"/>
                      <a:pt x="156754" y="983809"/>
                      <a:pt x="156754" y="940526"/>
                    </a:cubicBezTo>
                    <a:lnTo>
                      <a:pt x="156754" y="156754"/>
                    </a:lnTo>
                    <a:lnTo>
                      <a:pt x="334670" y="156754"/>
                    </a:lnTo>
                    <a:cubicBezTo>
                      <a:pt x="377954" y="156754"/>
                      <a:pt x="413048" y="121661"/>
                      <a:pt x="413048" y="78377"/>
                    </a:cubicBezTo>
                    <a:cubicBezTo>
                      <a:pt x="413048" y="35093"/>
                      <a:pt x="377954" y="0"/>
                      <a:pt x="334670" y="0"/>
                    </a:cubicBezTo>
                    <a:close/>
                  </a:path>
                </a:pathLst>
              </a:custGeom>
              <a:solidFill>
                <a:srgbClr val="FFC000"/>
              </a:solidFill>
              <a:ln w="9797" cap="flat">
                <a:noFill/>
                <a:prstDash val="solid"/>
                <a:miter/>
              </a:ln>
            </p:spPr>
            <p:txBody>
              <a:bodyPr rtlCol="0" anchor="ctr"/>
              <a:lstStyle/>
              <a:p>
                <a:endParaRPr lang="pt-BR"/>
              </a:p>
            </p:txBody>
          </p:sp>
          <p:sp>
            <p:nvSpPr>
              <p:cNvPr id="48" name="Forma Livre 47">
                <a:extLst>
                  <a:ext uri="{FF2B5EF4-FFF2-40B4-BE49-F238E27FC236}">
                    <a16:creationId xmlns:a16="http://schemas.microsoft.com/office/drawing/2014/main" id="{699DFE44-45BA-B564-0839-A5B11C69CCF5}"/>
                  </a:ext>
                </a:extLst>
              </p:cNvPr>
              <p:cNvSpPr/>
              <p:nvPr/>
            </p:nvSpPr>
            <p:spPr>
              <a:xfrm>
                <a:off x="-3305947" y="-1617921"/>
                <a:ext cx="413047" cy="1018902"/>
              </a:xfrm>
              <a:custGeom>
                <a:avLst/>
                <a:gdLst>
                  <a:gd name="connsiteX0" fmla="*/ 334670 w 413047"/>
                  <a:gd name="connsiteY0" fmla="*/ 0 h 1018902"/>
                  <a:gd name="connsiteX1" fmla="*/ 78377 w 413047"/>
                  <a:gd name="connsiteY1" fmla="*/ 0 h 1018902"/>
                  <a:gd name="connsiteX2" fmla="*/ 0 w 413047"/>
                  <a:gd name="connsiteY2" fmla="*/ 78377 h 1018902"/>
                  <a:gd name="connsiteX3" fmla="*/ 0 w 413047"/>
                  <a:gd name="connsiteY3" fmla="*/ 940526 h 1018902"/>
                  <a:gd name="connsiteX4" fmla="*/ 78377 w 413047"/>
                  <a:gd name="connsiteY4" fmla="*/ 1018903 h 1018902"/>
                  <a:gd name="connsiteX5" fmla="*/ 156754 w 413047"/>
                  <a:gd name="connsiteY5" fmla="*/ 940526 h 1018902"/>
                  <a:gd name="connsiteX6" fmla="*/ 156754 w 413047"/>
                  <a:gd name="connsiteY6" fmla="*/ 156754 h 1018902"/>
                  <a:gd name="connsiteX7" fmla="*/ 334670 w 413047"/>
                  <a:gd name="connsiteY7" fmla="*/ 156754 h 1018902"/>
                  <a:gd name="connsiteX8" fmla="*/ 413048 w 413047"/>
                  <a:gd name="connsiteY8" fmla="*/ 78377 h 1018902"/>
                  <a:gd name="connsiteX9" fmla="*/ 334670 w 413047"/>
                  <a:gd name="connsiteY9" fmla="*/ 0 h 1018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047" h="1018902">
                    <a:moveTo>
                      <a:pt x="334670" y="0"/>
                    </a:moveTo>
                    <a:lnTo>
                      <a:pt x="78377" y="0"/>
                    </a:lnTo>
                    <a:cubicBezTo>
                      <a:pt x="35093" y="0"/>
                      <a:pt x="0" y="35093"/>
                      <a:pt x="0" y="78377"/>
                    </a:cubicBezTo>
                    <a:lnTo>
                      <a:pt x="0" y="940526"/>
                    </a:lnTo>
                    <a:cubicBezTo>
                      <a:pt x="0" y="983809"/>
                      <a:pt x="35093" y="1018903"/>
                      <a:pt x="78377" y="1018903"/>
                    </a:cubicBezTo>
                    <a:cubicBezTo>
                      <a:pt x="121661" y="1018903"/>
                      <a:pt x="156754" y="983809"/>
                      <a:pt x="156754" y="940526"/>
                    </a:cubicBezTo>
                    <a:lnTo>
                      <a:pt x="156754" y="156754"/>
                    </a:lnTo>
                    <a:lnTo>
                      <a:pt x="334670" y="156754"/>
                    </a:lnTo>
                    <a:cubicBezTo>
                      <a:pt x="377954" y="156754"/>
                      <a:pt x="413048" y="121661"/>
                      <a:pt x="413048" y="78377"/>
                    </a:cubicBezTo>
                    <a:cubicBezTo>
                      <a:pt x="413048" y="35093"/>
                      <a:pt x="377954" y="0"/>
                      <a:pt x="334670" y="0"/>
                    </a:cubicBezTo>
                    <a:close/>
                  </a:path>
                </a:pathLst>
              </a:custGeom>
              <a:solidFill>
                <a:srgbClr val="FFC000"/>
              </a:solidFill>
              <a:ln w="9797" cap="flat">
                <a:noFill/>
                <a:prstDash val="solid"/>
                <a:miter/>
              </a:ln>
            </p:spPr>
            <p:txBody>
              <a:bodyPr rtlCol="0" anchor="ctr"/>
              <a:lstStyle/>
              <a:p>
                <a:endParaRPr lang="pt-BR"/>
              </a:p>
            </p:txBody>
          </p:sp>
          <p:sp>
            <p:nvSpPr>
              <p:cNvPr id="49" name="Forma Livre 48">
                <a:extLst>
                  <a:ext uri="{FF2B5EF4-FFF2-40B4-BE49-F238E27FC236}">
                    <a16:creationId xmlns:a16="http://schemas.microsoft.com/office/drawing/2014/main" id="{7C068E67-DB21-2E5B-8EEA-2483B411F1DA}"/>
                  </a:ext>
                </a:extLst>
              </p:cNvPr>
              <p:cNvSpPr/>
              <p:nvPr/>
            </p:nvSpPr>
            <p:spPr>
              <a:xfrm>
                <a:off x="-3952578" y="-1617921"/>
                <a:ext cx="413850" cy="1018902"/>
              </a:xfrm>
              <a:custGeom>
                <a:avLst/>
                <a:gdLst>
                  <a:gd name="connsiteX0" fmla="*/ 335474 w 413850"/>
                  <a:gd name="connsiteY0" fmla="*/ 0 h 1018902"/>
                  <a:gd name="connsiteX1" fmla="*/ 78377 w 413850"/>
                  <a:gd name="connsiteY1" fmla="*/ 0 h 1018902"/>
                  <a:gd name="connsiteX2" fmla="*/ 0 w 413850"/>
                  <a:gd name="connsiteY2" fmla="*/ 78377 h 1018902"/>
                  <a:gd name="connsiteX3" fmla="*/ 0 w 413850"/>
                  <a:gd name="connsiteY3" fmla="*/ 940526 h 1018902"/>
                  <a:gd name="connsiteX4" fmla="*/ 78377 w 413850"/>
                  <a:gd name="connsiteY4" fmla="*/ 1018903 h 1018902"/>
                  <a:gd name="connsiteX5" fmla="*/ 156754 w 413850"/>
                  <a:gd name="connsiteY5" fmla="*/ 940526 h 1018902"/>
                  <a:gd name="connsiteX6" fmla="*/ 156754 w 413850"/>
                  <a:gd name="connsiteY6" fmla="*/ 156754 h 1018902"/>
                  <a:gd name="connsiteX7" fmla="*/ 335474 w 413850"/>
                  <a:gd name="connsiteY7" fmla="*/ 156754 h 1018902"/>
                  <a:gd name="connsiteX8" fmla="*/ 413851 w 413850"/>
                  <a:gd name="connsiteY8" fmla="*/ 78377 h 1018902"/>
                  <a:gd name="connsiteX9" fmla="*/ 335474 w 413850"/>
                  <a:gd name="connsiteY9" fmla="*/ 0 h 1018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850" h="1018902">
                    <a:moveTo>
                      <a:pt x="335474" y="0"/>
                    </a:moveTo>
                    <a:lnTo>
                      <a:pt x="78377" y="0"/>
                    </a:lnTo>
                    <a:cubicBezTo>
                      <a:pt x="35093" y="0"/>
                      <a:pt x="0" y="35093"/>
                      <a:pt x="0" y="78377"/>
                    </a:cubicBezTo>
                    <a:lnTo>
                      <a:pt x="0" y="940526"/>
                    </a:lnTo>
                    <a:cubicBezTo>
                      <a:pt x="0" y="983809"/>
                      <a:pt x="35093" y="1018903"/>
                      <a:pt x="78377" y="1018903"/>
                    </a:cubicBezTo>
                    <a:cubicBezTo>
                      <a:pt x="121661" y="1018903"/>
                      <a:pt x="156754" y="983809"/>
                      <a:pt x="156754" y="940526"/>
                    </a:cubicBezTo>
                    <a:lnTo>
                      <a:pt x="156754" y="156754"/>
                    </a:lnTo>
                    <a:lnTo>
                      <a:pt x="335474" y="156754"/>
                    </a:lnTo>
                    <a:cubicBezTo>
                      <a:pt x="378757" y="156754"/>
                      <a:pt x="413851" y="121661"/>
                      <a:pt x="413851" y="78377"/>
                    </a:cubicBezTo>
                    <a:cubicBezTo>
                      <a:pt x="413851" y="35093"/>
                      <a:pt x="378757" y="0"/>
                      <a:pt x="335474" y="0"/>
                    </a:cubicBezTo>
                    <a:close/>
                  </a:path>
                </a:pathLst>
              </a:custGeom>
              <a:solidFill>
                <a:srgbClr val="FFC000"/>
              </a:solidFill>
              <a:ln w="9797" cap="flat">
                <a:noFill/>
                <a:prstDash val="solid"/>
                <a:miter/>
              </a:ln>
            </p:spPr>
            <p:txBody>
              <a:bodyPr rtlCol="0" anchor="ctr"/>
              <a:lstStyle/>
              <a:p>
                <a:endParaRPr lang="pt-BR"/>
              </a:p>
            </p:txBody>
          </p:sp>
        </p:grpSp>
        <p:grpSp>
          <p:nvGrpSpPr>
            <p:cNvPr id="140" name="Agrupar 139">
              <a:extLst>
                <a:ext uri="{FF2B5EF4-FFF2-40B4-BE49-F238E27FC236}">
                  <a16:creationId xmlns:a16="http://schemas.microsoft.com/office/drawing/2014/main" id="{5B0BA97F-48C6-B3BB-7321-0D792DC49B5E}"/>
                </a:ext>
              </a:extLst>
            </p:cNvPr>
            <p:cNvGrpSpPr/>
            <p:nvPr/>
          </p:nvGrpSpPr>
          <p:grpSpPr>
            <a:xfrm>
              <a:off x="4299755" y="3531926"/>
              <a:ext cx="753716" cy="859298"/>
              <a:chOff x="7383784" y="-7966702"/>
              <a:chExt cx="4253965" cy="4849870"/>
            </a:xfrm>
          </p:grpSpPr>
          <p:sp>
            <p:nvSpPr>
              <p:cNvPr id="96" name="Forma Livre 95">
                <a:extLst>
                  <a:ext uri="{FF2B5EF4-FFF2-40B4-BE49-F238E27FC236}">
                    <a16:creationId xmlns:a16="http://schemas.microsoft.com/office/drawing/2014/main" id="{88CC69FC-553D-10A3-6737-5CBF2F80095D}"/>
                  </a:ext>
                </a:extLst>
              </p:cNvPr>
              <p:cNvSpPr/>
              <p:nvPr/>
            </p:nvSpPr>
            <p:spPr>
              <a:xfrm>
                <a:off x="9193033" y="-6143374"/>
                <a:ext cx="816693" cy="114978"/>
              </a:xfrm>
              <a:custGeom>
                <a:avLst/>
                <a:gdLst>
                  <a:gd name="connsiteX0" fmla="*/ 53266 w 816693"/>
                  <a:gd name="connsiteY0" fmla="*/ 114968 h 114978"/>
                  <a:gd name="connsiteX1" fmla="*/ 758396 w 816693"/>
                  <a:gd name="connsiteY1" fmla="*/ 114968 h 114978"/>
                  <a:gd name="connsiteX2" fmla="*/ 758396 w 816693"/>
                  <a:gd name="connsiteY2" fmla="*/ 8 h 114978"/>
                  <a:gd name="connsiteX3" fmla="*/ 53266 w 816693"/>
                  <a:gd name="connsiteY3" fmla="*/ 8 h 114978"/>
                  <a:gd name="connsiteX4" fmla="*/ 53266 w 816693"/>
                  <a:gd name="connsiteY4" fmla="*/ 114968 h 114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6693" h="114978">
                    <a:moveTo>
                      <a:pt x="53266" y="114968"/>
                    </a:moveTo>
                    <a:lnTo>
                      <a:pt x="758396" y="114968"/>
                    </a:lnTo>
                    <a:cubicBezTo>
                      <a:pt x="836126" y="116232"/>
                      <a:pt x="836126" y="-1148"/>
                      <a:pt x="758396" y="8"/>
                    </a:cubicBezTo>
                    <a:lnTo>
                      <a:pt x="53266" y="8"/>
                    </a:lnTo>
                    <a:cubicBezTo>
                      <a:pt x="-14736" y="8"/>
                      <a:pt x="-20712" y="114968"/>
                      <a:pt x="53266" y="114968"/>
                    </a:cubicBezTo>
                    <a:close/>
                  </a:path>
                </a:pathLst>
              </a:custGeom>
              <a:solidFill>
                <a:schemeClr val="bg1"/>
              </a:solidFill>
              <a:ln w="9797" cap="flat">
                <a:noFill/>
                <a:prstDash val="solid"/>
                <a:miter/>
              </a:ln>
            </p:spPr>
            <p:txBody>
              <a:bodyPr rtlCol="0" anchor="ctr"/>
              <a:lstStyle/>
              <a:p>
                <a:endParaRPr lang="pt-BR"/>
              </a:p>
            </p:txBody>
          </p:sp>
          <p:sp>
            <p:nvSpPr>
              <p:cNvPr id="97" name="Forma Livre 96">
                <a:extLst>
                  <a:ext uri="{FF2B5EF4-FFF2-40B4-BE49-F238E27FC236}">
                    <a16:creationId xmlns:a16="http://schemas.microsoft.com/office/drawing/2014/main" id="{E91C97D1-4925-D6AA-A0B9-A29821E3C83C}"/>
                  </a:ext>
                </a:extLst>
              </p:cNvPr>
              <p:cNvSpPr/>
              <p:nvPr/>
            </p:nvSpPr>
            <p:spPr>
              <a:xfrm>
                <a:off x="7918111" y="-5051141"/>
                <a:ext cx="1361019" cy="1081820"/>
              </a:xfrm>
              <a:custGeom>
                <a:avLst/>
                <a:gdLst>
                  <a:gd name="connsiteX0" fmla="*/ 1303010 w 1361019"/>
                  <a:gd name="connsiteY0" fmla="*/ 0 h 1081820"/>
                  <a:gd name="connsiteX1" fmla="*/ 1263018 w 1361019"/>
                  <a:gd name="connsiteY1" fmla="*/ 16224 h 1081820"/>
                  <a:gd name="connsiteX2" fmla="*/ 638225 w 1361019"/>
                  <a:gd name="connsiteY2" fmla="*/ 603631 h 1081820"/>
                  <a:gd name="connsiteX3" fmla="*/ 394942 w 1361019"/>
                  <a:gd name="connsiteY3" fmla="*/ 375270 h 1081820"/>
                  <a:gd name="connsiteX4" fmla="*/ 310863 w 1361019"/>
                  <a:gd name="connsiteY4" fmla="*/ 375270 h 1081820"/>
                  <a:gd name="connsiteX5" fmla="*/ 316301 w 1361019"/>
                  <a:gd name="connsiteY5" fmla="*/ 459084 h 1081820"/>
                  <a:gd name="connsiteX6" fmla="*/ 598850 w 1361019"/>
                  <a:gd name="connsiteY6" fmla="*/ 724489 h 1081820"/>
                  <a:gd name="connsiteX7" fmla="*/ 677609 w 1361019"/>
                  <a:gd name="connsiteY7" fmla="*/ 724489 h 1081820"/>
                  <a:gd name="connsiteX8" fmla="*/ 936627 w 1361019"/>
                  <a:gd name="connsiteY8" fmla="*/ 480942 h 1081820"/>
                  <a:gd name="connsiteX9" fmla="*/ 936627 w 1361019"/>
                  <a:gd name="connsiteY9" fmla="*/ 966439 h 1081820"/>
                  <a:gd name="connsiteX10" fmla="*/ 115234 w 1361019"/>
                  <a:gd name="connsiteY10" fmla="*/ 966479 h 1081820"/>
                  <a:gd name="connsiteX11" fmla="*/ 115234 w 1361019"/>
                  <a:gd name="connsiteY11" fmla="*/ 183628 h 1081820"/>
                  <a:gd name="connsiteX12" fmla="*/ 769036 w 1361019"/>
                  <a:gd name="connsiteY12" fmla="*/ 183628 h 1081820"/>
                  <a:gd name="connsiteX13" fmla="*/ 769036 w 1361019"/>
                  <a:gd name="connsiteY13" fmla="*/ 68355 h 1081820"/>
                  <a:gd name="connsiteX14" fmla="*/ 57480 w 1361019"/>
                  <a:gd name="connsiteY14" fmla="*/ 68355 h 1081820"/>
                  <a:gd name="connsiteX15" fmla="*/ 0 w 1361019"/>
                  <a:gd name="connsiteY15" fmla="*/ 126138 h 1081820"/>
                  <a:gd name="connsiteX16" fmla="*/ 0 w 1361019"/>
                  <a:gd name="connsiteY16" fmla="*/ 1024262 h 1081820"/>
                  <a:gd name="connsiteX17" fmla="*/ 57480 w 1361019"/>
                  <a:gd name="connsiteY17" fmla="*/ 1081820 h 1081820"/>
                  <a:gd name="connsiteX18" fmla="*/ 994371 w 1361019"/>
                  <a:gd name="connsiteY18" fmla="*/ 1081820 h 1081820"/>
                  <a:gd name="connsiteX19" fmla="*/ 1051811 w 1361019"/>
                  <a:gd name="connsiteY19" fmla="*/ 1024262 h 1081820"/>
                  <a:gd name="connsiteX20" fmla="*/ 1051811 w 1361019"/>
                  <a:gd name="connsiteY20" fmla="*/ 372831 h 1081820"/>
                  <a:gd name="connsiteX21" fmla="*/ 1341748 w 1361019"/>
                  <a:gd name="connsiteY21" fmla="*/ 100382 h 1081820"/>
                  <a:gd name="connsiteX22" fmla="*/ 1303020 w 1361019"/>
                  <a:gd name="connsiteY22" fmla="*/ 0 h 1081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61019" h="1081820">
                    <a:moveTo>
                      <a:pt x="1303010" y="0"/>
                    </a:moveTo>
                    <a:cubicBezTo>
                      <a:pt x="1288128" y="0"/>
                      <a:pt x="1273815" y="6045"/>
                      <a:pt x="1263018" y="16224"/>
                    </a:cubicBezTo>
                    <a:lnTo>
                      <a:pt x="638225" y="603631"/>
                    </a:lnTo>
                    <a:lnTo>
                      <a:pt x="394942" y="375270"/>
                    </a:lnTo>
                    <a:cubicBezTo>
                      <a:pt x="372438" y="351120"/>
                      <a:pt x="333671" y="350777"/>
                      <a:pt x="310863" y="375270"/>
                    </a:cubicBezTo>
                    <a:cubicBezTo>
                      <a:pt x="288320" y="399420"/>
                      <a:pt x="290505" y="437883"/>
                      <a:pt x="316301" y="459084"/>
                    </a:cubicBezTo>
                    <a:lnTo>
                      <a:pt x="598850" y="724489"/>
                    </a:lnTo>
                    <a:cubicBezTo>
                      <a:pt x="621080" y="745151"/>
                      <a:pt x="655370" y="745151"/>
                      <a:pt x="677609" y="724489"/>
                    </a:cubicBezTo>
                    <a:lnTo>
                      <a:pt x="936627" y="480942"/>
                    </a:lnTo>
                    <a:lnTo>
                      <a:pt x="936627" y="966439"/>
                    </a:lnTo>
                    <a:lnTo>
                      <a:pt x="115234" y="966479"/>
                    </a:lnTo>
                    <a:lnTo>
                      <a:pt x="115234" y="183628"/>
                    </a:lnTo>
                    <a:lnTo>
                      <a:pt x="769036" y="183628"/>
                    </a:lnTo>
                    <a:cubicBezTo>
                      <a:pt x="846757" y="184853"/>
                      <a:pt x="846757" y="67365"/>
                      <a:pt x="769036" y="68355"/>
                    </a:cubicBezTo>
                    <a:lnTo>
                      <a:pt x="57480" y="68355"/>
                    </a:lnTo>
                    <a:cubicBezTo>
                      <a:pt x="25718" y="68355"/>
                      <a:pt x="0" y="94337"/>
                      <a:pt x="0" y="126138"/>
                    </a:cubicBezTo>
                    <a:lnTo>
                      <a:pt x="0" y="1024262"/>
                    </a:lnTo>
                    <a:cubicBezTo>
                      <a:pt x="0" y="1056024"/>
                      <a:pt x="25718" y="1081820"/>
                      <a:pt x="57480" y="1081820"/>
                    </a:cubicBezTo>
                    <a:lnTo>
                      <a:pt x="994371" y="1081820"/>
                    </a:lnTo>
                    <a:cubicBezTo>
                      <a:pt x="1026133" y="1081820"/>
                      <a:pt x="1051811" y="1056024"/>
                      <a:pt x="1051811" y="1024262"/>
                    </a:cubicBezTo>
                    <a:lnTo>
                      <a:pt x="1051811" y="372831"/>
                    </a:lnTo>
                    <a:lnTo>
                      <a:pt x="1341748" y="100382"/>
                    </a:lnTo>
                    <a:cubicBezTo>
                      <a:pt x="1381133" y="65171"/>
                      <a:pt x="1356140" y="0"/>
                      <a:pt x="1303020" y="0"/>
                    </a:cubicBezTo>
                    <a:close/>
                  </a:path>
                </a:pathLst>
              </a:custGeom>
              <a:solidFill>
                <a:srgbClr val="FFC000"/>
              </a:solidFill>
              <a:ln w="9797" cap="flat">
                <a:noFill/>
                <a:prstDash val="solid"/>
                <a:miter/>
              </a:ln>
            </p:spPr>
            <p:txBody>
              <a:bodyPr rtlCol="0" anchor="ctr"/>
              <a:lstStyle/>
              <a:p>
                <a:endParaRPr lang="pt-BR"/>
              </a:p>
            </p:txBody>
          </p:sp>
          <p:sp>
            <p:nvSpPr>
              <p:cNvPr id="98" name="Forma Livre 97">
                <a:extLst>
                  <a:ext uri="{FF2B5EF4-FFF2-40B4-BE49-F238E27FC236}">
                    <a16:creationId xmlns:a16="http://schemas.microsoft.com/office/drawing/2014/main" id="{DAEFF966-63B3-D23B-DC46-97B60A0D01D5}"/>
                  </a:ext>
                </a:extLst>
              </p:cNvPr>
              <p:cNvSpPr/>
              <p:nvPr/>
            </p:nvSpPr>
            <p:spPr>
              <a:xfrm>
                <a:off x="8225760" y="-7966702"/>
                <a:ext cx="1845723" cy="1148411"/>
              </a:xfrm>
              <a:custGeom>
                <a:avLst/>
                <a:gdLst>
                  <a:gd name="connsiteX0" fmla="*/ 922764 w 1845723"/>
                  <a:gd name="connsiteY0" fmla="*/ 114852 h 1148411"/>
                  <a:gd name="connsiteX1" fmla="*/ 1376107 w 1845723"/>
                  <a:gd name="connsiteY1" fmla="*/ 542595 h 1148411"/>
                  <a:gd name="connsiteX2" fmla="*/ 1433822 w 1845723"/>
                  <a:gd name="connsiteY2" fmla="*/ 596556 h 1148411"/>
                  <a:gd name="connsiteX3" fmla="*/ 1730381 w 1845723"/>
                  <a:gd name="connsiteY3" fmla="*/ 596556 h 1148411"/>
                  <a:gd name="connsiteX4" fmla="*/ 1730381 w 1845723"/>
                  <a:gd name="connsiteY4" fmla="*/ 1033138 h 1148411"/>
                  <a:gd name="connsiteX5" fmla="*/ 115224 w 1845723"/>
                  <a:gd name="connsiteY5" fmla="*/ 1033138 h 1148411"/>
                  <a:gd name="connsiteX6" fmla="*/ 115224 w 1845723"/>
                  <a:gd name="connsiteY6" fmla="*/ 596556 h 1148411"/>
                  <a:gd name="connsiteX7" fmla="*/ 412048 w 1845723"/>
                  <a:gd name="connsiteY7" fmla="*/ 596556 h 1148411"/>
                  <a:gd name="connsiteX8" fmla="*/ 469832 w 1845723"/>
                  <a:gd name="connsiteY8" fmla="*/ 542595 h 1148411"/>
                  <a:gd name="connsiteX9" fmla="*/ 922724 w 1845723"/>
                  <a:gd name="connsiteY9" fmla="*/ 114852 h 1148411"/>
                  <a:gd name="connsiteX10" fmla="*/ 922764 w 1845723"/>
                  <a:gd name="connsiteY10" fmla="*/ 0 h 1148411"/>
                  <a:gd name="connsiteX11" fmla="*/ 361299 w 1845723"/>
                  <a:gd name="connsiteY11" fmla="*/ 481324 h 1148411"/>
                  <a:gd name="connsiteX12" fmla="*/ 57784 w 1845723"/>
                  <a:gd name="connsiteY12" fmla="*/ 481324 h 1148411"/>
                  <a:gd name="connsiteX13" fmla="*/ 0 w 1845723"/>
                  <a:gd name="connsiteY13" fmla="*/ 538806 h 1148411"/>
                  <a:gd name="connsiteX14" fmla="*/ 0 w 1845723"/>
                  <a:gd name="connsiteY14" fmla="*/ 1090618 h 1148411"/>
                  <a:gd name="connsiteX15" fmla="*/ 57784 w 1845723"/>
                  <a:gd name="connsiteY15" fmla="*/ 1148411 h 1148411"/>
                  <a:gd name="connsiteX16" fmla="*/ 1787861 w 1845723"/>
                  <a:gd name="connsiteY16" fmla="*/ 1148411 h 1148411"/>
                  <a:gd name="connsiteX17" fmla="*/ 1845723 w 1845723"/>
                  <a:gd name="connsiteY17" fmla="*/ 1090618 h 1148411"/>
                  <a:gd name="connsiteX18" fmla="*/ 1845723 w 1845723"/>
                  <a:gd name="connsiteY18" fmla="*/ 538806 h 1148411"/>
                  <a:gd name="connsiteX19" fmla="*/ 1787861 w 1845723"/>
                  <a:gd name="connsiteY19" fmla="*/ 481324 h 1148411"/>
                  <a:gd name="connsiteX20" fmla="*/ 1484728 w 1845723"/>
                  <a:gd name="connsiteY20" fmla="*/ 481324 h 1148411"/>
                  <a:gd name="connsiteX21" fmla="*/ 922813 w 1845723"/>
                  <a:gd name="connsiteY21" fmla="*/ 0 h 114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45723" h="1148411">
                    <a:moveTo>
                      <a:pt x="922764" y="114852"/>
                    </a:moveTo>
                    <a:cubicBezTo>
                      <a:pt x="1163754" y="114852"/>
                      <a:pt x="1361793" y="301879"/>
                      <a:pt x="1376107" y="542595"/>
                    </a:cubicBezTo>
                    <a:cubicBezTo>
                      <a:pt x="1377978" y="573058"/>
                      <a:pt x="1403353" y="596556"/>
                      <a:pt x="1433822" y="596556"/>
                    </a:cubicBezTo>
                    <a:lnTo>
                      <a:pt x="1730381" y="596556"/>
                    </a:lnTo>
                    <a:lnTo>
                      <a:pt x="1730381" y="1033138"/>
                    </a:lnTo>
                    <a:lnTo>
                      <a:pt x="115224" y="1033138"/>
                    </a:lnTo>
                    <a:lnTo>
                      <a:pt x="115224" y="596556"/>
                    </a:lnTo>
                    <a:lnTo>
                      <a:pt x="412048" y="596556"/>
                    </a:lnTo>
                    <a:cubicBezTo>
                      <a:pt x="442507" y="596556"/>
                      <a:pt x="467990" y="573097"/>
                      <a:pt x="469832" y="542595"/>
                    </a:cubicBezTo>
                    <a:cubicBezTo>
                      <a:pt x="484224" y="302222"/>
                      <a:pt x="681656" y="115195"/>
                      <a:pt x="922724" y="114852"/>
                    </a:cubicBezTo>
                    <a:close/>
                    <a:moveTo>
                      <a:pt x="922764" y="0"/>
                    </a:moveTo>
                    <a:cubicBezTo>
                      <a:pt x="643320" y="307"/>
                      <a:pt x="407728" y="212089"/>
                      <a:pt x="361299" y="481324"/>
                    </a:cubicBezTo>
                    <a:lnTo>
                      <a:pt x="57784" y="481324"/>
                    </a:lnTo>
                    <a:cubicBezTo>
                      <a:pt x="25786" y="481324"/>
                      <a:pt x="0" y="507003"/>
                      <a:pt x="0" y="538806"/>
                    </a:cubicBezTo>
                    <a:lnTo>
                      <a:pt x="0" y="1090618"/>
                    </a:lnTo>
                    <a:cubicBezTo>
                      <a:pt x="0" y="1122312"/>
                      <a:pt x="25786" y="1148411"/>
                      <a:pt x="57784" y="1148411"/>
                    </a:cubicBezTo>
                    <a:lnTo>
                      <a:pt x="1787861" y="1148411"/>
                    </a:lnTo>
                    <a:cubicBezTo>
                      <a:pt x="1819624" y="1148411"/>
                      <a:pt x="1845723" y="1122273"/>
                      <a:pt x="1845723" y="1090618"/>
                    </a:cubicBezTo>
                    <a:lnTo>
                      <a:pt x="1845723" y="538806"/>
                    </a:lnTo>
                    <a:cubicBezTo>
                      <a:pt x="1845723" y="507041"/>
                      <a:pt x="1819624" y="481324"/>
                      <a:pt x="1787861" y="481324"/>
                    </a:cubicBezTo>
                    <a:lnTo>
                      <a:pt x="1484728" y="481324"/>
                    </a:lnTo>
                    <a:cubicBezTo>
                      <a:pt x="1438348" y="211706"/>
                      <a:pt x="1202100" y="0"/>
                      <a:pt x="922813" y="0"/>
                    </a:cubicBezTo>
                    <a:close/>
                  </a:path>
                </a:pathLst>
              </a:custGeom>
              <a:solidFill>
                <a:schemeClr val="bg1"/>
              </a:solidFill>
              <a:ln w="9797" cap="flat">
                <a:noFill/>
                <a:prstDash val="solid"/>
                <a:miter/>
              </a:ln>
            </p:spPr>
            <p:txBody>
              <a:bodyPr rtlCol="0" anchor="ctr"/>
              <a:lstStyle/>
              <a:p>
                <a:endParaRPr lang="pt-BR"/>
              </a:p>
            </p:txBody>
          </p:sp>
          <p:sp>
            <p:nvSpPr>
              <p:cNvPr id="99" name="Forma Livre 98">
                <a:extLst>
                  <a:ext uri="{FF2B5EF4-FFF2-40B4-BE49-F238E27FC236}">
                    <a16:creationId xmlns:a16="http://schemas.microsoft.com/office/drawing/2014/main" id="{443F219C-E246-F459-02B0-A54E894808EA}"/>
                  </a:ext>
                </a:extLst>
              </p:cNvPr>
              <p:cNvSpPr/>
              <p:nvPr/>
            </p:nvSpPr>
            <p:spPr>
              <a:xfrm>
                <a:off x="7383784" y="-7485384"/>
                <a:ext cx="3528956" cy="4368552"/>
              </a:xfrm>
              <a:custGeom>
                <a:avLst/>
                <a:gdLst>
                  <a:gd name="connsiteX0" fmla="*/ 313391 w 3528956"/>
                  <a:gd name="connsiteY0" fmla="*/ 6 h 4368552"/>
                  <a:gd name="connsiteX1" fmla="*/ 0 w 3528956"/>
                  <a:gd name="connsiteY1" fmla="*/ 312672 h 4368552"/>
                  <a:gd name="connsiteX2" fmla="*/ 0 w 3528956"/>
                  <a:gd name="connsiteY2" fmla="*/ 4055769 h 4368552"/>
                  <a:gd name="connsiteX3" fmla="*/ 313391 w 3528956"/>
                  <a:gd name="connsiteY3" fmla="*/ 4368552 h 4368552"/>
                  <a:gd name="connsiteX4" fmla="*/ 3216285 w 3528956"/>
                  <a:gd name="connsiteY4" fmla="*/ 4368552 h 4368552"/>
                  <a:gd name="connsiteX5" fmla="*/ 3528951 w 3528956"/>
                  <a:gd name="connsiteY5" fmla="*/ 4055769 h 4368552"/>
                  <a:gd name="connsiteX6" fmla="*/ 3528951 w 3528956"/>
                  <a:gd name="connsiteY6" fmla="*/ 3157224 h 4368552"/>
                  <a:gd name="connsiteX7" fmla="*/ 3413677 w 3528956"/>
                  <a:gd name="connsiteY7" fmla="*/ 3157224 h 4368552"/>
                  <a:gd name="connsiteX8" fmla="*/ 3413677 w 3528956"/>
                  <a:gd name="connsiteY8" fmla="*/ 4055769 h 4368552"/>
                  <a:gd name="connsiteX9" fmla="*/ 3216285 w 3528956"/>
                  <a:gd name="connsiteY9" fmla="*/ 4253583 h 4368552"/>
                  <a:gd name="connsiteX10" fmla="*/ 313391 w 3528956"/>
                  <a:gd name="connsiteY10" fmla="*/ 4253583 h 4368552"/>
                  <a:gd name="connsiteX11" fmla="*/ 115342 w 3528956"/>
                  <a:gd name="connsiteY11" fmla="*/ 4055769 h 4368552"/>
                  <a:gd name="connsiteX12" fmla="*/ 115342 w 3528956"/>
                  <a:gd name="connsiteY12" fmla="*/ 312672 h 4368552"/>
                  <a:gd name="connsiteX13" fmla="*/ 313391 w 3528956"/>
                  <a:gd name="connsiteY13" fmla="*/ 115279 h 4368552"/>
                  <a:gd name="connsiteX14" fmla="*/ 655684 w 3528956"/>
                  <a:gd name="connsiteY14" fmla="*/ 115279 h 4368552"/>
                  <a:gd name="connsiteX15" fmla="*/ 655684 w 3528956"/>
                  <a:gd name="connsiteY15" fmla="*/ 6 h 4368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28956" h="4368552">
                    <a:moveTo>
                      <a:pt x="313391" y="6"/>
                    </a:moveTo>
                    <a:cubicBezTo>
                      <a:pt x="140981" y="6"/>
                      <a:pt x="0" y="140262"/>
                      <a:pt x="0" y="312672"/>
                    </a:cubicBezTo>
                    <a:lnTo>
                      <a:pt x="0" y="4055769"/>
                    </a:lnTo>
                    <a:cubicBezTo>
                      <a:pt x="0" y="4228179"/>
                      <a:pt x="140991" y="4368552"/>
                      <a:pt x="313391" y="4368552"/>
                    </a:cubicBezTo>
                    <a:lnTo>
                      <a:pt x="3216285" y="4368552"/>
                    </a:lnTo>
                    <a:cubicBezTo>
                      <a:pt x="3388695" y="4368552"/>
                      <a:pt x="3528951" y="4228179"/>
                      <a:pt x="3528951" y="4055769"/>
                    </a:cubicBezTo>
                    <a:lnTo>
                      <a:pt x="3528951" y="3157224"/>
                    </a:lnTo>
                    <a:cubicBezTo>
                      <a:pt x="3529911" y="3079425"/>
                      <a:pt x="3412766" y="3079425"/>
                      <a:pt x="3413677" y="3157224"/>
                    </a:cubicBezTo>
                    <a:lnTo>
                      <a:pt x="3413677" y="4055769"/>
                    </a:lnTo>
                    <a:cubicBezTo>
                      <a:pt x="3413677" y="4166525"/>
                      <a:pt x="3326767" y="4253583"/>
                      <a:pt x="3216285" y="4253583"/>
                    </a:cubicBezTo>
                    <a:lnTo>
                      <a:pt x="313391" y="4253583"/>
                    </a:lnTo>
                    <a:cubicBezTo>
                      <a:pt x="202869" y="4253583"/>
                      <a:pt x="115342" y="4166516"/>
                      <a:pt x="115342" y="4055769"/>
                    </a:cubicBezTo>
                    <a:lnTo>
                      <a:pt x="115342" y="312672"/>
                    </a:lnTo>
                    <a:cubicBezTo>
                      <a:pt x="115342" y="202229"/>
                      <a:pt x="202938" y="115279"/>
                      <a:pt x="313391" y="115279"/>
                    </a:cubicBezTo>
                    <a:lnTo>
                      <a:pt x="655684" y="115279"/>
                    </a:lnTo>
                    <a:cubicBezTo>
                      <a:pt x="733757" y="116121"/>
                      <a:pt x="733757" y="-983"/>
                      <a:pt x="655684" y="6"/>
                    </a:cubicBezTo>
                    <a:close/>
                  </a:path>
                </a:pathLst>
              </a:custGeom>
              <a:solidFill>
                <a:schemeClr val="bg1"/>
              </a:solidFill>
              <a:ln w="9797" cap="flat">
                <a:noFill/>
                <a:prstDash val="solid"/>
                <a:miter/>
              </a:ln>
            </p:spPr>
            <p:txBody>
              <a:bodyPr rtlCol="0" anchor="ctr"/>
              <a:lstStyle/>
              <a:p>
                <a:endParaRPr lang="pt-BR"/>
              </a:p>
            </p:txBody>
          </p:sp>
          <p:sp>
            <p:nvSpPr>
              <p:cNvPr id="100" name="Forma Livre 99">
                <a:extLst>
                  <a:ext uri="{FF2B5EF4-FFF2-40B4-BE49-F238E27FC236}">
                    <a16:creationId xmlns:a16="http://schemas.microsoft.com/office/drawing/2014/main" id="{345F4990-15CF-79D4-25B4-761952F451E3}"/>
                  </a:ext>
                </a:extLst>
              </p:cNvPr>
              <p:cNvSpPr/>
              <p:nvPr/>
            </p:nvSpPr>
            <p:spPr>
              <a:xfrm>
                <a:off x="10196865" y="-7485378"/>
                <a:ext cx="715904" cy="1847150"/>
              </a:xfrm>
              <a:custGeom>
                <a:avLst/>
                <a:gdLst>
                  <a:gd name="connsiteX0" fmla="*/ 54817 w 715904"/>
                  <a:gd name="connsiteY0" fmla="*/ 0 h 1847150"/>
                  <a:gd name="connsiteX1" fmla="*/ 60558 w 715904"/>
                  <a:gd name="connsiteY1" fmla="*/ 115273 h 1847150"/>
                  <a:gd name="connsiteX2" fmla="*/ 403233 w 715904"/>
                  <a:gd name="connsiteY2" fmla="*/ 115273 h 1847150"/>
                  <a:gd name="connsiteX3" fmla="*/ 600626 w 715904"/>
                  <a:gd name="connsiteY3" fmla="*/ 312666 h 1847150"/>
                  <a:gd name="connsiteX4" fmla="*/ 600626 w 715904"/>
                  <a:gd name="connsiteY4" fmla="*/ 1788801 h 1847150"/>
                  <a:gd name="connsiteX5" fmla="*/ 715899 w 715904"/>
                  <a:gd name="connsiteY5" fmla="*/ 1788801 h 1847150"/>
                  <a:gd name="connsiteX6" fmla="*/ 715860 w 715904"/>
                  <a:gd name="connsiteY6" fmla="*/ 312666 h 1847150"/>
                  <a:gd name="connsiteX7" fmla="*/ 403194 w 715904"/>
                  <a:gd name="connsiteY7" fmla="*/ 0 h 184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5904" h="1847150">
                    <a:moveTo>
                      <a:pt x="54817" y="0"/>
                    </a:moveTo>
                    <a:cubicBezTo>
                      <a:pt x="-21993" y="0"/>
                      <a:pt x="-16251" y="115273"/>
                      <a:pt x="60558" y="115273"/>
                    </a:cubicBezTo>
                    <a:lnTo>
                      <a:pt x="403233" y="115273"/>
                    </a:lnTo>
                    <a:cubicBezTo>
                      <a:pt x="513754" y="115273"/>
                      <a:pt x="600626" y="202184"/>
                      <a:pt x="600626" y="312666"/>
                    </a:cubicBezTo>
                    <a:lnTo>
                      <a:pt x="600626" y="1788801"/>
                    </a:lnTo>
                    <a:cubicBezTo>
                      <a:pt x="599665" y="1866601"/>
                      <a:pt x="716810" y="1866601"/>
                      <a:pt x="715899" y="1788801"/>
                    </a:cubicBezTo>
                    <a:lnTo>
                      <a:pt x="715860" y="312666"/>
                    </a:lnTo>
                    <a:cubicBezTo>
                      <a:pt x="715860" y="140256"/>
                      <a:pt x="575604" y="0"/>
                      <a:pt x="403194" y="0"/>
                    </a:cubicBezTo>
                    <a:close/>
                  </a:path>
                </a:pathLst>
              </a:custGeom>
              <a:solidFill>
                <a:schemeClr val="bg1"/>
              </a:solidFill>
              <a:ln w="9797" cap="flat">
                <a:noFill/>
                <a:prstDash val="solid"/>
                <a:miter/>
              </a:ln>
            </p:spPr>
            <p:txBody>
              <a:bodyPr rtlCol="0" anchor="ctr"/>
              <a:lstStyle/>
              <a:p>
                <a:endParaRPr lang="pt-BR"/>
              </a:p>
            </p:txBody>
          </p:sp>
          <p:sp>
            <p:nvSpPr>
              <p:cNvPr id="101" name="Forma Livre 100">
                <a:extLst>
                  <a:ext uri="{FF2B5EF4-FFF2-40B4-BE49-F238E27FC236}">
                    <a16:creationId xmlns:a16="http://schemas.microsoft.com/office/drawing/2014/main" id="{371CE006-8C49-77EF-6FD9-A0A1EF4B1AAF}"/>
                  </a:ext>
                </a:extLst>
              </p:cNvPr>
              <p:cNvSpPr/>
              <p:nvPr/>
            </p:nvSpPr>
            <p:spPr>
              <a:xfrm>
                <a:off x="8892192" y="-7653732"/>
                <a:ext cx="512782" cy="512400"/>
              </a:xfrm>
              <a:custGeom>
                <a:avLst/>
                <a:gdLst>
                  <a:gd name="connsiteX0" fmla="*/ 256332 w 512782"/>
                  <a:gd name="connsiteY0" fmla="*/ 115273 h 512400"/>
                  <a:gd name="connsiteX1" fmla="*/ 397509 w 512782"/>
                  <a:gd name="connsiteY1" fmla="*/ 256646 h 512400"/>
                  <a:gd name="connsiteX2" fmla="*/ 256332 w 512782"/>
                  <a:gd name="connsiteY2" fmla="*/ 397284 h 512400"/>
                  <a:gd name="connsiteX3" fmla="*/ 115273 w 512782"/>
                  <a:gd name="connsiteY3" fmla="*/ 256646 h 512400"/>
                  <a:gd name="connsiteX4" fmla="*/ 256332 w 512782"/>
                  <a:gd name="connsiteY4" fmla="*/ 115273 h 512400"/>
                  <a:gd name="connsiteX5" fmla="*/ 256332 w 512782"/>
                  <a:gd name="connsiteY5" fmla="*/ 0 h 512400"/>
                  <a:gd name="connsiteX6" fmla="*/ 0 w 512782"/>
                  <a:gd name="connsiteY6" fmla="*/ 256568 h 512400"/>
                  <a:gd name="connsiteX7" fmla="*/ 256332 w 512782"/>
                  <a:gd name="connsiteY7" fmla="*/ 512400 h 512400"/>
                  <a:gd name="connsiteX8" fmla="*/ 512782 w 512782"/>
                  <a:gd name="connsiteY8" fmla="*/ 256568 h 512400"/>
                  <a:gd name="connsiteX9" fmla="*/ 256332 w 512782"/>
                  <a:gd name="connsiteY9" fmla="*/ 0 h 51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2782" h="512400">
                    <a:moveTo>
                      <a:pt x="256332" y="115273"/>
                    </a:moveTo>
                    <a:cubicBezTo>
                      <a:pt x="334710" y="115273"/>
                      <a:pt x="397509" y="177883"/>
                      <a:pt x="397509" y="256646"/>
                    </a:cubicBezTo>
                    <a:cubicBezTo>
                      <a:pt x="397509" y="334985"/>
                      <a:pt x="334710" y="397284"/>
                      <a:pt x="256332" y="397284"/>
                    </a:cubicBezTo>
                    <a:cubicBezTo>
                      <a:pt x="177495" y="397284"/>
                      <a:pt x="115273" y="335056"/>
                      <a:pt x="115273" y="256646"/>
                    </a:cubicBezTo>
                    <a:cubicBezTo>
                      <a:pt x="115273" y="177809"/>
                      <a:pt x="177504" y="115273"/>
                      <a:pt x="256332" y="115273"/>
                    </a:cubicBezTo>
                    <a:close/>
                    <a:moveTo>
                      <a:pt x="256332" y="0"/>
                    </a:moveTo>
                    <a:cubicBezTo>
                      <a:pt x="115273" y="0"/>
                      <a:pt x="0" y="115577"/>
                      <a:pt x="0" y="256568"/>
                    </a:cubicBezTo>
                    <a:cubicBezTo>
                      <a:pt x="0" y="397206"/>
                      <a:pt x="115273" y="512400"/>
                      <a:pt x="256332" y="512400"/>
                    </a:cubicBezTo>
                    <a:cubicBezTo>
                      <a:pt x="396970" y="512400"/>
                      <a:pt x="512782" y="397127"/>
                      <a:pt x="512782" y="256568"/>
                    </a:cubicBezTo>
                    <a:cubicBezTo>
                      <a:pt x="512782" y="115577"/>
                      <a:pt x="396941" y="0"/>
                      <a:pt x="256332" y="0"/>
                    </a:cubicBezTo>
                    <a:close/>
                  </a:path>
                </a:pathLst>
              </a:custGeom>
              <a:solidFill>
                <a:schemeClr val="bg1"/>
              </a:solidFill>
              <a:ln w="9797" cap="flat">
                <a:noFill/>
                <a:prstDash val="solid"/>
                <a:miter/>
              </a:ln>
            </p:spPr>
            <p:txBody>
              <a:bodyPr rtlCol="0" anchor="ctr"/>
              <a:lstStyle/>
              <a:p>
                <a:endParaRPr lang="pt-BR"/>
              </a:p>
            </p:txBody>
          </p:sp>
          <p:sp>
            <p:nvSpPr>
              <p:cNvPr id="102" name="Forma Livre 101">
                <a:extLst>
                  <a:ext uri="{FF2B5EF4-FFF2-40B4-BE49-F238E27FC236}">
                    <a16:creationId xmlns:a16="http://schemas.microsoft.com/office/drawing/2014/main" id="{F3A07E90-B97F-E0E6-64D3-2566058FCAA2}"/>
                  </a:ext>
                </a:extLst>
              </p:cNvPr>
              <p:cNvSpPr/>
              <p:nvPr/>
            </p:nvSpPr>
            <p:spPr>
              <a:xfrm>
                <a:off x="9391003" y="-5792858"/>
                <a:ext cx="2246746" cy="2239014"/>
              </a:xfrm>
              <a:custGeom>
                <a:avLst/>
                <a:gdLst>
                  <a:gd name="connsiteX0" fmla="*/ 1560195 w 2246746"/>
                  <a:gd name="connsiteY0" fmla="*/ 445745 h 2239014"/>
                  <a:gd name="connsiteX1" fmla="*/ 1799647 w 2246746"/>
                  <a:gd name="connsiteY1" fmla="*/ 685197 h 2239014"/>
                  <a:gd name="connsiteX2" fmla="*/ 356822 w 2246746"/>
                  <a:gd name="connsiteY2" fmla="*/ 2123810 h 2239014"/>
                  <a:gd name="connsiteX3" fmla="*/ 115185 w 2246746"/>
                  <a:gd name="connsiteY3" fmla="*/ 2123810 h 2239014"/>
                  <a:gd name="connsiteX4" fmla="*/ 115185 w 2246746"/>
                  <a:gd name="connsiteY4" fmla="*/ 1886307 h 2239014"/>
                  <a:gd name="connsiteX5" fmla="*/ 2074163 w 2246746"/>
                  <a:gd name="connsiteY5" fmla="*/ 172728 h 2239014"/>
                  <a:gd name="connsiteX6" fmla="*/ 2086527 w 2246746"/>
                  <a:gd name="connsiteY6" fmla="*/ 398748 h 2239014"/>
                  <a:gd name="connsiteX7" fmla="*/ 1881169 w 2246746"/>
                  <a:gd name="connsiteY7" fmla="*/ 603881 h 2239014"/>
                  <a:gd name="connsiteX8" fmla="*/ 1641717 w 2246746"/>
                  <a:gd name="connsiteY8" fmla="*/ 364429 h 2239014"/>
                  <a:gd name="connsiteX9" fmla="*/ 1847232 w 2246746"/>
                  <a:gd name="connsiteY9" fmla="*/ 159374 h 2239014"/>
                  <a:gd name="connsiteX10" fmla="*/ 2074173 w 2246746"/>
                  <a:gd name="connsiteY10" fmla="*/ 172728 h 2239014"/>
                  <a:gd name="connsiteX11" fmla="*/ 1973203 w 2246746"/>
                  <a:gd name="connsiteY11" fmla="*/ 1278 h 2239014"/>
                  <a:gd name="connsiteX12" fmla="*/ 1765935 w 2246746"/>
                  <a:gd name="connsiteY12" fmla="*/ 78087 h 2239014"/>
                  <a:gd name="connsiteX13" fmla="*/ 17145 w 2246746"/>
                  <a:gd name="connsiteY13" fmla="*/ 1821489 h 2239014"/>
                  <a:gd name="connsiteX14" fmla="*/ 0 w 2246746"/>
                  <a:gd name="connsiteY14" fmla="*/ 1862441 h 2239014"/>
                  <a:gd name="connsiteX15" fmla="*/ 0 w 2246746"/>
                  <a:gd name="connsiteY15" fmla="*/ 2181573 h 2239014"/>
                  <a:gd name="connsiteX16" fmla="*/ 57715 w 2246746"/>
                  <a:gd name="connsiteY16" fmla="*/ 2239014 h 2239014"/>
                  <a:gd name="connsiteX17" fmla="*/ 380639 w 2246746"/>
                  <a:gd name="connsiteY17" fmla="*/ 2239014 h 2239014"/>
                  <a:gd name="connsiteX18" fmla="*/ 420934 w 2246746"/>
                  <a:gd name="connsiteY18" fmla="*/ 2222476 h 2239014"/>
                  <a:gd name="connsiteX19" fmla="*/ 2168157 w 2246746"/>
                  <a:gd name="connsiteY19" fmla="*/ 480349 h 2239014"/>
                  <a:gd name="connsiteX20" fmla="*/ 2245574 w 2246746"/>
                  <a:gd name="connsiteY20" fmla="*/ 273345 h 2239014"/>
                  <a:gd name="connsiteX21" fmla="*/ 2155411 w 2246746"/>
                  <a:gd name="connsiteY21" fmla="*/ 91069 h 2239014"/>
                  <a:gd name="connsiteX22" fmla="*/ 1973164 w 2246746"/>
                  <a:gd name="connsiteY22" fmla="*/ 1327 h 2239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46746" h="2239014">
                    <a:moveTo>
                      <a:pt x="1560195" y="445745"/>
                    </a:moveTo>
                    <a:lnTo>
                      <a:pt x="1799647" y="685197"/>
                    </a:lnTo>
                    <a:lnTo>
                      <a:pt x="356822" y="2123810"/>
                    </a:lnTo>
                    <a:lnTo>
                      <a:pt x="115185" y="2123810"/>
                    </a:lnTo>
                    <a:lnTo>
                      <a:pt x="115185" y="1886307"/>
                    </a:lnTo>
                    <a:close/>
                    <a:moveTo>
                      <a:pt x="2074163" y="172728"/>
                    </a:moveTo>
                    <a:cubicBezTo>
                      <a:pt x="2153608" y="245403"/>
                      <a:pt x="2145956" y="339779"/>
                      <a:pt x="2086527" y="398748"/>
                    </a:cubicBezTo>
                    <a:lnTo>
                      <a:pt x="1881169" y="603881"/>
                    </a:lnTo>
                    <a:lnTo>
                      <a:pt x="1641717" y="364429"/>
                    </a:lnTo>
                    <a:lnTo>
                      <a:pt x="1847232" y="159374"/>
                    </a:lnTo>
                    <a:cubicBezTo>
                      <a:pt x="1923120" y="84132"/>
                      <a:pt x="2004672" y="108939"/>
                      <a:pt x="2074173" y="172728"/>
                    </a:cubicBezTo>
                    <a:close/>
                    <a:moveTo>
                      <a:pt x="1973203" y="1278"/>
                    </a:moveTo>
                    <a:cubicBezTo>
                      <a:pt x="1903095" y="-6031"/>
                      <a:pt x="1826285" y="17806"/>
                      <a:pt x="1765935" y="78087"/>
                    </a:cubicBezTo>
                    <a:lnTo>
                      <a:pt x="17145" y="1821489"/>
                    </a:lnTo>
                    <a:cubicBezTo>
                      <a:pt x="5937" y="1832276"/>
                      <a:pt x="0" y="1846903"/>
                      <a:pt x="0" y="1862441"/>
                    </a:cubicBezTo>
                    <a:lnTo>
                      <a:pt x="0" y="2181573"/>
                    </a:lnTo>
                    <a:cubicBezTo>
                      <a:pt x="0" y="2213257"/>
                      <a:pt x="25678" y="2239014"/>
                      <a:pt x="57715" y="2239014"/>
                    </a:cubicBezTo>
                    <a:lnTo>
                      <a:pt x="380639" y="2239014"/>
                    </a:lnTo>
                    <a:cubicBezTo>
                      <a:pt x="395863" y="2239014"/>
                      <a:pt x="410069" y="2232969"/>
                      <a:pt x="420934" y="2222476"/>
                    </a:cubicBezTo>
                    <a:lnTo>
                      <a:pt x="2168157" y="480349"/>
                    </a:lnTo>
                    <a:cubicBezTo>
                      <a:pt x="2228389" y="420076"/>
                      <a:pt x="2252578" y="343492"/>
                      <a:pt x="2245574" y="273345"/>
                    </a:cubicBezTo>
                    <a:cubicBezTo>
                      <a:pt x="2238304" y="202893"/>
                      <a:pt x="2204014" y="139702"/>
                      <a:pt x="2155411" y="91069"/>
                    </a:cubicBezTo>
                    <a:cubicBezTo>
                      <a:pt x="2106885" y="42426"/>
                      <a:pt x="2043390" y="8293"/>
                      <a:pt x="1973164" y="1327"/>
                    </a:cubicBezTo>
                    <a:close/>
                  </a:path>
                </a:pathLst>
              </a:custGeom>
              <a:solidFill>
                <a:srgbClr val="FFC000"/>
              </a:solidFill>
              <a:ln w="9797" cap="flat">
                <a:noFill/>
                <a:prstDash val="solid"/>
                <a:miter/>
              </a:ln>
            </p:spPr>
            <p:txBody>
              <a:bodyPr rtlCol="0" anchor="ctr"/>
              <a:lstStyle/>
              <a:p>
                <a:endParaRPr lang="pt-BR"/>
              </a:p>
            </p:txBody>
          </p:sp>
          <p:sp>
            <p:nvSpPr>
              <p:cNvPr id="103" name="Forma Livre 102">
                <a:extLst>
                  <a:ext uri="{FF2B5EF4-FFF2-40B4-BE49-F238E27FC236}">
                    <a16:creationId xmlns:a16="http://schemas.microsoft.com/office/drawing/2014/main" id="{66480957-F58D-941B-0C49-560A171CA69B}"/>
                  </a:ext>
                </a:extLst>
              </p:cNvPr>
              <p:cNvSpPr/>
              <p:nvPr/>
            </p:nvSpPr>
            <p:spPr>
              <a:xfrm>
                <a:off x="7918111" y="-6491321"/>
                <a:ext cx="1361019" cy="1081790"/>
              </a:xfrm>
              <a:custGeom>
                <a:avLst/>
                <a:gdLst>
                  <a:gd name="connsiteX0" fmla="*/ 1303010 w 1361019"/>
                  <a:gd name="connsiteY0" fmla="*/ 0 h 1081790"/>
                  <a:gd name="connsiteX1" fmla="*/ 1263018 w 1361019"/>
                  <a:gd name="connsiteY1" fmla="*/ 16146 h 1081790"/>
                  <a:gd name="connsiteX2" fmla="*/ 638225 w 1361019"/>
                  <a:gd name="connsiteY2" fmla="*/ 603553 h 1081790"/>
                  <a:gd name="connsiteX3" fmla="*/ 394903 w 1361019"/>
                  <a:gd name="connsiteY3" fmla="*/ 375270 h 1081790"/>
                  <a:gd name="connsiteX4" fmla="*/ 310824 w 1361019"/>
                  <a:gd name="connsiteY4" fmla="*/ 374966 h 1081790"/>
                  <a:gd name="connsiteX5" fmla="*/ 316262 w 1361019"/>
                  <a:gd name="connsiteY5" fmla="*/ 459163 h 1081790"/>
                  <a:gd name="connsiteX6" fmla="*/ 598811 w 1361019"/>
                  <a:gd name="connsiteY6" fmla="*/ 724567 h 1081790"/>
                  <a:gd name="connsiteX7" fmla="*/ 677570 w 1361019"/>
                  <a:gd name="connsiteY7" fmla="*/ 724567 h 1081790"/>
                  <a:gd name="connsiteX8" fmla="*/ 936587 w 1361019"/>
                  <a:gd name="connsiteY8" fmla="*/ 481020 h 1081790"/>
                  <a:gd name="connsiteX9" fmla="*/ 936587 w 1361019"/>
                  <a:gd name="connsiteY9" fmla="*/ 966518 h 1081790"/>
                  <a:gd name="connsiteX10" fmla="*/ 115234 w 1361019"/>
                  <a:gd name="connsiteY10" fmla="*/ 966518 h 1081790"/>
                  <a:gd name="connsiteX11" fmla="*/ 115234 w 1361019"/>
                  <a:gd name="connsiteY11" fmla="*/ 183549 h 1081790"/>
                  <a:gd name="connsiteX12" fmla="*/ 769036 w 1361019"/>
                  <a:gd name="connsiteY12" fmla="*/ 183549 h 1081790"/>
                  <a:gd name="connsiteX13" fmla="*/ 769036 w 1361019"/>
                  <a:gd name="connsiteY13" fmla="*/ 68276 h 1081790"/>
                  <a:gd name="connsiteX14" fmla="*/ 57480 w 1361019"/>
                  <a:gd name="connsiteY14" fmla="*/ 68276 h 1081790"/>
                  <a:gd name="connsiteX15" fmla="*/ 0 w 1361019"/>
                  <a:gd name="connsiteY15" fmla="*/ 126060 h 1081790"/>
                  <a:gd name="connsiteX16" fmla="*/ 0 w 1361019"/>
                  <a:gd name="connsiteY16" fmla="*/ 1024301 h 1081790"/>
                  <a:gd name="connsiteX17" fmla="*/ 57480 w 1361019"/>
                  <a:gd name="connsiteY17" fmla="*/ 1081791 h 1081790"/>
                  <a:gd name="connsiteX18" fmla="*/ 994371 w 1361019"/>
                  <a:gd name="connsiteY18" fmla="*/ 1081791 h 1081790"/>
                  <a:gd name="connsiteX19" fmla="*/ 1051811 w 1361019"/>
                  <a:gd name="connsiteY19" fmla="*/ 1024301 h 1081790"/>
                  <a:gd name="connsiteX20" fmla="*/ 1051811 w 1361019"/>
                  <a:gd name="connsiteY20" fmla="*/ 372791 h 1081790"/>
                  <a:gd name="connsiteX21" fmla="*/ 1341748 w 1361019"/>
                  <a:gd name="connsiteY21" fmla="*/ 100421 h 1081790"/>
                  <a:gd name="connsiteX22" fmla="*/ 1303020 w 1361019"/>
                  <a:gd name="connsiteY22" fmla="*/ 0 h 1081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61019" h="1081790">
                    <a:moveTo>
                      <a:pt x="1303010" y="0"/>
                    </a:moveTo>
                    <a:cubicBezTo>
                      <a:pt x="1288128" y="0"/>
                      <a:pt x="1273815" y="5663"/>
                      <a:pt x="1263018" y="16146"/>
                    </a:cubicBezTo>
                    <a:lnTo>
                      <a:pt x="638225" y="603553"/>
                    </a:lnTo>
                    <a:lnTo>
                      <a:pt x="394903" y="375270"/>
                    </a:lnTo>
                    <a:cubicBezTo>
                      <a:pt x="372399" y="350894"/>
                      <a:pt x="333632" y="350894"/>
                      <a:pt x="310824" y="374966"/>
                    </a:cubicBezTo>
                    <a:cubicBezTo>
                      <a:pt x="288281" y="399459"/>
                      <a:pt x="290466" y="437883"/>
                      <a:pt x="316262" y="459163"/>
                    </a:cubicBezTo>
                    <a:lnTo>
                      <a:pt x="598811" y="724567"/>
                    </a:lnTo>
                    <a:cubicBezTo>
                      <a:pt x="621041" y="745229"/>
                      <a:pt x="655331" y="745229"/>
                      <a:pt x="677570" y="724567"/>
                    </a:cubicBezTo>
                    <a:lnTo>
                      <a:pt x="936587" y="481020"/>
                    </a:lnTo>
                    <a:lnTo>
                      <a:pt x="936587" y="966518"/>
                    </a:lnTo>
                    <a:lnTo>
                      <a:pt x="115234" y="966518"/>
                    </a:lnTo>
                    <a:lnTo>
                      <a:pt x="115234" y="183549"/>
                    </a:lnTo>
                    <a:lnTo>
                      <a:pt x="769036" y="183549"/>
                    </a:lnTo>
                    <a:cubicBezTo>
                      <a:pt x="846757" y="184813"/>
                      <a:pt x="846757" y="67365"/>
                      <a:pt x="769036" y="68276"/>
                    </a:cubicBezTo>
                    <a:lnTo>
                      <a:pt x="57480" y="68276"/>
                    </a:lnTo>
                    <a:cubicBezTo>
                      <a:pt x="25718" y="68276"/>
                      <a:pt x="0" y="94298"/>
                      <a:pt x="0" y="126060"/>
                    </a:cubicBezTo>
                    <a:lnTo>
                      <a:pt x="0" y="1024301"/>
                    </a:lnTo>
                    <a:cubicBezTo>
                      <a:pt x="0" y="1055995"/>
                      <a:pt x="25718" y="1081791"/>
                      <a:pt x="57480" y="1081791"/>
                    </a:cubicBezTo>
                    <a:lnTo>
                      <a:pt x="994371" y="1081791"/>
                    </a:lnTo>
                    <a:cubicBezTo>
                      <a:pt x="1026133" y="1081791"/>
                      <a:pt x="1051811" y="1055995"/>
                      <a:pt x="1051811" y="1024301"/>
                    </a:cubicBezTo>
                    <a:lnTo>
                      <a:pt x="1051811" y="372791"/>
                    </a:lnTo>
                    <a:lnTo>
                      <a:pt x="1341748" y="100421"/>
                    </a:lnTo>
                    <a:cubicBezTo>
                      <a:pt x="1381133" y="65102"/>
                      <a:pt x="1356140" y="0"/>
                      <a:pt x="1303020" y="0"/>
                    </a:cubicBezTo>
                    <a:close/>
                  </a:path>
                </a:pathLst>
              </a:custGeom>
              <a:solidFill>
                <a:srgbClr val="FFC000"/>
              </a:solidFill>
              <a:ln w="9797" cap="flat">
                <a:noFill/>
                <a:prstDash val="solid"/>
                <a:miter/>
              </a:ln>
            </p:spPr>
            <p:txBody>
              <a:bodyPr rtlCol="0" anchor="ctr"/>
              <a:lstStyle/>
              <a:p>
                <a:endParaRPr lang="pt-BR"/>
              </a:p>
            </p:txBody>
          </p:sp>
          <p:sp>
            <p:nvSpPr>
              <p:cNvPr id="104" name="Forma Livre 103">
                <a:extLst>
                  <a:ext uri="{FF2B5EF4-FFF2-40B4-BE49-F238E27FC236}">
                    <a16:creationId xmlns:a16="http://schemas.microsoft.com/office/drawing/2014/main" id="{0040B520-117A-5A0D-2B2E-AD08B54E90A3}"/>
                  </a:ext>
                </a:extLst>
              </p:cNvPr>
              <p:cNvSpPr/>
              <p:nvPr/>
            </p:nvSpPr>
            <p:spPr>
              <a:xfrm>
                <a:off x="9193033" y="-5524510"/>
                <a:ext cx="1185784" cy="115289"/>
              </a:xfrm>
              <a:custGeom>
                <a:avLst/>
                <a:gdLst>
                  <a:gd name="connsiteX0" fmla="*/ 53266 w 1185784"/>
                  <a:gd name="connsiteY0" fmla="*/ 115284 h 115289"/>
                  <a:gd name="connsiteX1" fmla="*/ 1127229 w 1185784"/>
                  <a:gd name="connsiteY1" fmla="*/ 115284 h 115289"/>
                  <a:gd name="connsiteX2" fmla="*/ 1127229 w 1185784"/>
                  <a:gd name="connsiteY2" fmla="*/ 11 h 115289"/>
                  <a:gd name="connsiteX3" fmla="*/ 53266 w 1185784"/>
                  <a:gd name="connsiteY3" fmla="*/ 11 h 115289"/>
                  <a:gd name="connsiteX4" fmla="*/ 53266 w 1185784"/>
                  <a:gd name="connsiteY4" fmla="*/ 115284 h 115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5784" h="115289">
                    <a:moveTo>
                      <a:pt x="53266" y="115284"/>
                    </a:moveTo>
                    <a:lnTo>
                      <a:pt x="1127229" y="115284"/>
                    </a:lnTo>
                    <a:cubicBezTo>
                      <a:pt x="1205303" y="116205"/>
                      <a:pt x="1205303" y="-1283"/>
                      <a:pt x="1127229" y="11"/>
                    </a:cubicBezTo>
                    <a:lnTo>
                      <a:pt x="53266" y="11"/>
                    </a:lnTo>
                    <a:cubicBezTo>
                      <a:pt x="-14736" y="11"/>
                      <a:pt x="-20712" y="115284"/>
                      <a:pt x="53266" y="115284"/>
                    </a:cubicBezTo>
                    <a:close/>
                  </a:path>
                </a:pathLst>
              </a:custGeom>
              <a:solidFill>
                <a:schemeClr val="bg1"/>
              </a:solidFill>
              <a:ln w="9797" cap="flat">
                <a:noFill/>
                <a:prstDash val="solid"/>
                <a:miter/>
              </a:ln>
            </p:spPr>
            <p:txBody>
              <a:bodyPr rtlCol="0" anchor="ctr"/>
              <a:lstStyle/>
              <a:p>
                <a:endParaRPr lang="pt-BR"/>
              </a:p>
            </p:txBody>
          </p:sp>
          <p:sp>
            <p:nvSpPr>
              <p:cNvPr id="105" name="Forma Livre 104">
                <a:extLst>
                  <a:ext uri="{FF2B5EF4-FFF2-40B4-BE49-F238E27FC236}">
                    <a16:creationId xmlns:a16="http://schemas.microsoft.com/office/drawing/2014/main" id="{2901D322-C006-E9D1-8B0A-C19DF6FC97ED}"/>
                  </a:ext>
                </a:extLst>
              </p:cNvPr>
              <p:cNvSpPr/>
              <p:nvPr/>
            </p:nvSpPr>
            <p:spPr>
              <a:xfrm>
                <a:off x="9193033" y="-5833846"/>
                <a:ext cx="1185784" cy="114941"/>
              </a:xfrm>
              <a:custGeom>
                <a:avLst/>
                <a:gdLst>
                  <a:gd name="connsiteX0" fmla="*/ 53266 w 1185784"/>
                  <a:gd name="connsiteY0" fmla="*/ 114932 h 114941"/>
                  <a:gd name="connsiteX1" fmla="*/ 1127229 w 1185784"/>
                  <a:gd name="connsiteY1" fmla="*/ 114932 h 114941"/>
                  <a:gd name="connsiteX2" fmla="*/ 1127229 w 1185784"/>
                  <a:gd name="connsiteY2" fmla="*/ 11 h 114941"/>
                  <a:gd name="connsiteX3" fmla="*/ 53266 w 1185784"/>
                  <a:gd name="connsiteY3" fmla="*/ 51 h 114941"/>
                  <a:gd name="connsiteX4" fmla="*/ 53266 w 1185784"/>
                  <a:gd name="connsiteY4" fmla="*/ 114942 h 11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5784" h="114941">
                    <a:moveTo>
                      <a:pt x="53266" y="114932"/>
                    </a:moveTo>
                    <a:lnTo>
                      <a:pt x="1127229" y="114932"/>
                    </a:lnTo>
                    <a:cubicBezTo>
                      <a:pt x="1205303" y="116196"/>
                      <a:pt x="1205303" y="-1331"/>
                      <a:pt x="1127229" y="11"/>
                    </a:cubicBezTo>
                    <a:lnTo>
                      <a:pt x="53266" y="51"/>
                    </a:lnTo>
                    <a:cubicBezTo>
                      <a:pt x="-14736" y="51"/>
                      <a:pt x="-20712" y="114942"/>
                      <a:pt x="53266" y="114942"/>
                    </a:cubicBezTo>
                    <a:close/>
                  </a:path>
                </a:pathLst>
              </a:custGeom>
              <a:solidFill>
                <a:schemeClr val="bg1"/>
              </a:solidFill>
              <a:ln w="9797" cap="flat">
                <a:noFill/>
                <a:prstDash val="solid"/>
                <a:miter/>
              </a:ln>
            </p:spPr>
            <p:txBody>
              <a:bodyPr rtlCol="0" anchor="ctr"/>
              <a:lstStyle/>
              <a:p>
                <a:endParaRPr lang="pt-BR"/>
              </a:p>
            </p:txBody>
          </p:sp>
          <p:sp>
            <p:nvSpPr>
              <p:cNvPr id="106" name="Forma Livre 105">
                <a:extLst>
                  <a:ext uri="{FF2B5EF4-FFF2-40B4-BE49-F238E27FC236}">
                    <a16:creationId xmlns:a16="http://schemas.microsoft.com/office/drawing/2014/main" id="{4853E1A5-EBCC-DAA1-159F-A4E78D96DA66}"/>
                  </a:ext>
                </a:extLst>
              </p:cNvPr>
              <p:cNvSpPr/>
              <p:nvPr/>
            </p:nvSpPr>
            <p:spPr>
              <a:xfrm>
                <a:off x="9187820" y="-4703150"/>
                <a:ext cx="527978" cy="115239"/>
              </a:xfrm>
              <a:custGeom>
                <a:avLst/>
                <a:gdLst>
                  <a:gd name="connsiteX0" fmla="*/ 58479 w 527978"/>
                  <a:gd name="connsiteY0" fmla="*/ 3 h 115239"/>
                  <a:gd name="connsiteX1" fmla="*/ 0 w 527978"/>
                  <a:gd name="connsiteY1" fmla="*/ 57444 h 115239"/>
                  <a:gd name="connsiteX2" fmla="*/ 58479 w 527978"/>
                  <a:gd name="connsiteY2" fmla="*/ 115237 h 115239"/>
                  <a:gd name="connsiteX3" fmla="*/ 469577 w 527978"/>
                  <a:gd name="connsiteY3" fmla="*/ 115237 h 115239"/>
                  <a:gd name="connsiteX4" fmla="*/ 527978 w 527978"/>
                  <a:gd name="connsiteY4" fmla="*/ 57444 h 115239"/>
                  <a:gd name="connsiteX5" fmla="*/ 469577 w 527978"/>
                  <a:gd name="connsiteY5" fmla="*/ 3 h 11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7978" h="115239">
                    <a:moveTo>
                      <a:pt x="58479" y="3"/>
                    </a:moveTo>
                    <a:cubicBezTo>
                      <a:pt x="26374" y="-300"/>
                      <a:pt x="0" y="25417"/>
                      <a:pt x="0" y="57444"/>
                    </a:cubicBezTo>
                    <a:cubicBezTo>
                      <a:pt x="0" y="89863"/>
                      <a:pt x="26335" y="115541"/>
                      <a:pt x="58479" y="115237"/>
                    </a:cubicBezTo>
                    <a:lnTo>
                      <a:pt x="469577" y="115237"/>
                    </a:lnTo>
                    <a:cubicBezTo>
                      <a:pt x="501643" y="115541"/>
                      <a:pt x="527978" y="89863"/>
                      <a:pt x="527978" y="57444"/>
                    </a:cubicBezTo>
                    <a:cubicBezTo>
                      <a:pt x="527978" y="25456"/>
                      <a:pt x="501643" y="-340"/>
                      <a:pt x="469577" y="3"/>
                    </a:cubicBezTo>
                    <a:close/>
                  </a:path>
                </a:pathLst>
              </a:custGeom>
              <a:solidFill>
                <a:schemeClr val="bg1"/>
              </a:solidFill>
              <a:ln w="9797" cap="flat">
                <a:noFill/>
                <a:prstDash val="solid"/>
                <a:miter/>
              </a:ln>
            </p:spPr>
            <p:txBody>
              <a:bodyPr rtlCol="0" anchor="ctr"/>
              <a:lstStyle/>
              <a:p>
                <a:endParaRPr lang="pt-BR"/>
              </a:p>
            </p:txBody>
          </p:sp>
        </p:grpSp>
        <p:grpSp>
          <p:nvGrpSpPr>
            <p:cNvPr id="38" name="Agrupar 37">
              <a:extLst>
                <a:ext uri="{FF2B5EF4-FFF2-40B4-BE49-F238E27FC236}">
                  <a16:creationId xmlns:a16="http://schemas.microsoft.com/office/drawing/2014/main" id="{093C3A98-FA33-6726-CADD-D6DCFD4D2775}"/>
                </a:ext>
              </a:extLst>
            </p:cNvPr>
            <p:cNvGrpSpPr/>
            <p:nvPr/>
          </p:nvGrpSpPr>
          <p:grpSpPr>
            <a:xfrm>
              <a:off x="1751786" y="3590558"/>
              <a:ext cx="800682" cy="800666"/>
              <a:chOff x="-4045065" y="-7488305"/>
              <a:chExt cx="4830664" cy="4830568"/>
            </a:xfrm>
          </p:grpSpPr>
          <p:sp>
            <p:nvSpPr>
              <p:cNvPr id="28" name="Forma Livre 27">
                <a:extLst>
                  <a:ext uri="{FF2B5EF4-FFF2-40B4-BE49-F238E27FC236}">
                    <a16:creationId xmlns:a16="http://schemas.microsoft.com/office/drawing/2014/main" id="{DD7D952F-89A9-85F1-7266-5113578541C7}"/>
                  </a:ext>
                </a:extLst>
              </p:cNvPr>
              <p:cNvSpPr/>
              <p:nvPr/>
            </p:nvSpPr>
            <p:spPr>
              <a:xfrm>
                <a:off x="-4045065" y="-7488305"/>
                <a:ext cx="4830664" cy="4830568"/>
              </a:xfrm>
              <a:custGeom>
                <a:avLst/>
                <a:gdLst>
                  <a:gd name="connsiteX0" fmla="*/ 4213851 w 4830664"/>
                  <a:gd name="connsiteY0" fmla="*/ 1142 h 4830568"/>
                  <a:gd name="connsiteX1" fmla="*/ 4200334 w 4830664"/>
                  <a:gd name="connsiteY1" fmla="*/ 0 h 4830568"/>
                  <a:gd name="connsiteX2" fmla="*/ 538666 w 4830664"/>
                  <a:gd name="connsiteY2" fmla="*/ 0 h 4830568"/>
                  <a:gd name="connsiteX3" fmla="*/ 1 w 4830664"/>
                  <a:gd name="connsiteY3" fmla="*/ 538570 h 4830568"/>
                  <a:gd name="connsiteX4" fmla="*/ 1 w 4830664"/>
                  <a:gd name="connsiteY4" fmla="*/ 4746900 h 4830568"/>
                  <a:gd name="connsiteX5" fmla="*/ 83004 w 4830664"/>
                  <a:gd name="connsiteY5" fmla="*/ 4830569 h 4830568"/>
                  <a:gd name="connsiteX6" fmla="*/ 3636063 w 4830664"/>
                  <a:gd name="connsiteY6" fmla="*/ 4830569 h 4830568"/>
                  <a:gd name="connsiteX7" fmla="*/ 3719067 w 4830664"/>
                  <a:gd name="connsiteY7" fmla="*/ 4746900 h 4830568"/>
                  <a:gd name="connsiteX8" fmla="*/ 3719067 w 4830664"/>
                  <a:gd name="connsiteY8" fmla="*/ 1521570 h 4830568"/>
                  <a:gd name="connsiteX9" fmla="*/ 4746996 w 4830664"/>
                  <a:gd name="connsiteY9" fmla="*/ 1521570 h 4830568"/>
                  <a:gd name="connsiteX10" fmla="*/ 4830665 w 4830664"/>
                  <a:gd name="connsiteY10" fmla="*/ 1438662 h 4830568"/>
                  <a:gd name="connsiteX11" fmla="*/ 4830665 w 4830664"/>
                  <a:gd name="connsiteY11" fmla="*/ 638803 h 4830568"/>
                  <a:gd name="connsiteX12" fmla="*/ 4213851 w 4830664"/>
                  <a:gd name="connsiteY12" fmla="*/ 1142 h 4830568"/>
                  <a:gd name="connsiteX13" fmla="*/ 3552489 w 4830664"/>
                  <a:gd name="connsiteY13" fmla="*/ 638803 h 4830568"/>
                  <a:gd name="connsiteX14" fmla="*/ 3552489 w 4830664"/>
                  <a:gd name="connsiteY14" fmla="*/ 4663896 h 4830568"/>
                  <a:gd name="connsiteX15" fmla="*/ 166579 w 4830664"/>
                  <a:gd name="connsiteY15" fmla="*/ 4663896 h 4830568"/>
                  <a:gd name="connsiteX16" fmla="*/ 166579 w 4830664"/>
                  <a:gd name="connsiteY16" fmla="*/ 2418331 h 4830568"/>
                  <a:gd name="connsiteX17" fmla="*/ 166579 w 4830664"/>
                  <a:gd name="connsiteY17" fmla="*/ 2414904 h 4830568"/>
                  <a:gd name="connsiteX18" fmla="*/ 166579 w 4830664"/>
                  <a:gd name="connsiteY18" fmla="*/ 538475 h 4830568"/>
                  <a:gd name="connsiteX19" fmla="*/ 538666 w 4830664"/>
                  <a:gd name="connsiteY19" fmla="*/ 166388 h 4830568"/>
                  <a:gd name="connsiteX20" fmla="*/ 3762377 w 4830664"/>
                  <a:gd name="connsiteY20" fmla="*/ 166388 h 4830568"/>
                  <a:gd name="connsiteX21" fmla="*/ 3552489 w 4830664"/>
                  <a:gd name="connsiteY21" fmla="*/ 638612 h 4830568"/>
                  <a:gd name="connsiteX22" fmla="*/ 4663992 w 4830664"/>
                  <a:gd name="connsiteY22" fmla="*/ 1355088 h 4830568"/>
                  <a:gd name="connsiteX23" fmla="*/ 3719067 w 4830664"/>
                  <a:gd name="connsiteY23" fmla="*/ 1355088 h 4830568"/>
                  <a:gd name="connsiteX24" fmla="*/ 3719067 w 4830664"/>
                  <a:gd name="connsiteY24" fmla="*/ 638707 h 4830568"/>
                  <a:gd name="connsiteX25" fmla="*/ 4191291 w 4830664"/>
                  <a:gd name="connsiteY25" fmla="*/ 166483 h 4830568"/>
                  <a:gd name="connsiteX26" fmla="*/ 4191291 w 4830664"/>
                  <a:gd name="connsiteY26" fmla="*/ 166483 h 4830568"/>
                  <a:gd name="connsiteX27" fmla="*/ 4663992 w 4830664"/>
                  <a:gd name="connsiteY27" fmla="*/ 638707 h 4830568"/>
                  <a:gd name="connsiteX28" fmla="*/ 4663992 w 4830664"/>
                  <a:gd name="connsiteY28" fmla="*/ 1354992 h 483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0664" h="4830568">
                    <a:moveTo>
                      <a:pt x="4213851" y="1142"/>
                    </a:moveTo>
                    <a:cubicBezTo>
                      <a:pt x="4209377" y="381"/>
                      <a:pt x="4204903" y="0"/>
                      <a:pt x="4200334" y="0"/>
                    </a:cubicBezTo>
                    <a:lnTo>
                      <a:pt x="538666" y="0"/>
                    </a:lnTo>
                    <a:cubicBezTo>
                      <a:pt x="241586" y="-95"/>
                      <a:pt x="1" y="241490"/>
                      <a:pt x="1" y="538570"/>
                    </a:cubicBezTo>
                    <a:lnTo>
                      <a:pt x="1" y="4746900"/>
                    </a:lnTo>
                    <a:cubicBezTo>
                      <a:pt x="-190" y="4792875"/>
                      <a:pt x="37029" y="4830379"/>
                      <a:pt x="83004" y="4830569"/>
                    </a:cubicBezTo>
                    <a:lnTo>
                      <a:pt x="3636063" y="4830569"/>
                    </a:lnTo>
                    <a:cubicBezTo>
                      <a:pt x="3682039" y="4830379"/>
                      <a:pt x="3719162" y="4792970"/>
                      <a:pt x="3719067" y="4746900"/>
                    </a:cubicBezTo>
                    <a:lnTo>
                      <a:pt x="3719067" y="1521570"/>
                    </a:lnTo>
                    <a:lnTo>
                      <a:pt x="4746996" y="1521570"/>
                    </a:lnTo>
                    <a:cubicBezTo>
                      <a:pt x="4792971" y="1521761"/>
                      <a:pt x="4830475" y="1484638"/>
                      <a:pt x="4830665" y="1438662"/>
                    </a:cubicBezTo>
                    <a:lnTo>
                      <a:pt x="4830665" y="638803"/>
                    </a:lnTo>
                    <a:cubicBezTo>
                      <a:pt x="4830570" y="293843"/>
                      <a:pt x="4555859" y="13136"/>
                      <a:pt x="4213851" y="1142"/>
                    </a:cubicBezTo>
                    <a:close/>
                    <a:moveTo>
                      <a:pt x="3552489" y="638803"/>
                    </a:moveTo>
                    <a:lnTo>
                      <a:pt x="3552489" y="4663896"/>
                    </a:lnTo>
                    <a:lnTo>
                      <a:pt x="166579" y="4663896"/>
                    </a:lnTo>
                    <a:lnTo>
                      <a:pt x="166579" y="2418331"/>
                    </a:lnTo>
                    <a:cubicBezTo>
                      <a:pt x="166579" y="2417188"/>
                      <a:pt x="166579" y="2416046"/>
                      <a:pt x="166579" y="2414904"/>
                    </a:cubicBezTo>
                    <a:lnTo>
                      <a:pt x="166579" y="538475"/>
                    </a:lnTo>
                    <a:cubicBezTo>
                      <a:pt x="166579" y="330871"/>
                      <a:pt x="330967" y="166388"/>
                      <a:pt x="538666" y="166388"/>
                    </a:cubicBezTo>
                    <a:lnTo>
                      <a:pt x="3762377" y="166388"/>
                    </a:lnTo>
                    <a:cubicBezTo>
                      <a:pt x="3633874" y="283278"/>
                      <a:pt x="3552489" y="451379"/>
                      <a:pt x="3552489" y="638612"/>
                    </a:cubicBezTo>
                    <a:close/>
                    <a:moveTo>
                      <a:pt x="4663992" y="1355088"/>
                    </a:moveTo>
                    <a:lnTo>
                      <a:pt x="3719067" y="1355088"/>
                    </a:lnTo>
                    <a:lnTo>
                      <a:pt x="3719067" y="638707"/>
                    </a:lnTo>
                    <a:cubicBezTo>
                      <a:pt x="3719067" y="375609"/>
                      <a:pt x="3928098" y="166483"/>
                      <a:pt x="4191291" y="166483"/>
                    </a:cubicBezTo>
                    <a:lnTo>
                      <a:pt x="4191291" y="166483"/>
                    </a:lnTo>
                    <a:cubicBezTo>
                      <a:pt x="4454389" y="166483"/>
                      <a:pt x="4663992" y="375609"/>
                      <a:pt x="4663992" y="638707"/>
                    </a:cubicBezTo>
                    <a:lnTo>
                      <a:pt x="4663992" y="1354992"/>
                    </a:lnTo>
                    <a:close/>
                  </a:path>
                </a:pathLst>
              </a:custGeom>
              <a:solidFill>
                <a:schemeClr val="bg1"/>
              </a:solidFill>
              <a:ln w="9506" cap="flat">
                <a:noFill/>
                <a:prstDash val="solid"/>
                <a:miter/>
              </a:ln>
            </p:spPr>
            <p:txBody>
              <a:bodyPr rtlCol="0" anchor="ctr"/>
              <a:lstStyle/>
              <a:p>
                <a:endParaRPr lang="pt-BR"/>
              </a:p>
            </p:txBody>
          </p:sp>
          <p:sp>
            <p:nvSpPr>
              <p:cNvPr id="29" name="Forma Livre 28">
                <a:extLst>
                  <a:ext uri="{FF2B5EF4-FFF2-40B4-BE49-F238E27FC236}">
                    <a16:creationId xmlns:a16="http://schemas.microsoft.com/office/drawing/2014/main" id="{1229E3B9-4CD8-4408-6013-EDBA2427C725}"/>
                  </a:ext>
                </a:extLst>
              </p:cNvPr>
              <p:cNvSpPr/>
              <p:nvPr/>
            </p:nvSpPr>
            <p:spPr>
              <a:xfrm>
                <a:off x="-3286252" y="-6705913"/>
                <a:ext cx="2200658" cy="166762"/>
              </a:xfrm>
              <a:custGeom>
                <a:avLst/>
                <a:gdLst>
                  <a:gd name="connsiteX0" fmla="*/ 77313 w 2200658"/>
                  <a:gd name="connsiteY0" fmla="*/ 143 h 166762"/>
                  <a:gd name="connsiteX1" fmla="*/ 116 w 2200658"/>
                  <a:gd name="connsiteY1" fmla="*/ 87715 h 166762"/>
                  <a:gd name="connsiteX2" fmla="*/ 85975 w 2200658"/>
                  <a:gd name="connsiteY2" fmla="*/ 166721 h 166762"/>
                  <a:gd name="connsiteX3" fmla="*/ 2115466 w 2200658"/>
                  <a:gd name="connsiteY3" fmla="*/ 166721 h 166762"/>
                  <a:gd name="connsiteX4" fmla="*/ 2175624 w 2200658"/>
                  <a:gd name="connsiteY4" fmla="*/ 143019 h 166762"/>
                  <a:gd name="connsiteX5" fmla="*/ 2200658 w 2200658"/>
                  <a:gd name="connsiteY5" fmla="*/ 83432 h 166762"/>
                  <a:gd name="connsiteX6" fmla="*/ 2175624 w 2200658"/>
                  <a:gd name="connsiteY6" fmla="*/ 23940 h 166762"/>
                  <a:gd name="connsiteX7" fmla="*/ 2115466 w 2200658"/>
                  <a:gd name="connsiteY7" fmla="*/ 143 h 166762"/>
                  <a:gd name="connsiteX8" fmla="*/ 85880 w 2200658"/>
                  <a:gd name="connsiteY8" fmla="*/ 143 h 166762"/>
                  <a:gd name="connsiteX9" fmla="*/ 77218 w 2200658"/>
                  <a:gd name="connsiteY9" fmla="*/ 143 h 166762"/>
                  <a:gd name="connsiteX10" fmla="*/ 77218 w 2200658"/>
                  <a:gd name="connsiteY10" fmla="*/ 143 h 166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00658" h="166762">
                    <a:moveTo>
                      <a:pt x="77313" y="143"/>
                    </a:moveTo>
                    <a:cubicBezTo>
                      <a:pt x="32099" y="3474"/>
                      <a:pt x="-2263" y="42311"/>
                      <a:pt x="116" y="87715"/>
                    </a:cubicBezTo>
                    <a:cubicBezTo>
                      <a:pt x="2496" y="133024"/>
                      <a:pt x="40571" y="168149"/>
                      <a:pt x="85975" y="166721"/>
                    </a:cubicBezTo>
                    <a:lnTo>
                      <a:pt x="2115466" y="166721"/>
                    </a:lnTo>
                    <a:cubicBezTo>
                      <a:pt x="2137930" y="167197"/>
                      <a:pt x="2159537" y="158725"/>
                      <a:pt x="2175624" y="143019"/>
                    </a:cubicBezTo>
                    <a:cubicBezTo>
                      <a:pt x="2191615" y="127408"/>
                      <a:pt x="2200658" y="105896"/>
                      <a:pt x="2200658" y="83432"/>
                    </a:cubicBezTo>
                    <a:cubicBezTo>
                      <a:pt x="2200658" y="60968"/>
                      <a:pt x="2191615" y="39550"/>
                      <a:pt x="2175624" y="23940"/>
                    </a:cubicBezTo>
                    <a:cubicBezTo>
                      <a:pt x="2159633" y="8234"/>
                      <a:pt x="2137930" y="-333"/>
                      <a:pt x="2115466" y="143"/>
                    </a:cubicBezTo>
                    <a:lnTo>
                      <a:pt x="85880" y="143"/>
                    </a:lnTo>
                    <a:cubicBezTo>
                      <a:pt x="83025" y="-48"/>
                      <a:pt x="80074" y="-48"/>
                      <a:pt x="77218" y="143"/>
                    </a:cubicBezTo>
                    <a:lnTo>
                      <a:pt x="77218" y="143"/>
                    </a:lnTo>
                    <a:close/>
                  </a:path>
                </a:pathLst>
              </a:custGeom>
              <a:solidFill>
                <a:srgbClr val="FFC000"/>
              </a:solidFill>
              <a:ln w="9506" cap="flat">
                <a:noFill/>
                <a:prstDash val="solid"/>
                <a:miter/>
              </a:ln>
            </p:spPr>
            <p:txBody>
              <a:bodyPr rtlCol="0" anchor="ctr"/>
              <a:lstStyle/>
              <a:p>
                <a:endParaRPr lang="pt-BR"/>
              </a:p>
            </p:txBody>
          </p:sp>
          <p:sp>
            <p:nvSpPr>
              <p:cNvPr id="33" name="Forma Livre 32">
                <a:extLst>
                  <a:ext uri="{FF2B5EF4-FFF2-40B4-BE49-F238E27FC236}">
                    <a16:creationId xmlns:a16="http://schemas.microsoft.com/office/drawing/2014/main" id="{4BEE7160-9EEC-6003-2CD1-0F1F13CB0E12}"/>
                  </a:ext>
                </a:extLst>
              </p:cNvPr>
              <p:cNvSpPr/>
              <p:nvPr/>
            </p:nvSpPr>
            <p:spPr>
              <a:xfrm>
                <a:off x="-3286252" y="-6024657"/>
                <a:ext cx="2200658" cy="166757"/>
              </a:xfrm>
              <a:custGeom>
                <a:avLst/>
                <a:gdLst>
                  <a:gd name="connsiteX0" fmla="*/ 77313 w 2200658"/>
                  <a:gd name="connsiteY0" fmla="*/ 143 h 166757"/>
                  <a:gd name="connsiteX1" fmla="*/ 116 w 2200658"/>
                  <a:gd name="connsiteY1" fmla="*/ 87620 h 166757"/>
                  <a:gd name="connsiteX2" fmla="*/ 85975 w 2200658"/>
                  <a:gd name="connsiteY2" fmla="*/ 166721 h 166757"/>
                  <a:gd name="connsiteX3" fmla="*/ 2115466 w 2200658"/>
                  <a:gd name="connsiteY3" fmla="*/ 166721 h 166757"/>
                  <a:gd name="connsiteX4" fmla="*/ 2175624 w 2200658"/>
                  <a:gd name="connsiteY4" fmla="*/ 143019 h 166757"/>
                  <a:gd name="connsiteX5" fmla="*/ 2200658 w 2200658"/>
                  <a:gd name="connsiteY5" fmla="*/ 83432 h 166757"/>
                  <a:gd name="connsiteX6" fmla="*/ 2175624 w 2200658"/>
                  <a:gd name="connsiteY6" fmla="*/ 23844 h 166757"/>
                  <a:gd name="connsiteX7" fmla="*/ 2115466 w 2200658"/>
                  <a:gd name="connsiteY7" fmla="*/ 143 h 166757"/>
                  <a:gd name="connsiteX8" fmla="*/ 85880 w 2200658"/>
                  <a:gd name="connsiteY8" fmla="*/ 143 h 166757"/>
                  <a:gd name="connsiteX9" fmla="*/ 77218 w 2200658"/>
                  <a:gd name="connsiteY9" fmla="*/ 143 h 166757"/>
                  <a:gd name="connsiteX10" fmla="*/ 77218 w 2200658"/>
                  <a:gd name="connsiteY10" fmla="*/ 143 h 166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00658" h="166757">
                    <a:moveTo>
                      <a:pt x="77313" y="143"/>
                    </a:moveTo>
                    <a:cubicBezTo>
                      <a:pt x="32099" y="3474"/>
                      <a:pt x="-2263" y="42311"/>
                      <a:pt x="116" y="87620"/>
                    </a:cubicBezTo>
                    <a:cubicBezTo>
                      <a:pt x="2496" y="132929"/>
                      <a:pt x="40571" y="168053"/>
                      <a:pt x="85975" y="166721"/>
                    </a:cubicBezTo>
                    <a:lnTo>
                      <a:pt x="2115466" y="166721"/>
                    </a:lnTo>
                    <a:cubicBezTo>
                      <a:pt x="2137930" y="167197"/>
                      <a:pt x="2159537" y="158630"/>
                      <a:pt x="2175624" y="143019"/>
                    </a:cubicBezTo>
                    <a:cubicBezTo>
                      <a:pt x="2191615" y="127313"/>
                      <a:pt x="2200658" y="105896"/>
                      <a:pt x="2200658" y="83432"/>
                    </a:cubicBezTo>
                    <a:cubicBezTo>
                      <a:pt x="2200658" y="60967"/>
                      <a:pt x="2191615" y="39550"/>
                      <a:pt x="2175624" y="23844"/>
                    </a:cubicBezTo>
                    <a:cubicBezTo>
                      <a:pt x="2159633" y="8234"/>
                      <a:pt x="2137930" y="-428"/>
                      <a:pt x="2115466" y="143"/>
                    </a:cubicBezTo>
                    <a:lnTo>
                      <a:pt x="85880" y="143"/>
                    </a:lnTo>
                    <a:cubicBezTo>
                      <a:pt x="83025" y="-48"/>
                      <a:pt x="80074" y="-48"/>
                      <a:pt x="77218" y="143"/>
                    </a:cubicBezTo>
                    <a:lnTo>
                      <a:pt x="77218" y="143"/>
                    </a:lnTo>
                    <a:close/>
                  </a:path>
                </a:pathLst>
              </a:custGeom>
              <a:solidFill>
                <a:srgbClr val="FFC000"/>
              </a:solidFill>
              <a:ln w="9506" cap="flat">
                <a:noFill/>
                <a:prstDash val="solid"/>
                <a:miter/>
              </a:ln>
            </p:spPr>
            <p:txBody>
              <a:bodyPr rtlCol="0" anchor="ctr"/>
              <a:lstStyle/>
              <a:p>
                <a:endParaRPr lang="pt-BR"/>
              </a:p>
            </p:txBody>
          </p:sp>
          <p:sp>
            <p:nvSpPr>
              <p:cNvPr id="35" name="Forma Livre 34">
                <a:extLst>
                  <a:ext uri="{FF2B5EF4-FFF2-40B4-BE49-F238E27FC236}">
                    <a16:creationId xmlns:a16="http://schemas.microsoft.com/office/drawing/2014/main" id="{EE177892-EFAF-00D4-1E4E-A62C551F9D4C}"/>
                  </a:ext>
                </a:extLst>
              </p:cNvPr>
              <p:cNvSpPr/>
              <p:nvPr/>
            </p:nvSpPr>
            <p:spPr>
              <a:xfrm>
                <a:off x="-3288058" y="-5343591"/>
                <a:ext cx="2200655" cy="167024"/>
              </a:xfrm>
              <a:custGeom>
                <a:avLst/>
                <a:gdLst>
                  <a:gd name="connsiteX0" fmla="*/ 79119 w 2200655"/>
                  <a:gd name="connsiteY0" fmla="*/ 238 h 167024"/>
                  <a:gd name="connsiteX1" fmla="*/ 114 w 2200655"/>
                  <a:gd name="connsiteY1" fmla="*/ 87905 h 167024"/>
                  <a:gd name="connsiteX2" fmla="*/ 87686 w 2200655"/>
                  <a:gd name="connsiteY2" fmla="*/ 166911 h 167024"/>
                  <a:gd name="connsiteX3" fmla="*/ 2117176 w 2200655"/>
                  <a:gd name="connsiteY3" fmla="*/ 166911 h 167024"/>
                  <a:gd name="connsiteX4" fmla="*/ 2176192 w 2200655"/>
                  <a:gd name="connsiteY4" fmla="*/ 142543 h 167024"/>
                  <a:gd name="connsiteX5" fmla="*/ 2200655 w 2200655"/>
                  <a:gd name="connsiteY5" fmla="*/ 83527 h 167024"/>
                  <a:gd name="connsiteX6" fmla="*/ 2176192 w 2200655"/>
                  <a:gd name="connsiteY6" fmla="*/ 24511 h 167024"/>
                  <a:gd name="connsiteX7" fmla="*/ 2117176 w 2200655"/>
                  <a:gd name="connsiteY7" fmla="*/ 143 h 167024"/>
                  <a:gd name="connsiteX8" fmla="*/ 87686 w 2200655"/>
                  <a:gd name="connsiteY8" fmla="*/ 143 h 167024"/>
                  <a:gd name="connsiteX9" fmla="*/ 79024 w 2200655"/>
                  <a:gd name="connsiteY9" fmla="*/ 143 h 167024"/>
                  <a:gd name="connsiteX10" fmla="*/ 79024 w 2200655"/>
                  <a:gd name="connsiteY10" fmla="*/ 143 h 16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00655" h="167024">
                    <a:moveTo>
                      <a:pt x="79119" y="238"/>
                    </a:moveTo>
                    <a:cubicBezTo>
                      <a:pt x="33048" y="2618"/>
                      <a:pt x="-2266" y="41930"/>
                      <a:pt x="114" y="87905"/>
                    </a:cubicBezTo>
                    <a:cubicBezTo>
                      <a:pt x="2493" y="133881"/>
                      <a:pt x="41710" y="169291"/>
                      <a:pt x="87686" y="166911"/>
                    </a:cubicBezTo>
                    <a:lnTo>
                      <a:pt x="2117176" y="166911"/>
                    </a:lnTo>
                    <a:cubicBezTo>
                      <a:pt x="2139259" y="166911"/>
                      <a:pt x="2160486" y="158154"/>
                      <a:pt x="2176192" y="142543"/>
                    </a:cubicBezTo>
                    <a:cubicBezTo>
                      <a:pt x="2191803" y="126932"/>
                      <a:pt x="2200655" y="105705"/>
                      <a:pt x="2200655" y="83527"/>
                    </a:cubicBezTo>
                    <a:cubicBezTo>
                      <a:pt x="2200655" y="61348"/>
                      <a:pt x="2191803" y="40217"/>
                      <a:pt x="2176192" y="24511"/>
                    </a:cubicBezTo>
                    <a:cubicBezTo>
                      <a:pt x="2160582" y="8900"/>
                      <a:pt x="2139259" y="48"/>
                      <a:pt x="2117176" y="143"/>
                    </a:cubicBezTo>
                    <a:lnTo>
                      <a:pt x="87686" y="143"/>
                    </a:lnTo>
                    <a:cubicBezTo>
                      <a:pt x="84830" y="-48"/>
                      <a:pt x="81879" y="-48"/>
                      <a:pt x="79024" y="143"/>
                    </a:cubicBezTo>
                    <a:lnTo>
                      <a:pt x="79024" y="143"/>
                    </a:lnTo>
                    <a:close/>
                  </a:path>
                </a:pathLst>
              </a:custGeom>
              <a:solidFill>
                <a:srgbClr val="FFC000"/>
              </a:solidFill>
              <a:ln w="9506" cap="flat">
                <a:noFill/>
                <a:prstDash val="solid"/>
                <a:miter/>
              </a:ln>
            </p:spPr>
            <p:txBody>
              <a:bodyPr rtlCol="0" anchor="ctr"/>
              <a:lstStyle/>
              <a:p>
                <a:endParaRPr lang="pt-BR"/>
              </a:p>
            </p:txBody>
          </p:sp>
          <p:sp>
            <p:nvSpPr>
              <p:cNvPr id="36" name="Forma Livre 35">
                <a:extLst>
                  <a:ext uri="{FF2B5EF4-FFF2-40B4-BE49-F238E27FC236}">
                    <a16:creationId xmlns:a16="http://schemas.microsoft.com/office/drawing/2014/main" id="{009297F7-0E32-6046-C217-8FDAC5F8307E}"/>
                  </a:ext>
                </a:extLst>
              </p:cNvPr>
              <p:cNvSpPr/>
              <p:nvPr/>
            </p:nvSpPr>
            <p:spPr>
              <a:xfrm>
                <a:off x="-3283203" y="-4662325"/>
                <a:ext cx="2202779" cy="166656"/>
              </a:xfrm>
              <a:custGeom>
                <a:avLst/>
                <a:gdLst>
                  <a:gd name="connsiteX0" fmla="*/ 2121460 w 2202779"/>
                  <a:gd name="connsiteY0" fmla="*/ 37 h 166656"/>
                  <a:gd name="connsiteX1" fmla="*/ 2112322 w 2202779"/>
                  <a:gd name="connsiteY1" fmla="*/ 228 h 166656"/>
                  <a:gd name="connsiteX2" fmla="*/ 82831 w 2202779"/>
                  <a:gd name="connsiteY2" fmla="*/ 228 h 166656"/>
                  <a:gd name="connsiteX3" fmla="*/ 74169 w 2202779"/>
                  <a:gd name="connsiteY3" fmla="*/ 228 h 166656"/>
                  <a:gd name="connsiteX4" fmla="*/ 114 w 2202779"/>
                  <a:gd name="connsiteY4" fmla="*/ 87324 h 166656"/>
                  <a:gd name="connsiteX5" fmla="*/ 82736 w 2202779"/>
                  <a:gd name="connsiteY5" fmla="*/ 166330 h 166656"/>
                  <a:gd name="connsiteX6" fmla="*/ 2112226 w 2202779"/>
                  <a:gd name="connsiteY6" fmla="*/ 166330 h 166656"/>
                  <a:gd name="connsiteX7" fmla="*/ 2174098 w 2202779"/>
                  <a:gd name="connsiteY7" fmla="*/ 146340 h 166656"/>
                  <a:gd name="connsiteX8" fmla="*/ 2202654 w 2202779"/>
                  <a:gd name="connsiteY8" fmla="*/ 87895 h 166656"/>
                  <a:gd name="connsiteX9" fmla="*/ 2180571 w 2202779"/>
                  <a:gd name="connsiteY9" fmla="*/ 26690 h 166656"/>
                  <a:gd name="connsiteX10" fmla="*/ 2121269 w 2202779"/>
                  <a:gd name="connsiteY10" fmla="*/ 37 h 166656"/>
                  <a:gd name="connsiteX11" fmla="*/ 2121269 w 2202779"/>
                  <a:gd name="connsiteY11" fmla="*/ 37 h 166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2779" h="166656">
                    <a:moveTo>
                      <a:pt x="2121460" y="37"/>
                    </a:moveTo>
                    <a:cubicBezTo>
                      <a:pt x="2118413" y="-58"/>
                      <a:pt x="2115367" y="37"/>
                      <a:pt x="2112322" y="228"/>
                    </a:cubicBezTo>
                    <a:lnTo>
                      <a:pt x="82831" y="228"/>
                    </a:lnTo>
                    <a:cubicBezTo>
                      <a:pt x="79976" y="37"/>
                      <a:pt x="77025" y="37"/>
                      <a:pt x="74169" y="228"/>
                    </a:cubicBezTo>
                    <a:cubicBezTo>
                      <a:pt x="30288" y="5082"/>
                      <a:pt x="-2171" y="43252"/>
                      <a:pt x="114" y="87324"/>
                    </a:cubicBezTo>
                    <a:cubicBezTo>
                      <a:pt x="2398" y="131396"/>
                      <a:pt x="38664" y="166044"/>
                      <a:pt x="82736" y="166330"/>
                    </a:cubicBezTo>
                    <a:lnTo>
                      <a:pt x="2112226" y="166330"/>
                    </a:lnTo>
                    <a:cubicBezTo>
                      <a:pt x="2134690" y="168328"/>
                      <a:pt x="2157060" y="161094"/>
                      <a:pt x="2174098" y="146340"/>
                    </a:cubicBezTo>
                    <a:cubicBezTo>
                      <a:pt x="2191137" y="131586"/>
                      <a:pt x="2201512" y="110455"/>
                      <a:pt x="2202654" y="87895"/>
                    </a:cubicBezTo>
                    <a:cubicBezTo>
                      <a:pt x="2203892" y="65336"/>
                      <a:pt x="2195896" y="43252"/>
                      <a:pt x="2180571" y="26690"/>
                    </a:cubicBezTo>
                    <a:cubicBezTo>
                      <a:pt x="2165246" y="10127"/>
                      <a:pt x="2143829" y="513"/>
                      <a:pt x="2121269" y="37"/>
                    </a:cubicBezTo>
                    <a:lnTo>
                      <a:pt x="2121269" y="37"/>
                    </a:lnTo>
                    <a:close/>
                  </a:path>
                </a:pathLst>
              </a:custGeom>
              <a:solidFill>
                <a:srgbClr val="FFC000"/>
              </a:solidFill>
              <a:ln w="9506" cap="flat">
                <a:noFill/>
                <a:prstDash val="solid"/>
                <a:miter/>
              </a:ln>
            </p:spPr>
            <p:txBody>
              <a:bodyPr rtlCol="0" anchor="ctr"/>
              <a:lstStyle/>
              <a:p>
                <a:endParaRPr lang="pt-BR"/>
              </a:p>
            </p:txBody>
          </p:sp>
          <p:sp>
            <p:nvSpPr>
              <p:cNvPr id="37" name="Forma Livre 36">
                <a:extLst>
                  <a:ext uri="{FF2B5EF4-FFF2-40B4-BE49-F238E27FC236}">
                    <a16:creationId xmlns:a16="http://schemas.microsoft.com/office/drawing/2014/main" id="{C97D71DE-9F78-4937-D739-0CC43F042084}"/>
                  </a:ext>
                </a:extLst>
              </p:cNvPr>
              <p:cNvSpPr/>
              <p:nvPr/>
            </p:nvSpPr>
            <p:spPr>
              <a:xfrm>
                <a:off x="-3286252" y="-3570250"/>
                <a:ext cx="1137510" cy="166757"/>
              </a:xfrm>
              <a:custGeom>
                <a:avLst/>
                <a:gdLst>
                  <a:gd name="connsiteX0" fmla="*/ 77313 w 1137510"/>
                  <a:gd name="connsiteY0" fmla="*/ 143 h 166757"/>
                  <a:gd name="connsiteX1" fmla="*/ 116 w 1137510"/>
                  <a:gd name="connsiteY1" fmla="*/ 87620 h 166757"/>
                  <a:gd name="connsiteX2" fmla="*/ 85975 w 1137510"/>
                  <a:gd name="connsiteY2" fmla="*/ 166721 h 166757"/>
                  <a:gd name="connsiteX3" fmla="*/ 1052413 w 1137510"/>
                  <a:gd name="connsiteY3" fmla="*/ 166721 h 166757"/>
                  <a:gd name="connsiteX4" fmla="*/ 1112476 w 1137510"/>
                  <a:gd name="connsiteY4" fmla="*/ 143019 h 166757"/>
                  <a:gd name="connsiteX5" fmla="*/ 1137510 w 1137510"/>
                  <a:gd name="connsiteY5" fmla="*/ 83432 h 166757"/>
                  <a:gd name="connsiteX6" fmla="*/ 1112476 w 1137510"/>
                  <a:gd name="connsiteY6" fmla="*/ 23844 h 166757"/>
                  <a:gd name="connsiteX7" fmla="*/ 1052413 w 1137510"/>
                  <a:gd name="connsiteY7" fmla="*/ 143 h 166757"/>
                  <a:gd name="connsiteX8" fmla="*/ 85880 w 1137510"/>
                  <a:gd name="connsiteY8" fmla="*/ 143 h 166757"/>
                  <a:gd name="connsiteX9" fmla="*/ 77218 w 1137510"/>
                  <a:gd name="connsiteY9" fmla="*/ 143 h 166757"/>
                  <a:gd name="connsiteX10" fmla="*/ 77218 w 1137510"/>
                  <a:gd name="connsiteY10" fmla="*/ 143 h 166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7510" h="166757">
                    <a:moveTo>
                      <a:pt x="77313" y="143"/>
                    </a:moveTo>
                    <a:cubicBezTo>
                      <a:pt x="32099" y="3474"/>
                      <a:pt x="-2263" y="42311"/>
                      <a:pt x="116" y="87620"/>
                    </a:cubicBezTo>
                    <a:cubicBezTo>
                      <a:pt x="2496" y="132929"/>
                      <a:pt x="40571" y="168053"/>
                      <a:pt x="85975" y="166721"/>
                    </a:cubicBezTo>
                    <a:lnTo>
                      <a:pt x="1052413" y="166721"/>
                    </a:lnTo>
                    <a:cubicBezTo>
                      <a:pt x="1074782" y="167197"/>
                      <a:pt x="1096485" y="158630"/>
                      <a:pt x="1112476" y="143019"/>
                    </a:cubicBezTo>
                    <a:cubicBezTo>
                      <a:pt x="1128468" y="127313"/>
                      <a:pt x="1137510" y="105896"/>
                      <a:pt x="1137510" y="83432"/>
                    </a:cubicBezTo>
                    <a:cubicBezTo>
                      <a:pt x="1137510" y="60968"/>
                      <a:pt x="1128468" y="39550"/>
                      <a:pt x="1112476" y="23844"/>
                    </a:cubicBezTo>
                    <a:cubicBezTo>
                      <a:pt x="1096485" y="8234"/>
                      <a:pt x="1074782" y="-428"/>
                      <a:pt x="1052413" y="143"/>
                    </a:cubicBezTo>
                    <a:lnTo>
                      <a:pt x="85880" y="143"/>
                    </a:lnTo>
                    <a:cubicBezTo>
                      <a:pt x="83025" y="-48"/>
                      <a:pt x="80074" y="-48"/>
                      <a:pt x="77218" y="143"/>
                    </a:cubicBezTo>
                    <a:lnTo>
                      <a:pt x="77218" y="143"/>
                    </a:lnTo>
                    <a:close/>
                  </a:path>
                </a:pathLst>
              </a:custGeom>
              <a:solidFill>
                <a:srgbClr val="FFC000"/>
              </a:solidFill>
              <a:ln w="9506" cap="flat">
                <a:noFill/>
                <a:prstDash val="solid"/>
                <a:miter/>
              </a:ln>
            </p:spPr>
            <p:txBody>
              <a:bodyPr rtlCol="0" anchor="ctr"/>
              <a:lstStyle/>
              <a:p>
                <a:endParaRPr lang="pt-BR"/>
              </a:p>
            </p:txBody>
          </p:sp>
        </p:grpSp>
        <p:grpSp>
          <p:nvGrpSpPr>
            <p:cNvPr id="188" name="Agrupar 187">
              <a:extLst>
                <a:ext uri="{FF2B5EF4-FFF2-40B4-BE49-F238E27FC236}">
                  <a16:creationId xmlns:a16="http://schemas.microsoft.com/office/drawing/2014/main" id="{30B70222-D96D-F256-E40B-C85D065D553E}"/>
                </a:ext>
              </a:extLst>
            </p:cNvPr>
            <p:cNvGrpSpPr/>
            <p:nvPr/>
          </p:nvGrpSpPr>
          <p:grpSpPr>
            <a:xfrm>
              <a:off x="9415471" y="3759935"/>
              <a:ext cx="817443" cy="631289"/>
              <a:chOff x="7267564" y="-4443932"/>
              <a:chExt cx="4684314" cy="3617568"/>
            </a:xfrm>
          </p:grpSpPr>
          <p:sp>
            <p:nvSpPr>
              <p:cNvPr id="181" name="Forma Livre 180">
                <a:extLst>
                  <a:ext uri="{FF2B5EF4-FFF2-40B4-BE49-F238E27FC236}">
                    <a16:creationId xmlns:a16="http://schemas.microsoft.com/office/drawing/2014/main" id="{D02699CC-E317-191D-FC9D-30DE430B17AE}"/>
                  </a:ext>
                </a:extLst>
              </p:cNvPr>
              <p:cNvSpPr/>
              <p:nvPr/>
            </p:nvSpPr>
            <p:spPr>
              <a:xfrm>
                <a:off x="9505285" y="-4443932"/>
                <a:ext cx="212590" cy="801293"/>
              </a:xfrm>
              <a:custGeom>
                <a:avLst/>
                <a:gdLst>
                  <a:gd name="connsiteX0" fmla="*/ 94698 w 212590"/>
                  <a:gd name="connsiteY0" fmla="*/ 634 h 801293"/>
                  <a:gd name="connsiteX1" fmla="*/ 22 w 212590"/>
                  <a:gd name="connsiteY1" fmla="*/ 108649 h 801293"/>
                  <a:gd name="connsiteX2" fmla="*/ 22 w 212590"/>
                  <a:gd name="connsiteY2" fmla="*/ 693469 h 801293"/>
                  <a:gd name="connsiteX3" fmla="*/ 106295 w 212590"/>
                  <a:gd name="connsiteY3" fmla="*/ 801294 h 801293"/>
                  <a:gd name="connsiteX4" fmla="*/ 212569 w 212590"/>
                  <a:gd name="connsiteY4" fmla="*/ 693469 h 801293"/>
                  <a:gd name="connsiteX5" fmla="*/ 212569 w 212590"/>
                  <a:gd name="connsiteY5" fmla="*/ 108554 h 801293"/>
                  <a:gd name="connsiteX6" fmla="*/ 94603 w 212590"/>
                  <a:gd name="connsiteY6" fmla="*/ 539 h 801293"/>
                  <a:gd name="connsiteX7" fmla="*/ 94603 w 212590"/>
                  <a:gd name="connsiteY7" fmla="*/ 539 h 80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590" h="801293">
                    <a:moveTo>
                      <a:pt x="94698" y="634"/>
                    </a:moveTo>
                    <a:cubicBezTo>
                      <a:pt x="42417" y="6429"/>
                      <a:pt x="-1119" y="56114"/>
                      <a:pt x="22" y="108649"/>
                    </a:cubicBezTo>
                    <a:lnTo>
                      <a:pt x="22" y="693469"/>
                    </a:lnTo>
                    <a:cubicBezTo>
                      <a:pt x="-739" y="749614"/>
                      <a:pt x="50117" y="801294"/>
                      <a:pt x="106295" y="801294"/>
                    </a:cubicBezTo>
                    <a:cubicBezTo>
                      <a:pt x="162474" y="801294"/>
                      <a:pt x="213424" y="749614"/>
                      <a:pt x="212569" y="693469"/>
                    </a:cubicBezTo>
                    <a:lnTo>
                      <a:pt x="212569" y="108554"/>
                    </a:lnTo>
                    <a:cubicBezTo>
                      <a:pt x="213900" y="48229"/>
                      <a:pt x="154584" y="-6016"/>
                      <a:pt x="94603" y="539"/>
                    </a:cubicBezTo>
                    <a:lnTo>
                      <a:pt x="94603" y="539"/>
                    </a:lnTo>
                    <a:close/>
                  </a:path>
                </a:pathLst>
              </a:custGeom>
              <a:solidFill>
                <a:srgbClr val="FFC000"/>
              </a:solidFill>
              <a:ln w="9506" cap="flat">
                <a:noFill/>
                <a:prstDash val="solid"/>
                <a:miter/>
              </a:ln>
            </p:spPr>
            <p:txBody>
              <a:bodyPr rtlCol="0" anchor="ctr"/>
              <a:lstStyle/>
              <a:p>
                <a:endParaRPr lang="pt-BR"/>
              </a:p>
            </p:txBody>
          </p:sp>
          <p:sp>
            <p:nvSpPr>
              <p:cNvPr id="182" name="Forma Livre 181">
                <a:extLst>
                  <a:ext uri="{FF2B5EF4-FFF2-40B4-BE49-F238E27FC236}">
                    <a16:creationId xmlns:a16="http://schemas.microsoft.com/office/drawing/2014/main" id="{0EADE703-E1E7-5827-40E6-6AB2095249F1}"/>
                  </a:ext>
                </a:extLst>
              </p:cNvPr>
              <p:cNvSpPr/>
              <p:nvPr/>
            </p:nvSpPr>
            <p:spPr>
              <a:xfrm>
                <a:off x="7802365" y="-4018130"/>
                <a:ext cx="747841" cy="586438"/>
              </a:xfrm>
              <a:custGeom>
                <a:avLst/>
                <a:gdLst>
                  <a:gd name="connsiteX0" fmla="*/ 99903 w 747841"/>
                  <a:gd name="connsiteY0" fmla="*/ 146 h 586438"/>
                  <a:gd name="connsiteX1" fmla="*/ 3516 w 747841"/>
                  <a:gd name="connsiteY1" fmla="*/ 78236 h 586438"/>
                  <a:gd name="connsiteX2" fmla="*/ 46671 w 747841"/>
                  <a:gd name="connsiteY2" fmla="*/ 194516 h 586438"/>
                  <a:gd name="connsiteX3" fmla="*/ 573286 w 747841"/>
                  <a:gd name="connsiteY3" fmla="*/ 563401 h 586438"/>
                  <a:gd name="connsiteX4" fmla="*/ 688970 w 747841"/>
                  <a:gd name="connsiteY4" fmla="*/ 574896 h 586438"/>
                  <a:gd name="connsiteX5" fmla="*/ 742487 w 747841"/>
                  <a:gd name="connsiteY5" fmla="*/ 507446 h 586438"/>
                  <a:gd name="connsiteX6" fmla="*/ 716157 w 747841"/>
                  <a:gd name="connsiteY6" fmla="*/ 405511 h 586438"/>
                  <a:gd name="connsiteX7" fmla="*/ 169675 w 747841"/>
                  <a:gd name="connsiteY7" fmla="*/ 21711 h 586438"/>
                  <a:gd name="connsiteX8" fmla="*/ 99903 w 747841"/>
                  <a:gd name="connsiteY8" fmla="*/ 146 h 586438"/>
                  <a:gd name="connsiteX9" fmla="*/ 99903 w 747841"/>
                  <a:gd name="connsiteY9" fmla="*/ 146 h 586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7841" h="586438">
                    <a:moveTo>
                      <a:pt x="99903" y="146"/>
                    </a:moveTo>
                    <a:cubicBezTo>
                      <a:pt x="55797" y="2711"/>
                      <a:pt x="15208" y="35676"/>
                      <a:pt x="3516" y="78236"/>
                    </a:cubicBezTo>
                    <a:cubicBezTo>
                      <a:pt x="-8176" y="120796"/>
                      <a:pt x="10075" y="169816"/>
                      <a:pt x="46671" y="194516"/>
                    </a:cubicBezTo>
                    <a:cubicBezTo>
                      <a:pt x="216918" y="321436"/>
                      <a:pt x="402754" y="442941"/>
                      <a:pt x="573286" y="563401"/>
                    </a:cubicBezTo>
                    <a:cubicBezTo>
                      <a:pt x="605225" y="589146"/>
                      <a:pt x="652564" y="593801"/>
                      <a:pt x="688970" y="574896"/>
                    </a:cubicBezTo>
                    <a:cubicBezTo>
                      <a:pt x="715206" y="561311"/>
                      <a:pt x="734693" y="535851"/>
                      <a:pt x="742487" y="507446"/>
                    </a:cubicBezTo>
                    <a:cubicBezTo>
                      <a:pt x="757886" y="446171"/>
                      <a:pt x="737259" y="420521"/>
                      <a:pt x="716157" y="405511"/>
                    </a:cubicBezTo>
                    <a:cubicBezTo>
                      <a:pt x="518248" y="263866"/>
                      <a:pt x="317488" y="127256"/>
                      <a:pt x="169675" y="21711"/>
                    </a:cubicBezTo>
                    <a:cubicBezTo>
                      <a:pt x="149903" y="6606"/>
                      <a:pt x="124713" y="-1184"/>
                      <a:pt x="99903" y="146"/>
                    </a:cubicBezTo>
                    <a:lnTo>
                      <a:pt x="99903" y="146"/>
                    </a:lnTo>
                    <a:close/>
                  </a:path>
                </a:pathLst>
              </a:custGeom>
              <a:solidFill>
                <a:srgbClr val="FFC000"/>
              </a:solidFill>
              <a:ln w="9506" cap="flat">
                <a:noFill/>
                <a:prstDash val="solid"/>
                <a:miter/>
              </a:ln>
            </p:spPr>
            <p:txBody>
              <a:bodyPr rtlCol="0" anchor="ctr"/>
              <a:lstStyle/>
              <a:p>
                <a:endParaRPr lang="pt-BR"/>
              </a:p>
            </p:txBody>
          </p:sp>
          <p:sp>
            <p:nvSpPr>
              <p:cNvPr id="183" name="Forma Livre 182">
                <a:extLst>
                  <a:ext uri="{FF2B5EF4-FFF2-40B4-BE49-F238E27FC236}">
                    <a16:creationId xmlns:a16="http://schemas.microsoft.com/office/drawing/2014/main" id="{EB01956E-A54E-60BD-AB93-CC92D0548DAA}"/>
                  </a:ext>
                </a:extLst>
              </p:cNvPr>
              <p:cNvSpPr/>
              <p:nvPr/>
            </p:nvSpPr>
            <p:spPr>
              <a:xfrm>
                <a:off x="10674188" y="-4018202"/>
                <a:ext cx="746490" cy="585559"/>
              </a:xfrm>
              <a:custGeom>
                <a:avLst/>
                <a:gdLst>
                  <a:gd name="connsiteX0" fmla="*/ 633396 w 746490"/>
                  <a:gd name="connsiteY0" fmla="*/ 218 h 585559"/>
                  <a:gd name="connsiteX1" fmla="*/ 576932 w 746490"/>
                  <a:gd name="connsiteY1" fmla="*/ 21783 h 585559"/>
                  <a:gd name="connsiteX2" fmla="*/ 30450 w 746490"/>
                  <a:gd name="connsiteY2" fmla="*/ 405583 h 585559"/>
                  <a:gd name="connsiteX3" fmla="*/ 7827 w 746490"/>
                  <a:gd name="connsiteY3" fmla="*/ 517778 h 585559"/>
                  <a:gd name="connsiteX4" fmla="*/ 56211 w 746490"/>
                  <a:gd name="connsiteY4" fmla="*/ 573258 h 585559"/>
                  <a:gd name="connsiteX5" fmla="*/ 169899 w 746490"/>
                  <a:gd name="connsiteY5" fmla="*/ 565088 h 585559"/>
                  <a:gd name="connsiteX6" fmla="*/ 699840 w 746490"/>
                  <a:gd name="connsiteY6" fmla="*/ 194588 h 585559"/>
                  <a:gd name="connsiteX7" fmla="*/ 741190 w 746490"/>
                  <a:gd name="connsiteY7" fmla="*/ 71943 h 585559"/>
                  <a:gd name="connsiteX8" fmla="*/ 633396 w 746490"/>
                  <a:gd name="connsiteY8" fmla="*/ 218 h 585559"/>
                  <a:gd name="connsiteX9" fmla="*/ 633396 w 746490"/>
                  <a:gd name="connsiteY9" fmla="*/ 218 h 585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6490" h="585559">
                    <a:moveTo>
                      <a:pt x="633396" y="218"/>
                    </a:moveTo>
                    <a:cubicBezTo>
                      <a:pt x="613054" y="1738"/>
                      <a:pt x="593187" y="9338"/>
                      <a:pt x="576932" y="21783"/>
                    </a:cubicBezTo>
                    <a:cubicBezTo>
                      <a:pt x="400887" y="155258"/>
                      <a:pt x="204690" y="275148"/>
                      <a:pt x="30450" y="405583"/>
                    </a:cubicBezTo>
                    <a:cubicBezTo>
                      <a:pt x="1363" y="427338"/>
                      <a:pt x="-8428" y="477973"/>
                      <a:pt x="7827" y="517778"/>
                    </a:cubicBezTo>
                    <a:cubicBezTo>
                      <a:pt x="16952" y="541053"/>
                      <a:pt x="34158" y="561288"/>
                      <a:pt x="56211" y="573258"/>
                    </a:cubicBezTo>
                    <a:cubicBezTo>
                      <a:pt x="91477" y="592258"/>
                      <a:pt x="137674" y="589028"/>
                      <a:pt x="169899" y="565088"/>
                    </a:cubicBezTo>
                    <a:cubicBezTo>
                      <a:pt x="369518" y="431423"/>
                      <a:pt x="555829" y="297378"/>
                      <a:pt x="699840" y="194588"/>
                    </a:cubicBezTo>
                    <a:cubicBezTo>
                      <a:pt x="738338" y="168748"/>
                      <a:pt x="756209" y="115833"/>
                      <a:pt x="741190" y="71943"/>
                    </a:cubicBezTo>
                    <a:cubicBezTo>
                      <a:pt x="726171" y="28053"/>
                      <a:pt x="679688" y="-2917"/>
                      <a:pt x="633396" y="218"/>
                    </a:cubicBezTo>
                    <a:lnTo>
                      <a:pt x="633396" y="218"/>
                    </a:lnTo>
                    <a:close/>
                  </a:path>
                </a:pathLst>
              </a:custGeom>
              <a:solidFill>
                <a:srgbClr val="FFC000"/>
              </a:solidFill>
              <a:ln w="9506" cap="flat">
                <a:noFill/>
                <a:prstDash val="solid"/>
                <a:miter/>
              </a:ln>
            </p:spPr>
            <p:txBody>
              <a:bodyPr rtlCol="0" anchor="ctr"/>
              <a:lstStyle/>
              <a:p>
                <a:endParaRPr lang="pt-BR"/>
              </a:p>
            </p:txBody>
          </p:sp>
          <p:sp>
            <p:nvSpPr>
              <p:cNvPr id="184" name="Forma Livre 183">
                <a:extLst>
                  <a:ext uri="{FF2B5EF4-FFF2-40B4-BE49-F238E27FC236}">
                    <a16:creationId xmlns:a16="http://schemas.microsoft.com/office/drawing/2014/main" id="{C4B4DB94-CDD0-1DC0-0C36-719ACFC6597C}"/>
                  </a:ext>
                </a:extLst>
              </p:cNvPr>
              <p:cNvSpPr/>
              <p:nvPr/>
            </p:nvSpPr>
            <p:spPr>
              <a:xfrm>
                <a:off x="8123371" y="-3431549"/>
                <a:ext cx="2976513" cy="2605185"/>
              </a:xfrm>
              <a:custGeom>
                <a:avLst/>
                <a:gdLst>
                  <a:gd name="connsiteX0" fmla="*/ 2926799 w 2976513"/>
                  <a:gd name="connsiteY0" fmla="*/ 2056940 h 2605185"/>
                  <a:gd name="connsiteX1" fmla="*/ 2764062 w 2976513"/>
                  <a:gd name="connsiteY1" fmla="*/ 1967165 h 2605185"/>
                  <a:gd name="connsiteX2" fmla="*/ 2764062 w 2976513"/>
                  <a:gd name="connsiteY2" fmla="*/ 1063335 h 2605185"/>
                  <a:gd name="connsiteX3" fmla="*/ 1488304 w 2976513"/>
                  <a:gd name="connsiteY3" fmla="*/ 0 h 2605185"/>
                  <a:gd name="connsiteX4" fmla="*/ 212547 w 2976513"/>
                  <a:gd name="connsiteY4" fmla="*/ 1063335 h 2605185"/>
                  <a:gd name="connsiteX5" fmla="*/ 212547 w 2976513"/>
                  <a:gd name="connsiteY5" fmla="*/ 1967165 h 2605185"/>
                  <a:gd name="connsiteX6" fmla="*/ 49810 w 2976513"/>
                  <a:gd name="connsiteY6" fmla="*/ 2056940 h 2605185"/>
                  <a:gd name="connsiteX7" fmla="*/ 0 w 2976513"/>
                  <a:gd name="connsiteY7" fmla="*/ 2233070 h 2605185"/>
                  <a:gd name="connsiteX8" fmla="*/ 0 w 2976513"/>
                  <a:gd name="connsiteY8" fmla="*/ 2339375 h 2605185"/>
                  <a:gd name="connsiteX9" fmla="*/ 49810 w 2976513"/>
                  <a:gd name="connsiteY9" fmla="*/ 2513795 h 2605185"/>
                  <a:gd name="connsiteX10" fmla="*/ 212547 w 2976513"/>
                  <a:gd name="connsiteY10" fmla="*/ 2605185 h 2605185"/>
                  <a:gd name="connsiteX11" fmla="*/ 2763966 w 2976513"/>
                  <a:gd name="connsiteY11" fmla="*/ 2605185 h 2605185"/>
                  <a:gd name="connsiteX12" fmla="*/ 2926704 w 2976513"/>
                  <a:gd name="connsiteY12" fmla="*/ 2513795 h 2605185"/>
                  <a:gd name="connsiteX13" fmla="*/ 2976514 w 2976513"/>
                  <a:gd name="connsiteY13" fmla="*/ 2339375 h 2605185"/>
                  <a:gd name="connsiteX14" fmla="*/ 2976514 w 2976513"/>
                  <a:gd name="connsiteY14" fmla="*/ 2233070 h 2605185"/>
                  <a:gd name="connsiteX15" fmla="*/ 2926704 w 2976513"/>
                  <a:gd name="connsiteY15" fmla="*/ 2056940 h 2605185"/>
                  <a:gd name="connsiteX16" fmla="*/ 2551420 w 2976513"/>
                  <a:gd name="connsiteY16" fmla="*/ 1967260 h 2605185"/>
                  <a:gd name="connsiteX17" fmla="*/ 425094 w 2976513"/>
                  <a:gd name="connsiteY17" fmla="*/ 1967260 h 2605185"/>
                  <a:gd name="connsiteX18" fmla="*/ 425094 w 2976513"/>
                  <a:gd name="connsiteY18" fmla="*/ 1063430 h 2605185"/>
                  <a:gd name="connsiteX19" fmla="*/ 1488209 w 2976513"/>
                  <a:gd name="connsiteY19" fmla="*/ 212705 h 2605185"/>
                  <a:gd name="connsiteX20" fmla="*/ 2551324 w 2976513"/>
                  <a:gd name="connsiteY20" fmla="*/ 1063430 h 2605185"/>
                  <a:gd name="connsiteX21" fmla="*/ 2551324 w 2976513"/>
                  <a:gd name="connsiteY21" fmla="*/ 1967260 h 2605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76513" h="2605185">
                    <a:moveTo>
                      <a:pt x="2926799" y="2056940"/>
                    </a:moveTo>
                    <a:cubicBezTo>
                      <a:pt x="2892578" y="2007255"/>
                      <a:pt x="2832883" y="1967165"/>
                      <a:pt x="2764062" y="1967165"/>
                    </a:cubicBezTo>
                    <a:lnTo>
                      <a:pt x="2764062" y="1063335"/>
                    </a:lnTo>
                    <a:cubicBezTo>
                      <a:pt x="2764062" y="463505"/>
                      <a:pt x="2182979" y="0"/>
                      <a:pt x="1488304" y="0"/>
                    </a:cubicBezTo>
                    <a:cubicBezTo>
                      <a:pt x="793629" y="0"/>
                      <a:pt x="212547" y="463410"/>
                      <a:pt x="212547" y="1063335"/>
                    </a:cubicBezTo>
                    <a:lnTo>
                      <a:pt x="212547" y="1967165"/>
                    </a:lnTo>
                    <a:cubicBezTo>
                      <a:pt x="143631" y="1967165"/>
                      <a:pt x="84030" y="2007160"/>
                      <a:pt x="49810" y="2056940"/>
                    </a:cubicBezTo>
                    <a:cubicBezTo>
                      <a:pt x="15589" y="2106625"/>
                      <a:pt x="0" y="2167710"/>
                      <a:pt x="0" y="2233070"/>
                    </a:cubicBezTo>
                    <a:lnTo>
                      <a:pt x="0" y="2339375"/>
                    </a:lnTo>
                    <a:cubicBezTo>
                      <a:pt x="0" y="2404735"/>
                      <a:pt x="15589" y="2464110"/>
                      <a:pt x="49810" y="2513795"/>
                    </a:cubicBezTo>
                    <a:cubicBezTo>
                      <a:pt x="84030" y="2563480"/>
                      <a:pt x="143726" y="2605185"/>
                      <a:pt x="212547" y="2605185"/>
                    </a:cubicBezTo>
                    <a:lnTo>
                      <a:pt x="2763966" y="2605185"/>
                    </a:lnTo>
                    <a:cubicBezTo>
                      <a:pt x="2832883" y="2605185"/>
                      <a:pt x="2892483" y="2563480"/>
                      <a:pt x="2926704" y="2513795"/>
                    </a:cubicBezTo>
                    <a:cubicBezTo>
                      <a:pt x="2960924" y="2464110"/>
                      <a:pt x="2976514" y="2404735"/>
                      <a:pt x="2976514" y="2339375"/>
                    </a:cubicBezTo>
                    <a:lnTo>
                      <a:pt x="2976514" y="2233070"/>
                    </a:lnTo>
                    <a:cubicBezTo>
                      <a:pt x="2976514" y="2167710"/>
                      <a:pt x="2960924" y="2106720"/>
                      <a:pt x="2926704" y="2056940"/>
                    </a:cubicBezTo>
                    <a:close/>
                    <a:moveTo>
                      <a:pt x="2551420" y="1967260"/>
                    </a:moveTo>
                    <a:lnTo>
                      <a:pt x="425094" y="1967260"/>
                    </a:lnTo>
                    <a:lnTo>
                      <a:pt x="425094" y="1063430"/>
                    </a:lnTo>
                    <a:cubicBezTo>
                      <a:pt x="425094" y="603060"/>
                      <a:pt x="886880" y="212705"/>
                      <a:pt x="1488209" y="212705"/>
                    </a:cubicBezTo>
                    <a:cubicBezTo>
                      <a:pt x="2089539" y="212705"/>
                      <a:pt x="2551324" y="602870"/>
                      <a:pt x="2551324" y="1063430"/>
                    </a:cubicBezTo>
                    <a:lnTo>
                      <a:pt x="2551324" y="1967260"/>
                    </a:lnTo>
                    <a:close/>
                  </a:path>
                </a:pathLst>
              </a:custGeom>
              <a:solidFill>
                <a:schemeClr val="bg1"/>
              </a:solidFill>
              <a:ln w="9506" cap="flat">
                <a:noFill/>
                <a:prstDash val="solid"/>
                <a:miter/>
              </a:ln>
            </p:spPr>
            <p:txBody>
              <a:bodyPr rtlCol="0" anchor="ctr"/>
              <a:lstStyle/>
              <a:p>
                <a:endParaRPr lang="pt-BR"/>
              </a:p>
            </p:txBody>
          </p:sp>
          <p:sp>
            <p:nvSpPr>
              <p:cNvPr id="185" name="Forma Livre 184">
                <a:extLst>
                  <a:ext uri="{FF2B5EF4-FFF2-40B4-BE49-F238E27FC236}">
                    <a16:creationId xmlns:a16="http://schemas.microsoft.com/office/drawing/2014/main" id="{1ED5F57B-76B6-6149-71AD-61C5279FE982}"/>
                  </a:ext>
                </a:extLst>
              </p:cNvPr>
              <p:cNvSpPr/>
              <p:nvPr/>
            </p:nvSpPr>
            <p:spPr>
              <a:xfrm>
                <a:off x="9500163" y="-3006281"/>
                <a:ext cx="963048" cy="913057"/>
              </a:xfrm>
              <a:custGeom>
                <a:avLst/>
                <a:gdLst>
                  <a:gd name="connsiteX0" fmla="*/ 101436 w 963048"/>
                  <a:gd name="connsiteY0" fmla="*/ 142 h 913057"/>
                  <a:gd name="connsiteX1" fmla="*/ 105 w 963048"/>
                  <a:gd name="connsiteY1" fmla="*/ 111482 h 913057"/>
                  <a:gd name="connsiteX2" fmla="*/ 111416 w 963048"/>
                  <a:gd name="connsiteY2" fmla="*/ 212847 h 913057"/>
                  <a:gd name="connsiteX3" fmla="*/ 528336 w 963048"/>
                  <a:gd name="connsiteY3" fmla="*/ 340717 h 913057"/>
                  <a:gd name="connsiteX4" fmla="*/ 750959 w 963048"/>
                  <a:gd name="connsiteY4" fmla="*/ 812582 h 913057"/>
                  <a:gd name="connsiteX5" fmla="*/ 873012 w 963048"/>
                  <a:gd name="connsiteY5" fmla="*/ 912048 h 913057"/>
                  <a:gd name="connsiteX6" fmla="*/ 960274 w 963048"/>
                  <a:gd name="connsiteY6" fmla="*/ 781042 h 913057"/>
                  <a:gd name="connsiteX7" fmla="*/ 666263 w 963048"/>
                  <a:gd name="connsiteY7" fmla="*/ 179597 h 913057"/>
                  <a:gd name="connsiteX8" fmla="*/ 111416 w 963048"/>
                  <a:gd name="connsiteY8" fmla="*/ 142 h 913057"/>
                  <a:gd name="connsiteX9" fmla="*/ 101436 w 963048"/>
                  <a:gd name="connsiteY9" fmla="*/ 142 h 913057"/>
                  <a:gd name="connsiteX10" fmla="*/ 101436 w 963048"/>
                  <a:gd name="connsiteY10" fmla="*/ 142 h 91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3048" h="913057">
                    <a:moveTo>
                      <a:pt x="101436" y="142"/>
                    </a:moveTo>
                    <a:cubicBezTo>
                      <a:pt x="45732" y="2707"/>
                      <a:pt x="-2557" y="55812"/>
                      <a:pt x="105" y="111482"/>
                    </a:cubicBezTo>
                    <a:cubicBezTo>
                      <a:pt x="2767" y="167152"/>
                      <a:pt x="55808" y="215507"/>
                      <a:pt x="111416" y="212847"/>
                    </a:cubicBezTo>
                    <a:cubicBezTo>
                      <a:pt x="286891" y="212847"/>
                      <a:pt x="423678" y="251607"/>
                      <a:pt x="528336" y="340717"/>
                    </a:cubicBezTo>
                    <a:cubicBezTo>
                      <a:pt x="632993" y="429922"/>
                      <a:pt x="713887" y="575082"/>
                      <a:pt x="750959" y="812582"/>
                    </a:cubicBezTo>
                    <a:cubicBezTo>
                      <a:pt x="754096" y="871578"/>
                      <a:pt x="814552" y="920787"/>
                      <a:pt x="873012" y="912048"/>
                    </a:cubicBezTo>
                    <a:cubicBezTo>
                      <a:pt x="931471" y="903308"/>
                      <a:pt x="974627" y="838328"/>
                      <a:pt x="960274" y="781042"/>
                    </a:cubicBezTo>
                    <a:cubicBezTo>
                      <a:pt x="917973" y="509627"/>
                      <a:pt x="817784" y="308797"/>
                      <a:pt x="666263" y="179597"/>
                    </a:cubicBezTo>
                    <a:cubicBezTo>
                      <a:pt x="514648" y="50398"/>
                      <a:pt x="320446" y="142"/>
                      <a:pt x="111416" y="142"/>
                    </a:cubicBezTo>
                    <a:cubicBezTo>
                      <a:pt x="108090" y="-47"/>
                      <a:pt x="104763" y="-47"/>
                      <a:pt x="101436" y="142"/>
                    </a:cubicBezTo>
                    <a:lnTo>
                      <a:pt x="101436" y="142"/>
                    </a:lnTo>
                    <a:close/>
                  </a:path>
                </a:pathLst>
              </a:custGeom>
              <a:solidFill>
                <a:srgbClr val="FFC000"/>
              </a:solidFill>
              <a:ln w="9506" cap="flat">
                <a:noFill/>
                <a:prstDash val="solid"/>
                <a:miter/>
              </a:ln>
            </p:spPr>
            <p:txBody>
              <a:bodyPr rtlCol="0" anchor="ctr"/>
              <a:lstStyle/>
              <a:p>
                <a:endParaRPr lang="pt-BR"/>
              </a:p>
            </p:txBody>
          </p:sp>
          <p:sp>
            <p:nvSpPr>
              <p:cNvPr id="186" name="Forma Livre 185">
                <a:extLst>
                  <a:ext uri="{FF2B5EF4-FFF2-40B4-BE49-F238E27FC236}">
                    <a16:creationId xmlns:a16="http://schemas.microsoft.com/office/drawing/2014/main" id="{21D9FC39-5F70-9306-52BC-8B96E385B471}"/>
                  </a:ext>
                </a:extLst>
              </p:cNvPr>
              <p:cNvSpPr/>
              <p:nvPr/>
            </p:nvSpPr>
            <p:spPr>
              <a:xfrm>
                <a:off x="7267564" y="-2580729"/>
                <a:ext cx="857137" cy="212809"/>
              </a:xfrm>
              <a:custGeom>
                <a:avLst/>
                <a:gdLst>
                  <a:gd name="connsiteX0" fmla="*/ 101436 w 857137"/>
                  <a:gd name="connsiteY0" fmla="*/ 0 h 212809"/>
                  <a:gd name="connsiteX1" fmla="*/ 105 w 857137"/>
                  <a:gd name="connsiteY1" fmla="*/ 111340 h 212809"/>
                  <a:gd name="connsiteX2" fmla="*/ 111417 w 857137"/>
                  <a:gd name="connsiteY2" fmla="*/ 212705 h 212809"/>
                  <a:gd name="connsiteX3" fmla="*/ 749343 w 857137"/>
                  <a:gd name="connsiteY3" fmla="*/ 212705 h 212809"/>
                  <a:gd name="connsiteX4" fmla="*/ 857137 w 857137"/>
                  <a:gd name="connsiteY4" fmla="*/ 106400 h 212809"/>
                  <a:gd name="connsiteX5" fmla="*/ 749343 w 857137"/>
                  <a:gd name="connsiteY5" fmla="*/ 95 h 212809"/>
                  <a:gd name="connsiteX6" fmla="*/ 101436 w 857137"/>
                  <a:gd name="connsiteY6" fmla="*/ 95 h 21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137" h="212809">
                    <a:moveTo>
                      <a:pt x="101436" y="0"/>
                    </a:moveTo>
                    <a:cubicBezTo>
                      <a:pt x="45732" y="2565"/>
                      <a:pt x="-2557" y="55670"/>
                      <a:pt x="105" y="111340"/>
                    </a:cubicBezTo>
                    <a:cubicBezTo>
                      <a:pt x="2672" y="167010"/>
                      <a:pt x="55808" y="215365"/>
                      <a:pt x="111417" y="212705"/>
                    </a:cubicBezTo>
                    <a:lnTo>
                      <a:pt x="749343" y="212705"/>
                    </a:lnTo>
                    <a:cubicBezTo>
                      <a:pt x="805521" y="213560"/>
                      <a:pt x="857137" y="162545"/>
                      <a:pt x="857137" y="106400"/>
                    </a:cubicBezTo>
                    <a:cubicBezTo>
                      <a:pt x="857137" y="50255"/>
                      <a:pt x="805521" y="-760"/>
                      <a:pt x="749343" y="95"/>
                    </a:cubicBezTo>
                    <a:lnTo>
                      <a:pt x="101436" y="95"/>
                    </a:lnTo>
                    <a:close/>
                  </a:path>
                </a:pathLst>
              </a:custGeom>
              <a:solidFill>
                <a:srgbClr val="FFC000"/>
              </a:solidFill>
              <a:ln w="9506" cap="flat">
                <a:noFill/>
                <a:prstDash val="solid"/>
                <a:miter/>
              </a:ln>
            </p:spPr>
            <p:txBody>
              <a:bodyPr rtlCol="0" anchor="ctr"/>
              <a:lstStyle/>
              <a:p>
                <a:endParaRPr lang="pt-BR"/>
              </a:p>
            </p:txBody>
          </p:sp>
          <p:sp>
            <p:nvSpPr>
              <p:cNvPr id="187" name="Forma Livre 186">
                <a:extLst>
                  <a:ext uri="{FF2B5EF4-FFF2-40B4-BE49-F238E27FC236}">
                    <a16:creationId xmlns:a16="http://schemas.microsoft.com/office/drawing/2014/main" id="{886D7459-0F53-1D67-1BE5-60BEB718E388}"/>
                  </a:ext>
                </a:extLst>
              </p:cNvPr>
              <p:cNvSpPr/>
              <p:nvPr/>
            </p:nvSpPr>
            <p:spPr>
              <a:xfrm>
                <a:off x="11094836" y="-2580729"/>
                <a:ext cx="857042" cy="212809"/>
              </a:xfrm>
              <a:custGeom>
                <a:avLst/>
                <a:gdLst>
                  <a:gd name="connsiteX0" fmla="*/ 101435 w 857042"/>
                  <a:gd name="connsiteY0" fmla="*/ 0 h 212809"/>
                  <a:gd name="connsiteX1" fmla="*/ 105 w 857042"/>
                  <a:gd name="connsiteY1" fmla="*/ 111340 h 212809"/>
                  <a:gd name="connsiteX2" fmla="*/ 111417 w 857042"/>
                  <a:gd name="connsiteY2" fmla="*/ 212705 h 212809"/>
                  <a:gd name="connsiteX3" fmla="*/ 749248 w 857042"/>
                  <a:gd name="connsiteY3" fmla="*/ 212705 h 212809"/>
                  <a:gd name="connsiteX4" fmla="*/ 857042 w 857042"/>
                  <a:gd name="connsiteY4" fmla="*/ 106400 h 212809"/>
                  <a:gd name="connsiteX5" fmla="*/ 749248 w 857042"/>
                  <a:gd name="connsiteY5" fmla="*/ 95 h 212809"/>
                  <a:gd name="connsiteX6" fmla="*/ 101435 w 857042"/>
                  <a:gd name="connsiteY6" fmla="*/ 95 h 21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042" h="212809">
                    <a:moveTo>
                      <a:pt x="101435" y="0"/>
                    </a:moveTo>
                    <a:cubicBezTo>
                      <a:pt x="45732" y="2565"/>
                      <a:pt x="-2557" y="55670"/>
                      <a:pt x="105" y="111340"/>
                    </a:cubicBezTo>
                    <a:cubicBezTo>
                      <a:pt x="2672" y="167010"/>
                      <a:pt x="55808" y="215365"/>
                      <a:pt x="111417" y="212705"/>
                    </a:cubicBezTo>
                    <a:lnTo>
                      <a:pt x="749248" y="212705"/>
                    </a:lnTo>
                    <a:cubicBezTo>
                      <a:pt x="805426" y="213560"/>
                      <a:pt x="857042" y="162545"/>
                      <a:pt x="857042" y="106400"/>
                    </a:cubicBezTo>
                    <a:cubicBezTo>
                      <a:pt x="857042" y="50255"/>
                      <a:pt x="805426" y="-760"/>
                      <a:pt x="749248" y="95"/>
                    </a:cubicBezTo>
                    <a:lnTo>
                      <a:pt x="101435" y="95"/>
                    </a:lnTo>
                    <a:close/>
                  </a:path>
                </a:pathLst>
              </a:custGeom>
              <a:solidFill>
                <a:srgbClr val="FFC000"/>
              </a:solidFill>
              <a:ln w="9506" cap="flat">
                <a:noFill/>
                <a:prstDash val="solid"/>
                <a:miter/>
              </a:ln>
            </p:spPr>
            <p:txBody>
              <a:bodyPr rtlCol="0" anchor="ctr"/>
              <a:lstStyle/>
              <a:p>
                <a:endParaRPr lang="pt-BR"/>
              </a:p>
            </p:txBody>
          </p:sp>
        </p:grpSp>
        <p:sp>
          <p:nvSpPr>
            <p:cNvPr id="189" name="CaixaDeTexto 188">
              <a:extLst>
                <a:ext uri="{FF2B5EF4-FFF2-40B4-BE49-F238E27FC236}">
                  <a16:creationId xmlns:a16="http://schemas.microsoft.com/office/drawing/2014/main" id="{F3794535-E2F6-8D5F-DF22-927C5CE6FE1E}"/>
                </a:ext>
              </a:extLst>
            </p:cNvPr>
            <p:cNvSpPr txBox="1"/>
            <p:nvPr/>
          </p:nvSpPr>
          <p:spPr>
            <a:xfrm>
              <a:off x="958248" y="4553652"/>
              <a:ext cx="2215706" cy="663515"/>
            </a:xfrm>
            <a:prstGeom prst="rect">
              <a:avLst/>
            </a:prstGeom>
            <a:noFill/>
          </p:spPr>
          <p:txBody>
            <a:bodyPr wrap="square" rtlCol="0">
              <a:spAutoFit/>
            </a:bodyPr>
            <a:lstStyle>
              <a:defPPr>
                <a:defRPr lang="pt-BR"/>
              </a:defPPr>
              <a:lvl1pPr marL="285750" marR="0" lvl="0" indent="-285750" defTabSz="457200" eaLnBrk="0" fontAlgn="base" hangingPunct="0">
                <a:lnSpc>
                  <a:spcPct val="100000"/>
                </a:lnSpc>
                <a:spcBef>
                  <a:spcPct val="0"/>
                </a:spcBef>
                <a:spcAft>
                  <a:spcPts val="1200"/>
                </a:spcAft>
                <a:buClr>
                  <a:schemeClr val="bg1"/>
                </a:buClr>
                <a:buSzTx/>
                <a:buFont typeface="Wingdings" panose="05000000000000000000" pitchFamily="2" charset="2"/>
                <a:buChar char="§"/>
                <a:tabLst/>
                <a:defRPr kumimoji="0" sz="1400" b="0" i="0" u="none" strike="noStrike" cap="none" spc="0" normalizeH="0" baseline="0">
                  <a:ln>
                    <a:noFill/>
                  </a:ln>
                  <a:solidFill>
                    <a:schemeClr val="bg1"/>
                  </a:solidFill>
                  <a:effectLst/>
                  <a:uLnTx/>
                  <a:uFillTx/>
                  <a:latin typeface="Arial"/>
                  <a:cs typeface="Arial" panose="020B0604020202020204" pitchFamily="34" charset="0"/>
                </a:defRPr>
              </a:lvl1pPr>
            </a:lstStyle>
            <a:p>
              <a:pPr marL="0" indent="0" algn="ctr">
                <a:lnSpc>
                  <a:spcPct val="107000"/>
                </a:lnSpc>
                <a:spcAft>
                  <a:spcPts val="800"/>
                </a:spcAft>
                <a:buNone/>
              </a:pPr>
              <a:r>
                <a:rPr lang="pt-BR" sz="1800" b="1" dirty="0">
                  <a:highlight>
                    <a:srgbClr val="4BAE4E"/>
                  </a:highlight>
                  <a:latin typeface="Arial" panose="020B0604020202020204" pitchFamily="34" charset="0"/>
                  <a:ea typeface="Calibri" panose="020F0502020204030204" pitchFamily="34" charset="0"/>
                </a:rPr>
                <a:t>Atividades administrativas</a:t>
              </a:r>
            </a:p>
          </p:txBody>
        </p:sp>
        <p:sp>
          <p:nvSpPr>
            <p:cNvPr id="190" name="CaixaDeTexto 189">
              <a:extLst>
                <a:ext uri="{FF2B5EF4-FFF2-40B4-BE49-F238E27FC236}">
                  <a16:creationId xmlns:a16="http://schemas.microsoft.com/office/drawing/2014/main" id="{4B4E57EB-A2BB-41ED-5A6B-5D7FE1B2A3D8}"/>
                </a:ext>
              </a:extLst>
            </p:cNvPr>
            <p:cNvSpPr txBox="1"/>
            <p:nvPr/>
          </p:nvSpPr>
          <p:spPr>
            <a:xfrm>
              <a:off x="6554152" y="4553652"/>
              <a:ext cx="1952877" cy="1390509"/>
            </a:xfrm>
            <a:prstGeom prst="rect">
              <a:avLst/>
            </a:prstGeom>
            <a:noFill/>
          </p:spPr>
          <p:txBody>
            <a:bodyPr wrap="square" rtlCol="0">
              <a:spAutoFit/>
            </a:bodyPr>
            <a:lstStyle>
              <a:defPPr>
                <a:defRPr lang="pt-BR"/>
              </a:defPPr>
              <a:lvl1pPr marL="285750" marR="0" lvl="0" indent="-285750" defTabSz="457200" eaLnBrk="0" fontAlgn="base" hangingPunct="0">
                <a:lnSpc>
                  <a:spcPct val="100000"/>
                </a:lnSpc>
                <a:spcBef>
                  <a:spcPct val="0"/>
                </a:spcBef>
                <a:spcAft>
                  <a:spcPts val="1200"/>
                </a:spcAft>
                <a:buClr>
                  <a:schemeClr val="bg1"/>
                </a:buClr>
                <a:buSzTx/>
                <a:buFont typeface="Wingdings" panose="05000000000000000000" pitchFamily="2" charset="2"/>
                <a:buChar char="§"/>
                <a:tabLst/>
                <a:defRPr kumimoji="0" sz="1400" b="0" i="0" u="none" strike="noStrike" cap="none" spc="0" normalizeH="0" baseline="0">
                  <a:ln>
                    <a:noFill/>
                  </a:ln>
                  <a:solidFill>
                    <a:schemeClr val="bg1"/>
                  </a:solidFill>
                  <a:effectLst/>
                  <a:uLnTx/>
                  <a:uFillTx/>
                  <a:latin typeface="Arial"/>
                  <a:cs typeface="Arial" panose="020B0604020202020204" pitchFamily="34" charset="0"/>
                </a:defRPr>
              </a:lvl1pPr>
            </a:lstStyle>
            <a:p>
              <a:pPr marL="0" indent="0" algn="ctr">
                <a:lnSpc>
                  <a:spcPct val="107000"/>
                </a:lnSpc>
                <a:spcAft>
                  <a:spcPts val="800"/>
                </a:spcAft>
                <a:buNone/>
              </a:pPr>
              <a:r>
                <a:rPr lang="pt-BR" sz="1600" dirty="0">
                  <a:highlight>
                    <a:srgbClr val="4BAE4E"/>
                  </a:highlight>
                  <a:latin typeface="Arial" panose="020B0604020202020204" pitchFamily="34" charset="0"/>
                </a:rPr>
                <a:t>Condução de veículos </a:t>
              </a:r>
              <a:r>
                <a:rPr lang="pt-BR" sz="1600" dirty="0">
                  <a:latin typeface="Arial" panose="020B0604020202020204" pitchFamily="34" charset="0"/>
                </a:rPr>
                <a:t>em vias públicas ou em áreas cobertas por plano de trânsito.</a:t>
              </a:r>
              <a:endParaRPr lang="pt-BR" sz="1600" dirty="0">
                <a:latin typeface="Arial" panose="020B0604020202020204" pitchFamily="34" charset="0"/>
                <a:ea typeface="Calibri" panose="020F0502020204030204" pitchFamily="34" charset="0"/>
              </a:endParaRPr>
            </a:p>
          </p:txBody>
        </p:sp>
      </p:grpSp>
    </p:spTree>
    <p:extLst>
      <p:ext uri="{BB962C8B-B14F-4D97-AF65-F5344CB8AC3E}">
        <p14:creationId xmlns:p14="http://schemas.microsoft.com/office/powerpoint/2010/main" val="40237509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m 19">
            <a:extLst>
              <a:ext uri="{FF2B5EF4-FFF2-40B4-BE49-F238E27FC236}">
                <a16:creationId xmlns:a16="http://schemas.microsoft.com/office/drawing/2014/main" id="{D9FC4080-CCB5-9C93-20CC-58712FD92484}"/>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13336" t="9548" r="217" b="2806"/>
          <a:stretch/>
        </p:blipFill>
        <p:spPr>
          <a:xfrm>
            <a:off x="-10633" y="0"/>
            <a:ext cx="12202633" cy="6881033"/>
          </a:xfrm>
          <a:prstGeom prst="rect">
            <a:avLst/>
          </a:prstGeom>
        </p:spPr>
      </p:pic>
      <p:cxnSp>
        <p:nvCxnSpPr>
          <p:cNvPr id="30" name="Conector de Seta Reta 29">
            <a:extLst>
              <a:ext uri="{FF2B5EF4-FFF2-40B4-BE49-F238E27FC236}">
                <a16:creationId xmlns:a16="http://schemas.microsoft.com/office/drawing/2014/main" id="{6AECB6B2-0B73-265F-7ECD-7732617F853D}"/>
              </a:ext>
            </a:extLst>
          </p:cNvPr>
          <p:cNvCxnSpPr/>
          <p:nvPr/>
        </p:nvCxnSpPr>
        <p:spPr>
          <a:xfrm>
            <a:off x="4455708" y="3695973"/>
            <a:ext cx="2551146" cy="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 name="Conector de Seta Reta 13">
            <a:extLst>
              <a:ext uri="{FF2B5EF4-FFF2-40B4-BE49-F238E27FC236}">
                <a16:creationId xmlns:a16="http://schemas.microsoft.com/office/drawing/2014/main" id="{9E02CBDF-A743-8D26-AFDA-64DD4A31B280}"/>
              </a:ext>
            </a:extLst>
          </p:cNvPr>
          <p:cNvCxnSpPr>
            <a:cxnSpLocks/>
          </p:cNvCxnSpPr>
          <p:nvPr/>
        </p:nvCxnSpPr>
        <p:spPr>
          <a:xfrm>
            <a:off x="4588973" y="2367752"/>
            <a:ext cx="2439147" cy="1017535"/>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5" name="Conector de Seta Reta 34">
            <a:extLst>
              <a:ext uri="{FF2B5EF4-FFF2-40B4-BE49-F238E27FC236}">
                <a16:creationId xmlns:a16="http://schemas.microsoft.com/office/drawing/2014/main" id="{D91DC503-88D3-D77B-3F16-58B19156EE41}"/>
              </a:ext>
            </a:extLst>
          </p:cNvPr>
          <p:cNvCxnSpPr>
            <a:cxnSpLocks/>
          </p:cNvCxnSpPr>
          <p:nvPr/>
        </p:nvCxnSpPr>
        <p:spPr>
          <a:xfrm flipV="1">
            <a:off x="4588973" y="4077327"/>
            <a:ext cx="2439147" cy="1017535"/>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pic>
        <p:nvPicPr>
          <p:cNvPr id="11" name="Imagem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27" name="Espaço Reservado para Texto 2">
            <a:extLst>
              <a:ext uri="{FF2B5EF4-FFF2-40B4-BE49-F238E27FC236}">
                <a16:creationId xmlns:a16="http://schemas.microsoft.com/office/drawing/2014/main" id="{862DC16B-81F9-4591-8797-E933304F6A02}"/>
              </a:ext>
            </a:extLst>
          </p:cNvPr>
          <p:cNvSpPr txBox="1">
            <a:spLocks/>
          </p:cNvSpPr>
          <p:nvPr/>
        </p:nvSpPr>
        <p:spPr>
          <a:xfrm>
            <a:off x="1657684" y="152990"/>
            <a:ext cx="6368716" cy="480931"/>
          </a:xfrm>
          <a:prstGeom prst="rect">
            <a:avLst/>
          </a:prstGeom>
        </p:spPr>
        <p:txBody>
          <a:bodyPr>
            <a:normAutofit fontScale="97500"/>
          </a:bodyPr>
          <a:lstStyle>
            <a:lvl1pPr algn="l" defTabSz="457200" rtl="0" eaLnBrk="0" fontAlgn="base" hangingPunct="0">
              <a:spcBef>
                <a:spcPts val="1825"/>
              </a:spcBef>
              <a:spcAft>
                <a:spcPct val="0"/>
              </a:spcAft>
              <a:buFont typeface="Arial" panose="020B0604020202020204" pitchFamily="34" charset="0"/>
              <a:defRPr kern="1200">
                <a:solidFill>
                  <a:srgbClr val="747678"/>
                </a:solidFill>
                <a:latin typeface="Arial"/>
                <a:ea typeface="+mn-ea"/>
                <a:cs typeface="Arial"/>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Arial" pitchFamily="34"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Arial" pitchFamily="34"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itchFamily="34"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pt-BR" sz="2500" b="1" dirty="0">
                <a:solidFill>
                  <a:schemeClr val="bg1"/>
                </a:solidFill>
                <a:latin typeface="Arial" panose="020B0604020202020204" pitchFamily="34" charset="0"/>
                <a:cs typeface="Arial" panose="020B0604020202020204" pitchFamily="34" charset="0"/>
              </a:rPr>
              <a:t>Exceção – ART resumida </a:t>
            </a:r>
          </a:p>
        </p:txBody>
      </p:sp>
      <p:sp>
        <p:nvSpPr>
          <p:cNvPr id="2" name="Oval 1">
            <a:extLst>
              <a:ext uri="{FF2B5EF4-FFF2-40B4-BE49-F238E27FC236}">
                <a16:creationId xmlns:a16="http://schemas.microsoft.com/office/drawing/2014/main" id="{A7CA11E7-1CF4-03FA-29EE-2B29C6810421}"/>
              </a:ext>
            </a:extLst>
          </p:cNvPr>
          <p:cNvSpPr/>
          <p:nvPr/>
        </p:nvSpPr>
        <p:spPr>
          <a:xfrm>
            <a:off x="7282969" y="2027958"/>
            <a:ext cx="3227386" cy="3227386"/>
          </a:xfrm>
          <a:prstGeom prst="ellipse">
            <a:avLst/>
          </a:prstGeom>
          <a:solidFill>
            <a:srgbClr val="0A0400">
              <a:alpha val="61961"/>
            </a:srgbClr>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 name="CaixaDeTexto 15"/>
          <p:cNvSpPr txBox="1"/>
          <p:nvPr/>
        </p:nvSpPr>
        <p:spPr>
          <a:xfrm>
            <a:off x="7282969" y="2856821"/>
            <a:ext cx="3227386" cy="1569660"/>
          </a:xfrm>
          <a:prstGeom prst="rect">
            <a:avLst/>
          </a:prstGeom>
          <a:noFill/>
        </p:spPr>
        <p:txBody>
          <a:bodyPr wrap="square" rtlCol="0">
            <a:spAutoFit/>
          </a:bodyPr>
          <a:lstStyle/>
          <a:p>
            <a:pPr algn="ctr"/>
            <a:r>
              <a:rPr lang="pt-BR" sz="2400" b="1" dirty="0">
                <a:solidFill>
                  <a:schemeClr val="bg1"/>
                </a:solidFill>
                <a:latin typeface="Arial" panose="020B0604020202020204" pitchFamily="34" charset="0"/>
                <a:cs typeface="Arial" panose="020B0604020202020204" pitchFamily="34" charset="0"/>
              </a:rPr>
              <a:t>Execução </a:t>
            </a:r>
            <a:br>
              <a:rPr lang="pt-BR" sz="2400" b="1" dirty="0">
                <a:solidFill>
                  <a:schemeClr val="bg1"/>
                </a:solidFill>
                <a:latin typeface="Arial" panose="020B0604020202020204" pitchFamily="34" charset="0"/>
                <a:cs typeface="Arial" panose="020B0604020202020204" pitchFamily="34" charset="0"/>
              </a:rPr>
            </a:br>
            <a:r>
              <a:rPr lang="pt-BR" sz="2400" b="1" dirty="0">
                <a:solidFill>
                  <a:schemeClr val="bg1"/>
                </a:solidFill>
                <a:latin typeface="Arial" panose="020B0604020202020204" pitchFamily="34" charset="0"/>
                <a:cs typeface="Arial" panose="020B0604020202020204" pitchFamily="34" charset="0"/>
              </a:rPr>
              <a:t>da atividade e </a:t>
            </a:r>
          </a:p>
          <a:p>
            <a:pPr algn="ctr"/>
            <a:r>
              <a:rPr lang="pt-BR" sz="2400" b="1" dirty="0">
                <a:solidFill>
                  <a:schemeClr val="bg1"/>
                </a:solidFill>
                <a:latin typeface="Arial" panose="020B0604020202020204" pitchFamily="34" charset="0"/>
                <a:cs typeface="Arial" panose="020B0604020202020204" pitchFamily="34" charset="0"/>
              </a:rPr>
              <a:t>complementação </a:t>
            </a:r>
            <a:br>
              <a:rPr lang="pt-BR" sz="2400" b="1" dirty="0">
                <a:solidFill>
                  <a:schemeClr val="bg1"/>
                </a:solidFill>
                <a:latin typeface="Arial" panose="020B0604020202020204" pitchFamily="34" charset="0"/>
                <a:cs typeface="Arial" panose="020B0604020202020204" pitchFamily="34" charset="0"/>
              </a:rPr>
            </a:br>
            <a:r>
              <a:rPr lang="pt-BR" sz="2400" b="1" dirty="0">
                <a:solidFill>
                  <a:schemeClr val="bg1"/>
                </a:solidFill>
                <a:latin typeface="Arial" panose="020B0604020202020204" pitchFamily="34" charset="0"/>
                <a:cs typeface="Arial" panose="020B0604020202020204" pitchFamily="34" charset="0"/>
              </a:rPr>
              <a:t>da </a:t>
            </a:r>
            <a:r>
              <a:rPr lang="pt-BR" sz="2400" b="1" dirty="0">
                <a:solidFill>
                  <a:srgbClr val="FFC000"/>
                </a:solidFill>
                <a:latin typeface="Arial" panose="020B0604020202020204" pitchFamily="34" charset="0"/>
                <a:cs typeface="Arial" panose="020B0604020202020204" pitchFamily="34" charset="0"/>
              </a:rPr>
              <a:t>ART </a:t>
            </a:r>
            <a:endParaRPr lang="en-CA" sz="2400" b="1" dirty="0">
              <a:solidFill>
                <a:srgbClr val="FFC000"/>
              </a:solidFill>
              <a:latin typeface="Arial" panose="020B0604020202020204" pitchFamily="34" charset="0"/>
              <a:cs typeface="Arial" panose="020B0604020202020204" pitchFamily="34" charset="0"/>
            </a:endParaRPr>
          </a:p>
        </p:txBody>
      </p:sp>
      <p:sp>
        <p:nvSpPr>
          <p:cNvPr id="41" name="Retângulo 40">
            <a:extLst>
              <a:ext uri="{FF2B5EF4-FFF2-40B4-BE49-F238E27FC236}">
                <a16:creationId xmlns:a16="http://schemas.microsoft.com/office/drawing/2014/main" id="{381B4D51-9ED2-4069-B419-902F925B598D}"/>
              </a:ext>
            </a:extLst>
          </p:cNvPr>
          <p:cNvSpPr/>
          <p:nvPr/>
        </p:nvSpPr>
        <p:spPr>
          <a:xfrm>
            <a:off x="2256353" y="5596696"/>
            <a:ext cx="2364815" cy="814518"/>
          </a:xfrm>
          <a:prstGeom prst="rect">
            <a:avLst/>
          </a:prstGeom>
          <a:noFill/>
        </p:spPr>
        <p:txBody>
          <a:bodyPr wrap="square" rtlCol="0">
            <a:spAutoFit/>
          </a:bodyPr>
          <a:lstStyle/>
          <a:p>
            <a:pPr algn="ctr" defTabSz="457200" eaLnBrk="0" fontAlgn="base" hangingPunct="0">
              <a:lnSpc>
                <a:spcPct val="115000"/>
              </a:lnSpc>
              <a:spcAft>
                <a:spcPts val="600"/>
              </a:spcAft>
              <a:defRPr/>
            </a:pPr>
            <a:r>
              <a:rPr lang="pt-BR" sz="1400" b="1" dirty="0">
                <a:solidFill>
                  <a:srgbClr val="FFC000"/>
                </a:solidFill>
                <a:latin typeface="Arial" panose="020B0604020202020204" pitchFamily="34" charset="0"/>
                <a:cs typeface="Arial" panose="020B0604020202020204" pitchFamily="34" charset="0"/>
              </a:rPr>
              <a:t>Exemplo: </a:t>
            </a:r>
            <a:r>
              <a:rPr lang="pt-BR" sz="1400" dirty="0">
                <a:solidFill>
                  <a:schemeClr val="bg1"/>
                </a:solidFill>
                <a:latin typeface="Arial" panose="020B0604020202020204" pitchFamily="34" charset="0"/>
                <a:cs typeface="Arial" panose="020B0604020202020204" pitchFamily="34" charset="0"/>
              </a:rPr>
              <a:t>quebra de equipamento em área de mina, no período noturno. </a:t>
            </a:r>
          </a:p>
        </p:txBody>
      </p:sp>
      <p:grpSp>
        <p:nvGrpSpPr>
          <p:cNvPr id="6" name="Agrupar 5">
            <a:extLst>
              <a:ext uri="{FF2B5EF4-FFF2-40B4-BE49-F238E27FC236}">
                <a16:creationId xmlns:a16="http://schemas.microsoft.com/office/drawing/2014/main" id="{A260E2CE-D9A8-7430-3386-27F21C0326B6}"/>
              </a:ext>
            </a:extLst>
          </p:cNvPr>
          <p:cNvGrpSpPr/>
          <p:nvPr/>
        </p:nvGrpSpPr>
        <p:grpSpPr>
          <a:xfrm>
            <a:off x="2256353" y="4613297"/>
            <a:ext cx="2364815" cy="923156"/>
            <a:chOff x="2197536" y="4120488"/>
            <a:chExt cx="2364815" cy="923156"/>
          </a:xfrm>
        </p:grpSpPr>
        <p:sp>
          <p:nvSpPr>
            <p:cNvPr id="28" name="Retângulo Arredondado 27">
              <a:extLst>
                <a:ext uri="{FF2B5EF4-FFF2-40B4-BE49-F238E27FC236}">
                  <a16:creationId xmlns:a16="http://schemas.microsoft.com/office/drawing/2014/main" id="{83524C1B-9F3B-19F9-8C3F-F5A2E6102B13}"/>
                </a:ext>
              </a:extLst>
            </p:cNvPr>
            <p:cNvSpPr/>
            <p:nvPr/>
          </p:nvSpPr>
          <p:spPr>
            <a:xfrm>
              <a:off x="2197536" y="4120488"/>
              <a:ext cx="2364815" cy="923156"/>
            </a:xfrm>
            <a:prstGeom prst="roundRect">
              <a:avLst>
                <a:gd name="adj" fmla="val 10828"/>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solidFill>
                  <a:schemeClr val="bg1"/>
                </a:solidFill>
              </a:endParaRPr>
            </a:p>
          </p:txBody>
        </p:sp>
        <p:sp>
          <p:nvSpPr>
            <p:cNvPr id="21" name="Retângulo 20">
              <a:extLst>
                <a:ext uri="{FF2B5EF4-FFF2-40B4-BE49-F238E27FC236}">
                  <a16:creationId xmlns:a16="http://schemas.microsoft.com/office/drawing/2014/main" id="{4C6A9039-E234-49FB-9EEC-A9223B86449C}"/>
                </a:ext>
              </a:extLst>
            </p:cNvPr>
            <p:cNvSpPr/>
            <p:nvPr/>
          </p:nvSpPr>
          <p:spPr>
            <a:xfrm>
              <a:off x="2489794" y="4292047"/>
              <a:ext cx="1780297" cy="584775"/>
            </a:xfrm>
            <a:prstGeom prst="rect">
              <a:avLst/>
            </a:prstGeom>
          </p:spPr>
          <p:txBody>
            <a:bodyPr wrap="square">
              <a:spAutoFit/>
            </a:bodyPr>
            <a:lstStyle/>
            <a:p>
              <a:pPr algn="ctr"/>
              <a:r>
                <a:rPr lang="pt-BR" sz="1600" b="1" dirty="0">
                  <a:solidFill>
                    <a:srgbClr val="117F7B"/>
                  </a:solidFill>
                  <a:latin typeface="Arial" panose="020B0604020202020204" pitchFamily="34" charset="0"/>
                  <a:cs typeface="Arial" panose="020B0604020202020204" pitchFamily="34" charset="0"/>
                </a:rPr>
                <a:t>Atividade sem prévia ART</a:t>
              </a:r>
              <a:endParaRPr lang="en-US" sz="1600" b="1" dirty="0">
                <a:solidFill>
                  <a:srgbClr val="117F7B"/>
                </a:solidFill>
                <a:latin typeface="Arial" panose="020B0604020202020204" pitchFamily="34" charset="0"/>
                <a:cs typeface="Arial" panose="020B0604020202020204" pitchFamily="34" charset="0"/>
              </a:endParaRPr>
            </a:p>
          </p:txBody>
        </p:sp>
      </p:grpSp>
      <p:grpSp>
        <p:nvGrpSpPr>
          <p:cNvPr id="7" name="Agrupar 6">
            <a:extLst>
              <a:ext uri="{FF2B5EF4-FFF2-40B4-BE49-F238E27FC236}">
                <a16:creationId xmlns:a16="http://schemas.microsoft.com/office/drawing/2014/main" id="{90487959-31B9-6450-C1CF-7063812485D9}"/>
              </a:ext>
            </a:extLst>
          </p:cNvPr>
          <p:cNvGrpSpPr/>
          <p:nvPr/>
        </p:nvGrpSpPr>
        <p:grpSpPr>
          <a:xfrm>
            <a:off x="2256353" y="3203695"/>
            <a:ext cx="2364815" cy="923156"/>
            <a:chOff x="2197536" y="2773309"/>
            <a:chExt cx="2364815" cy="923156"/>
          </a:xfrm>
        </p:grpSpPr>
        <p:sp>
          <p:nvSpPr>
            <p:cNvPr id="26" name="Retângulo Arredondado 25">
              <a:extLst>
                <a:ext uri="{FF2B5EF4-FFF2-40B4-BE49-F238E27FC236}">
                  <a16:creationId xmlns:a16="http://schemas.microsoft.com/office/drawing/2014/main" id="{4935D323-8BCA-F3D7-71C6-FF1373E514FB}"/>
                </a:ext>
              </a:extLst>
            </p:cNvPr>
            <p:cNvSpPr/>
            <p:nvPr/>
          </p:nvSpPr>
          <p:spPr>
            <a:xfrm>
              <a:off x="2197536" y="2773309"/>
              <a:ext cx="2364815" cy="923156"/>
            </a:xfrm>
            <a:prstGeom prst="roundRect">
              <a:avLst>
                <a:gd name="adj" fmla="val 10828"/>
              </a:avLst>
            </a:prstGeom>
            <a:solidFill>
              <a:srgbClr val="117F7B"/>
            </a:solidFill>
            <a:ln w="381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solidFill>
                  <a:schemeClr val="bg1"/>
                </a:solidFill>
              </a:endParaRPr>
            </a:p>
          </p:txBody>
        </p:sp>
        <p:sp>
          <p:nvSpPr>
            <p:cNvPr id="24" name="Retângulo 23">
              <a:extLst>
                <a:ext uri="{FF2B5EF4-FFF2-40B4-BE49-F238E27FC236}">
                  <a16:creationId xmlns:a16="http://schemas.microsoft.com/office/drawing/2014/main" id="{E4C3EFFE-641A-4696-8C51-ACA08BCB285F}"/>
                </a:ext>
              </a:extLst>
            </p:cNvPr>
            <p:cNvSpPr/>
            <p:nvPr/>
          </p:nvSpPr>
          <p:spPr>
            <a:xfrm>
              <a:off x="2197536" y="2942500"/>
              <a:ext cx="2364815" cy="584775"/>
            </a:xfrm>
            <a:prstGeom prst="rect">
              <a:avLst/>
            </a:prstGeom>
            <a:ln>
              <a:noFill/>
            </a:ln>
          </p:spPr>
          <p:txBody>
            <a:bodyPr wrap="square">
              <a:spAutoFit/>
            </a:bodyPr>
            <a:lstStyle/>
            <a:p>
              <a:pPr algn="ctr"/>
              <a:r>
                <a:rPr lang="pt-BR" sz="1600" b="1" dirty="0">
                  <a:solidFill>
                    <a:schemeClr val="bg1"/>
                  </a:solidFill>
                  <a:latin typeface="Arial" panose="020B0604020202020204" pitchFamily="34" charset="0"/>
                  <a:cs typeface="Arial" panose="020B0604020202020204" pitchFamily="34" charset="0"/>
                </a:rPr>
                <a:t>Atividade </a:t>
              </a:r>
              <a:br>
                <a:rPr lang="pt-BR" sz="1600" b="1" dirty="0">
                  <a:solidFill>
                    <a:schemeClr val="bg1"/>
                  </a:solidFill>
                  <a:latin typeface="Arial" panose="020B0604020202020204" pitchFamily="34" charset="0"/>
                  <a:cs typeface="Arial" panose="020B0604020202020204" pitchFamily="34" charset="0"/>
                </a:rPr>
              </a:br>
              <a:r>
                <a:rPr lang="pt-BR" sz="1600" b="1" dirty="0">
                  <a:solidFill>
                    <a:schemeClr val="bg1"/>
                  </a:solidFill>
                  <a:latin typeface="Arial" panose="020B0604020202020204" pitchFamily="34" charset="0"/>
                  <a:cs typeface="Arial" panose="020B0604020202020204" pitchFamily="34" charset="0"/>
                </a:rPr>
                <a:t>não planejada</a:t>
              </a:r>
              <a:endParaRPr lang="en-US" sz="1600" b="1" dirty="0">
                <a:solidFill>
                  <a:schemeClr val="bg1"/>
                </a:solidFill>
                <a:latin typeface="Arial" panose="020B0604020202020204" pitchFamily="34" charset="0"/>
                <a:cs typeface="Arial" panose="020B0604020202020204" pitchFamily="34" charset="0"/>
              </a:endParaRPr>
            </a:p>
          </p:txBody>
        </p:sp>
      </p:grpSp>
      <p:grpSp>
        <p:nvGrpSpPr>
          <p:cNvPr id="10" name="Agrupar 9">
            <a:extLst>
              <a:ext uri="{FF2B5EF4-FFF2-40B4-BE49-F238E27FC236}">
                <a16:creationId xmlns:a16="http://schemas.microsoft.com/office/drawing/2014/main" id="{824B18AF-4BFD-691E-5C12-C96790D2E782}"/>
              </a:ext>
            </a:extLst>
          </p:cNvPr>
          <p:cNvGrpSpPr/>
          <p:nvPr/>
        </p:nvGrpSpPr>
        <p:grpSpPr>
          <a:xfrm>
            <a:off x="5151341" y="1023097"/>
            <a:ext cx="1332253" cy="1332253"/>
            <a:chOff x="5151341" y="975012"/>
            <a:chExt cx="1486198" cy="1486198"/>
          </a:xfrm>
        </p:grpSpPr>
        <p:sp>
          <p:nvSpPr>
            <p:cNvPr id="42" name="Retângulo 41">
              <a:extLst>
                <a:ext uri="{FF2B5EF4-FFF2-40B4-BE49-F238E27FC236}">
                  <a16:creationId xmlns:a16="http://schemas.microsoft.com/office/drawing/2014/main" id="{E8FB3060-04DF-44A7-992E-98586074DE60}"/>
                </a:ext>
              </a:extLst>
            </p:cNvPr>
            <p:cNvSpPr/>
            <p:nvPr/>
          </p:nvSpPr>
          <p:spPr>
            <a:xfrm>
              <a:off x="5292539" y="1293827"/>
              <a:ext cx="1227527" cy="954107"/>
            </a:xfrm>
            <a:prstGeom prst="rect">
              <a:avLst/>
            </a:prstGeom>
            <a:noFill/>
          </p:spPr>
          <p:txBody>
            <a:bodyPr wrap="square" rtlCol="0">
              <a:spAutoFit/>
            </a:bodyPr>
            <a:lstStyle/>
            <a:p>
              <a:pPr algn="ctr"/>
              <a:r>
                <a:rPr lang="pt-BR" sz="1200" dirty="0">
                  <a:solidFill>
                    <a:schemeClr val="bg1"/>
                  </a:solidFill>
                  <a:latin typeface="Arial" panose="020B0604020202020204" pitchFamily="34" charset="0"/>
                  <a:cs typeface="Arial" panose="020B0604020202020204" pitchFamily="34" charset="0"/>
                </a:rPr>
                <a:t>Identificação de riscos e medidas de controle</a:t>
              </a:r>
            </a:p>
          </p:txBody>
        </p:sp>
        <p:sp>
          <p:nvSpPr>
            <p:cNvPr id="9" name="Oval 8">
              <a:extLst>
                <a:ext uri="{FF2B5EF4-FFF2-40B4-BE49-F238E27FC236}">
                  <a16:creationId xmlns:a16="http://schemas.microsoft.com/office/drawing/2014/main" id="{0A0886F9-2AC4-B50F-67DA-506B9487B7FC}"/>
                </a:ext>
              </a:extLst>
            </p:cNvPr>
            <p:cNvSpPr/>
            <p:nvPr/>
          </p:nvSpPr>
          <p:spPr>
            <a:xfrm>
              <a:off x="5151341" y="975012"/>
              <a:ext cx="1486198" cy="1486198"/>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grpSp>
        <p:nvGrpSpPr>
          <p:cNvPr id="18" name="Agrupar 17">
            <a:extLst>
              <a:ext uri="{FF2B5EF4-FFF2-40B4-BE49-F238E27FC236}">
                <a16:creationId xmlns:a16="http://schemas.microsoft.com/office/drawing/2014/main" id="{C984D530-8F30-9FB6-EEF6-19D833815ED6}"/>
              </a:ext>
            </a:extLst>
          </p:cNvPr>
          <p:cNvGrpSpPr/>
          <p:nvPr/>
        </p:nvGrpSpPr>
        <p:grpSpPr>
          <a:xfrm>
            <a:off x="2256057" y="1661031"/>
            <a:ext cx="2365406" cy="1058464"/>
            <a:chOff x="2256057" y="1448380"/>
            <a:chExt cx="2365406" cy="1058464"/>
          </a:xfrm>
        </p:grpSpPr>
        <p:grpSp>
          <p:nvGrpSpPr>
            <p:cNvPr id="8" name="Agrupar 7">
              <a:extLst>
                <a:ext uri="{FF2B5EF4-FFF2-40B4-BE49-F238E27FC236}">
                  <a16:creationId xmlns:a16="http://schemas.microsoft.com/office/drawing/2014/main" id="{E887AD62-C3A8-6328-C91F-265227A053DF}"/>
                </a:ext>
              </a:extLst>
            </p:cNvPr>
            <p:cNvGrpSpPr/>
            <p:nvPr/>
          </p:nvGrpSpPr>
          <p:grpSpPr>
            <a:xfrm>
              <a:off x="2256057" y="1448380"/>
              <a:ext cx="2364815" cy="1058464"/>
              <a:chOff x="2197536" y="1286075"/>
              <a:chExt cx="2364815" cy="1058464"/>
            </a:xfrm>
          </p:grpSpPr>
          <p:grpSp>
            <p:nvGrpSpPr>
              <p:cNvPr id="5" name="Agrupar 4">
                <a:extLst>
                  <a:ext uri="{FF2B5EF4-FFF2-40B4-BE49-F238E27FC236}">
                    <a16:creationId xmlns:a16="http://schemas.microsoft.com/office/drawing/2014/main" id="{C7F49349-3395-4DD7-F2CA-2CCDE46C50CF}"/>
                  </a:ext>
                </a:extLst>
              </p:cNvPr>
              <p:cNvGrpSpPr/>
              <p:nvPr/>
            </p:nvGrpSpPr>
            <p:grpSpPr>
              <a:xfrm>
                <a:off x="2197536" y="1286075"/>
                <a:ext cx="2364815" cy="1058464"/>
                <a:chOff x="4242136" y="603130"/>
                <a:chExt cx="2364815" cy="1058464"/>
              </a:xfrm>
            </p:grpSpPr>
            <p:sp>
              <p:nvSpPr>
                <p:cNvPr id="4" name="Retângulo com Canto Arredondado do Mesmo Lado 3">
                  <a:extLst>
                    <a:ext uri="{FF2B5EF4-FFF2-40B4-BE49-F238E27FC236}">
                      <a16:creationId xmlns:a16="http://schemas.microsoft.com/office/drawing/2014/main" id="{ABB62173-F3BC-A8CF-1024-63AAB6B8BCE5}"/>
                    </a:ext>
                  </a:extLst>
                </p:cNvPr>
                <p:cNvSpPr/>
                <p:nvPr/>
              </p:nvSpPr>
              <p:spPr>
                <a:xfrm rot="10800000">
                  <a:off x="4317429" y="603130"/>
                  <a:ext cx="2214228" cy="598471"/>
                </a:xfrm>
                <a:prstGeom prst="round2SameRect">
                  <a:avLst>
                    <a:gd name="adj1" fmla="val 16667"/>
                    <a:gd name="adj2"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3" name="Retângulo Arredondado 22"/>
                <p:cNvSpPr/>
                <p:nvPr/>
              </p:nvSpPr>
              <p:spPr>
                <a:xfrm>
                  <a:off x="4242136" y="933305"/>
                  <a:ext cx="2364815" cy="728289"/>
                </a:xfrm>
                <a:prstGeom prst="roundRect">
                  <a:avLst>
                    <a:gd name="adj" fmla="val 10828"/>
                  </a:avLst>
                </a:prstGeom>
                <a:solidFill>
                  <a:srgbClr val="117F7B"/>
                </a:solidFill>
                <a:ln w="381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solidFill>
                      <a:schemeClr val="bg1"/>
                    </a:solidFill>
                  </a:endParaRPr>
                </a:p>
              </p:txBody>
            </p:sp>
          </p:grpSp>
          <p:sp>
            <p:nvSpPr>
              <p:cNvPr id="22" name="Retângulo 21">
                <a:extLst>
                  <a:ext uri="{FF2B5EF4-FFF2-40B4-BE49-F238E27FC236}">
                    <a16:creationId xmlns:a16="http://schemas.microsoft.com/office/drawing/2014/main" id="{543E98F7-B47B-4B54-B7DE-64ADEC64A937}"/>
                  </a:ext>
                </a:extLst>
              </p:cNvPr>
              <p:cNvSpPr/>
              <p:nvPr/>
            </p:nvSpPr>
            <p:spPr>
              <a:xfrm>
                <a:off x="2341433" y="1696630"/>
                <a:ext cx="2077020" cy="584775"/>
              </a:xfrm>
              <a:prstGeom prst="rect">
                <a:avLst/>
              </a:prstGeom>
              <a:ln>
                <a:noFill/>
              </a:ln>
            </p:spPr>
            <p:txBody>
              <a:bodyPr wrap="square">
                <a:spAutoFit/>
              </a:bodyPr>
              <a:lstStyle/>
              <a:p>
                <a:pPr algn="ctr"/>
                <a:r>
                  <a:rPr lang="pt-BR" sz="1600" b="1" dirty="0">
                    <a:solidFill>
                      <a:schemeClr val="bg1"/>
                    </a:solidFill>
                    <a:latin typeface="Arial" panose="020B0604020202020204" pitchFamily="34" charset="0"/>
                    <a:cs typeface="Arial" panose="020B0604020202020204" pitchFamily="34" charset="0"/>
                  </a:rPr>
                  <a:t>Atividade </a:t>
                </a:r>
                <a:br>
                  <a:rPr lang="pt-BR" sz="1600" b="1" dirty="0">
                    <a:solidFill>
                      <a:schemeClr val="bg1"/>
                    </a:solidFill>
                    <a:latin typeface="Arial" panose="020B0604020202020204" pitchFamily="34" charset="0"/>
                    <a:cs typeface="Arial" panose="020B0604020202020204" pitchFamily="34" charset="0"/>
                  </a:rPr>
                </a:br>
                <a:r>
                  <a:rPr lang="pt-BR" sz="1600" b="1" dirty="0">
                    <a:solidFill>
                      <a:schemeClr val="bg1"/>
                    </a:solidFill>
                    <a:latin typeface="Arial" panose="020B0604020202020204" pitchFamily="34" charset="0"/>
                    <a:cs typeface="Arial" panose="020B0604020202020204" pitchFamily="34" charset="0"/>
                  </a:rPr>
                  <a:t>de urgência</a:t>
                </a:r>
                <a:endParaRPr lang="en-US" sz="1600" b="1" dirty="0">
                  <a:solidFill>
                    <a:schemeClr val="bg1"/>
                  </a:solidFill>
                  <a:latin typeface="Arial" panose="020B0604020202020204" pitchFamily="34" charset="0"/>
                  <a:cs typeface="Arial" panose="020B0604020202020204" pitchFamily="34" charset="0"/>
                </a:endParaRPr>
              </a:p>
            </p:txBody>
          </p:sp>
        </p:grpSp>
        <p:sp>
          <p:nvSpPr>
            <p:cNvPr id="13" name="Retângulo 12">
              <a:extLst>
                <a:ext uri="{FF2B5EF4-FFF2-40B4-BE49-F238E27FC236}">
                  <a16:creationId xmlns:a16="http://schemas.microsoft.com/office/drawing/2014/main" id="{841E0427-DC8C-459F-9057-CFD6A6381343}"/>
                </a:ext>
              </a:extLst>
            </p:cNvPr>
            <p:cNvSpPr/>
            <p:nvPr/>
          </p:nvSpPr>
          <p:spPr>
            <a:xfrm>
              <a:off x="2256648" y="1459557"/>
              <a:ext cx="2364815" cy="318998"/>
            </a:xfrm>
            <a:prstGeom prst="rect">
              <a:avLst/>
            </a:prstGeom>
            <a:noFill/>
          </p:spPr>
          <p:txBody>
            <a:bodyPr wrap="square" rtlCol="0">
              <a:spAutoFit/>
            </a:bodyPr>
            <a:lstStyle/>
            <a:p>
              <a:pPr marL="0" marR="0" lvl="0" indent="0" algn="ctr" defTabSz="457200" rtl="0" eaLnBrk="0" fontAlgn="base" latinLnBrk="0" hangingPunct="0">
                <a:lnSpc>
                  <a:spcPct val="115000"/>
                </a:lnSpc>
                <a:spcBef>
                  <a:spcPts val="0"/>
                </a:spcBef>
                <a:spcAft>
                  <a:spcPts val="600"/>
                </a:spcAft>
                <a:buClrTx/>
                <a:buSzTx/>
                <a:buFontTx/>
                <a:buNone/>
                <a:tabLst/>
                <a:defRPr/>
              </a:pPr>
              <a:r>
                <a:rPr kumimoji="0" lang="pt-BR" sz="1400" i="0" u="none" strike="noStrike" kern="1200" cap="none" spc="0" normalizeH="0" baseline="0" noProof="0" dirty="0">
                  <a:ln>
                    <a:noFill/>
                  </a:ln>
                  <a:solidFill>
                    <a:srgbClr val="4D4D4D"/>
                  </a:solidFill>
                  <a:effectLst/>
                  <a:uLnTx/>
                  <a:uFillTx/>
                  <a:latin typeface="Arial" panose="020B0604020202020204" pitchFamily="34" charset="0"/>
                  <a:ea typeface="MS PGothic" panose="020B0600070205080204" pitchFamily="34" charset="-128"/>
                  <a:cs typeface="Arial" panose="020B0604020202020204" pitchFamily="34" charset="0"/>
                </a:rPr>
                <a:t>Caráter</a:t>
              </a:r>
              <a:r>
                <a:rPr kumimoji="0" lang="pt-BR" sz="1400" b="0" i="0" u="none" strike="noStrike" kern="1200" cap="none" spc="0" normalizeH="0" baseline="0" noProof="0" dirty="0">
                  <a:ln>
                    <a:noFill/>
                  </a:ln>
                  <a:solidFill>
                    <a:srgbClr val="4D4D4D"/>
                  </a:solidFill>
                  <a:effectLst/>
                  <a:uLnTx/>
                  <a:uFillTx/>
                  <a:latin typeface="Arial" panose="020B0604020202020204" pitchFamily="34" charset="0"/>
                  <a:ea typeface="MS PGothic" panose="020B0600070205080204" pitchFamily="34" charset="-128"/>
                  <a:cs typeface="Arial" panose="020B0604020202020204" pitchFamily="34" charset="0"/>
                </a:rPr>
                <a:t> de exceção</a:t>
              </a:r>
              <a:endParaRPr kumimoji="0" lang="en-US" sz="1400" b="0" i="0" u="none" strike="noStrike" kern="1200" cap="none" spc="0" normalizeH="0" baseline="0" noProof="0" dirty="0">
                <a:ln>
                  <a:noFill/>
                </a:ln>
                <a:solidFill>
                  <a:srgbClr val="4D4D4D"/>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pSp>
      <p:sp>
        <p:nvSpPr>
          <p:cNvPr id="40" name="Retângulo 39">
            <a:extLst>
              <a:ext uri="{FF2B5EF4-FFF2-40B4-BE49-F238E27FC236}">
                <a16:creationId xmlns:a16="http://schemas.microsoft.com/office/drawing/2014/main" id="{1EDCE4ED-FA03-6D65-8608-169415F4B11C}"/>
              </a:ext>
            </a:extLst>
          </p:cNvPr>
          <p:cNvSpPr/>
          <p:nvPr/>
        </p:nvSpPr>
        <p:spPr>
          <a:xfrm>
            <a:off x="2646843" y="2665212"/>
            <a:ext cx="1583834" cy="553998"/>
          </a:xfrm>
          <a:prstGeom prst="rect">
            <a:avLst/>
          </a:prstGeom>
          <a:noFill/>
        </p:spPr>
        <p:txBody>
          <a:bodyPr wrap="square" rtlCol="0">
            <a:spAutoFit/>
          </a:bodyPr>
          <a:lstStyle/>
          <a:p>
            <a:pPr algn="ctr"/>
            <a:r>
              <a:rPr lang="pt-BR" sz="3000" b="1" dirty="0">
                <a:solidFill>
                  <a:schemeClr val="bg1"/>
                </a:solidFill>
                <a:latin typeface="Arial" panose="020B0604020202020204" pitchFamily="34" charset="0"/>
                <a:cs typeface="Arial" panose="020B0604020202020204" pitchFamily="34" charset="0"/>
              </a:rPr>
              <a:t>+</a:t>
            </a:r>
          </a:p>
        </p:txBody>
      </p:sp>
      <p:sp>
        <p:nvSpPr>
          <p:cNvPr id="43" name="Retângulo 42">
            <a:extLst>
              <a:ext uri="{FF2B5EF4-FFF2-40B4-BE49-F238E27FC236}">
                <a16:creationId xmlns:a16="http://schemas.microsoft.com/office/drawing/2014/main" id="{76CA5A3E-6D72-AC58-2957-C80E9A9DD032}"/>
              </a:ext>
            </a:extLst>
          </p:cNvPr>
          <p:cNvSpPr/>
          <p:nvPr/>
        </p:nvSpPr>
        <p:spPr>
          <a:xfrm>
            <a:off x="2646843" y="4077327"/>
            <a:ext cx="1583834" cy="553998"/>
          </a:xfrm>
          <a:prstGeom prst="rect">
            <a:avLst/>
          </a:prstGeom>
          <a:noFill/>
        </p:spPr>
        <p:txBody>
          <a:bodyPr wrap="square" rtlCol="0">
            <a:spAutoFit/>
          </a:bodyPr>
          <a:lstStyle/>
          <a:p>
            <a:pPr algn="ctr"/>
            <a:r>
              <a:rPr lang="pt-BR" sz="3000" b="1" dirty="0">
                <a:solidFill>
                  <a:schemeClr val="bg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7771115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rotWithShape="1">
          <a:blip r:embed="rId3">
            <a:extLst>
              <a:ext uri="{28A0092B-C50C-407E-A947-70E740481C1C}">
                <a14:useLocalDpi xmlns:a14="http://schemas.microsoft.com/office/drawing/2010/main" val="0"/>
              </a:ext>
            </a:extLst>
          </a:blip>
          <a:srcRect l="1" t="5092" r="1337" b="11574"/>
          <a:stretch/>
        </p:blipFill>
        <p:spPr>
          <a:xfrm>
            <a:off x="12700" y="0"/>
            <a:ext cx="12179300" cy="6858000"/>
          </a:xfrm>
          <a:prstGeom prst="rect">
            <a:avLst/>
          </a:prstGeom>
        </p:spPr>
      </p:pic>
      <p:pic>
        <p:nvPicPr>
          <p:cNvPr id="6" name="Imagem 5"/>
          <p:cNvPicPr>
            <a:picLocks noChangeAspect="1"/>
          </p:cNvPicPr>
          <p:nvPr/>
        </p:nvPicPr>
        <p:blipFill rotWithShape="1">
          <a:blip r:embed="rId4" cstate="print">
            <a:extLst>
              <a:ext uri="{28A0092B-C50C-407E-A947-70E740481C1C}">
                <a14:useLocalDpi xmlns:a14="http://schemas.microsoft.com/office/drawing/2010/main" val="0"/>
              </a:ext>
            </a:extLst>
          </a:blip>
          <a:srcRect l="55000" t="13139" b="18881"/>
          <a:stretch/>
        </p:blipFill>
        <p:spPr>
          <a:xfrm>
            <a:off x="6705600" y="901700"/>
            <a:ext cx="5486400" cy="4660900"/>
          </a:xfrm>
          <a:prstGeom prst="rect">
            <a:avLst/>
          </a:prstGeom>
        </p:spPr>
      </p:pic>
      <p:sp>
        <p:nvSpPr>
          <p:cNvPr id="2" name="Retângulo 1">
            <a:extLst>
              <a:ext uri="{FF2B5EF4-FFF2-40B4-BE49-F238E27FC236}">
                <a16:creationId xmlns:a16="http://schemas.microsoft.com/office/drawing/2014/main" id="{A8C5EB2B-C12A-40F4-8E7D-5AA373705556}"/>
              </a:ext>
            </a:extLst>
          </p:cNvPr>
          <p:cNvSpPr/>
          <p:nvPr/>
        </p:nvSpPr>
        <p:spPr>
          <a:xfrm>
            <a:off x="1095604" y="3600271"/>
            <a:ext cx="5762396" cy="1015663"/>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sz="6000" dirty="0">
                <a:solidFill>
                  <a:schemeClr val="bg1"/>
                </a:solidFill>
                <a:latin typeface="Arial" panose="020B0604020202020204" pitchFamily="34" charset="0"/>
                <a:cs typeface="Arial" panose="020B0604020202020204" pitchFamily="34" charset="0"/>
              </a:rPr>
              <a:t>BEM-VINDOS</a:t>
            </a:r>
            <a:endParaRPr kumimoji="0" lang="en-US" sz="600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pic>
        <p:nvPicPr>
          <p:cNvPr id="7" name="Imagem 6"/>
          <p:cNvPicPr>
            <a:picLocks noChangeAspect="1"/>
          </p:cNvPicPr>
          <p:nvPr/>
        </p:nvPicPr>
        <p:blipFill>
          <a:blip r:embed="rId5">
            <a:lum bright="100000"/>
          </a:blip>
          <a:stretch>
            <a:fillRect/>
          </a:stretch>
        </p:blipFill>
        <p:spPr>
          <a:xfrm>
            <a:off x="-12270" y="145265"/>
            <a:ext cx="12204270" cy="600857"/>
          </a:xfrm>
          <a:prstGeom prst="rect">
            <a:avLst/>
          </a:prstGeom>
        </p:spPr>
      </p:pic>
      <p:pic>
        <p:nvPicPr>
          <p:cNvPr id="9" name="Imagem 8"/>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cxnSp>
        <p:nvCxnSpPr>
          <p:cNvPr id="10" name="Conector reto 9"/>
          <p:cNvCxnSpPr/>
          <p:nvPr/>
        </p:nvCxnSpPr>
        <p:spPr>
          <a:xfrm>
            <a:off x="1797733" y="4800600"/>
            <a:ext cx="1529667" cy="0"/>
          </a:xfrm>
          <a:prstGeom prst="line">
            <a:avLst/>
          </a:prstGeom>
          <a:ln w="3810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8795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a:extLst>
              <a:ext uri="{FF2B5EF4-FFF2-40B4-BE49-F238E27FC236}">
                <a16:creationId xmlns:a16="http://schemas.microsoft.com/office/drawing/2014/main" id="{D945DF7A-3464-42F7-AE38-E7D6C0A4C83D}"/>
              </a:ext>
            </a:extLst>
          </p:cNvPr>
          <p:cNvSpPr/>
          <p:nvPr/>
        </p:nvSpPr>
        <p:spPr>
          <a:xfrm>
            <a:off x="0" y="0"/>
            <a:ext cx="2264669" cy="543122"/>
          </a:xfrm>
          <a:prstGeom prst="rect">
            <a:avLst/>
          </a:prstGeom>
          <a:solidFill>
            <a:srgbClr val="1D17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2" name="Imagem 11">
            <a:extLst>
              <a:ext uri="{FF2B5EF4-FFF2-40B4-BE49-F238E27FC236}">
                <a16:creationId xmlns:a16="http://schemas.microsoft.com/office/drawing/2014/main" id="{F4E47BF9-3E49-4EAB-A2C0-BDD471A06C67}"/>
              </a:ext>
            </a:extLst>
          </p:cNvPr>
          <p:cNvPicPr>
            <a:picLocks noChangeAspect="1"/>
          </p:cNvPicPr>
          <p:nvPr/>
        </p:nvPicPr>
        <p:blipFill rotWithShape="1">
          <a:blip r:embed="rId2"/>
          <a:srcRect l="676" r="11385"/>
          <a:stretch/>
        </p:blipFill>
        <p:spPr>
          <a:xfrm>
            <a:off x="2264669" y="0"/>
            <a:ext cx="9927328" cy="6314017"/>
          </a:xfrm>
          <a:prstGeom prst="rect">
            <a:avLst/>
          </a:prstGeom>
        </p:spPr>
      </p:pic>
      <p:pic>
        <p:nvPicPr>
          <p:cNvPr id="16" name="Imagem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715"/>
            <a:ext cx="12192000" cy="6856285"/>
          </a:xfrm>
          <a:prstGeom prst="rect">
            <a:avLst/>
          </a:prstGeom>
        </p:spPr>
      </p:pic>
      <p:pic>
        <p:nvPicPr>
          <p:cNvPr id="5" name="Imagem 4"/>
          <p:cNvPicPr>
            <a:picLocks noChangeAspect="1"/>
          </p:cNvPicPr>
          <p:nvPr/>
        </p:nvPicPr>
        <p:blipFill rotWithShape="1">
          <a:blip r:embed="rId4" cstate="print">
            <a:extLst>
              <a:ext uri="{28A0092B-C50C-407E-A947-70E740481C1C}">
                <a14:useLocalDpi xmlns:a14="http://schemas.microsoft.com/office/drawing/2010/main" val="0"/>
              </a:ext>
            </a:extLst>
          </a:blip>
          <a:srcRect r="12974"/>
          <a:stretch/>
        </p:blipFill>
        <p:spPr>
          <a:xfrm rot="10800000">
            <a:off x="-4" y="429375"/>
            <a:ext cx="9947017" cy="6427768"/>
          </a:xfrm>
          <a:prstGeom prst="rect">
            <a:avLst/>
          </a:prstGeom>
        </p:spPr>
      </p:pic>
      <p:pic>
        <p:nvPicPr>
          <p:cNvPr id="7" name="Imagem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324599"/>
            <a:ext cx="2264669" cy="533401"/>
          </a:xfrm>
          <a:prstGeom prst="rect">
            <a:avLst/>
          </a:prstGeom>
        </p:spPr>
      </p:pic>
      <p:sp>
        <p:nvSpPr>
          <p:cNvPr id="10" name="Retângulo 9"/>
          <p:cNvSpPr/>
          <p:nvPr/>
        </p:nvSpPr>
        <p:spPr>
          <a:xfrm>
            <a:off x="8832273" y="6028897"/>
            <a:ext cx="3359727" cy="828246"/>
          </a:xfrm>
          <a:prstGeom prst="rect">
            <a:avLst/>
          </a:prstGeom>
          <a:solidFill>
            <a:srgbClr val="1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14" name="Retângulo 13">
            <a:extLst>
              <a:ext uri="{FF2B5EF4-FFF2-40B4-BE49-F238E27FC236}">
                <a16:creationId xmlns:a16="http://schemas.microsoft.com/office/drawing/2014/main" id="{1BD44DC7-10B5-4652-9865-498B393E4D93}"/>
              </a:ext>
            </a:extLst>
          </p:cNvPr>
          <p:cNvSpPr/>
          <p:nvPr/>
        </p:nvSpPr>
        <p:spPr>
          <a:xfrm>
            <a:off x="727034" y="2838718"/>
            <a:ext cx="5141466" cy="1446550"/>
          </a:xfrm>
          <a:prstGeom prst="rect">
            <a:avLst/>
          </a:prstGeom>
          <a:noFill/>
        </p:spPr>
        <p:txBody>
          <a:bodyPr wrap="square" rtlCol="0">
            <a:spAutoFit/>
          </a:bodyPr>
          <a:lstStyle/>
          <a:p>
            <a:r>
              <a:rPr lang="pt-BR" sz="4400" b="1" dirty="0">
                <a:solidFill>
                  <a:schemeClr val="bg1"/>
                </a:solidFill>
                <a:latin typeface="Arial" panose="020B0604020202020204" pitchFamily="34" charset="0"/>
                <a:cs typeface="Arial" panose="020B0604020202020204" pitchFamily="34" charset="0"/>
              </a:rPr>
              <a:t>Método de Elaboração</a:t>
            </a:r>
            <a:endParaRPr lang="pt-BR" altLang="en-US" sz="4400" b="1" dirty="0">
              <a:solidFill>
                <a:schemeClr val="bg1"/>
              </a:solidFill>
              <a:latin typeface="Arial" panose="020B0604020202020204" pitchFamily="34" charset="0"/>
              <a:cs typeface="Arial" panose="020B0604020202020204" pitchFamily="34" charset="0"/>
            </a:endParaRPr>
          </a:p>
        </p:txBody>
      </p:sp>
      <p:pic>
        <p:nvPicPr>
          <p:cNvPr id="15" name="Imagem 14"/>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Tree>
    <p:extLst>
      <p:ext uri="{BB962C8B-B14F-4D97-AF65-F5344CB8AC3E}">
        <p14:creationId xmlns:p14="http://schemas.microsoft.com/office/powerpoint/2010/main" val="10150244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Imagem 48">
            <a:extLst>
              <a:ext uri="{FF2B5EF4-FFF2-40B4-BE49-F238E27FC236}">
                <a16:creationId xmlns:a16="http://schemas.microsoft.com/office/drawing/2014/main" id="{74AB945C-FD13-A2E7-D4FC-E96C7FAD4C4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72" t="-1914" b="17663"/>
          <a:stretch/>
        </p:blipFill>
        <p:spPr>
          <a:xfrm>
            <a:off x="1" y="-12400"/>
            <a:ext cx="12192000" cy="6882499"/>
          </a:xfrm>
          <a:prstGeom prst="rect">
            <a:avLst/>
          </a:prstGeom>
        </p:spPr>
      </p:pic>
      <p:sp>
        <p:nvSpPr>
          <p:cNvPr id="50" name="Retângulo 49">
            <a:extLst>
              <a:ext uri="{FF2B5EF4-FFF2-40B4-BE49-F238E27FC236}">
                <a16:creationId xmlns:a16="http://schemas.microsoft.com/office/drawing/2014/main" id="{34FA98EF-0C64-D0C0-84BA-3F59186F3EF1}"/>
              </a:ext>
            </a:extLst>
          </p:cNvPr>
          <p:cNvSpPr/>
          <p:nvPr/>
        </p:nvSpPr>
        <p:spPr>
          <a:xfrm>
            <a:off x="0" y="446567"/>
            <a:ext cx="12217402" cy="6423532"/>
          </a:xfrm>
          <a:prstGeom prst="rect">
            <a:avLst/>
          </a:prstGeom>
          <a:solidFill>
            <a:srgbClr val="0A0400">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4" name="Imagem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19" name="Retângulo 18"/>
          <p:cNvSpPr/>
          <p:nvPr/>
        </p:nvSpPr>
        <p:spPr>
          <a:xfrm>
            <a:off x="1064633" y="191532"/>
            <a:ext cx="8490609" cy="432414"/>
          </a:xfrm>
          <a:prstGeom prst="rect">
            <a:avLst/>
          </a:prstGeom>
        </p:spPr>
        <p:txBody>
          <a:bodyPr>
            <a:noAutofit/>
          </a:bodyPr>
          <a:lstStyle/>
          <a:p>
            <a:pPr algn="ctr" defTabSz="457200" eaLnBrk="0" fontAlgn="base" hangingPunct="0">
              <a:spcBef>
                <a:spcPts val="1825"/>
              </a:spcBef>
              <a:spcAft>
                <a:spcPct val="0"/>
              </a:spcAft>
              <a:buFont typeface="Arial" panose="020B0604020202020204" pitchFamily="34" charset="0"/>
            </a:pPr>
            <a:r>
              <a:rPr lang="pt-BR" sz="2400" b="1" dirty="0">
                <a:solidFill>
                  <a:schemeClr val="bg1"/>
                </a:solidFill>
                <a:latin typeface="Arial" panose="020B0604020202020204" pitchFamily="34" charset="0"/>
                <a:cs typeface="Arial" panose="020B0604020202020204" pitchFamily="34" charset="0"/>
              </a:rPr>
              <a:t>7 Passos para Elaborar a ART</a:t>
            </a:r>
          </a:p>
        </p:txBody>
      </p:sp>
      <p:sp>
        <p:nvSpPr>
          <p:cNvPr id="51" name="Rectangle 21">
            <a:extLst>
              <a:ext uri="{FF2B5EF4-FFF2-40B4-BE49-F238E27FC236}">
                <a16:creationId xmlns:a16="http://schemas.microsoft.com/office/drawing/2014/main" id="{E88017FD-DCDC-423A-1FCA-20529F846C73}"/>
              </a:ext>
            </a:extLst>
          </p:cNvPr>
          <p:cNvSpPr/>
          <p:nvPr/>
        </p:nvSpPr>
        <p:spPr>
          <a:xfrm>
            <a:off x="3047571" y="1730515"/>
            <a:ext cx="425616" cy="399015"/>
          </a:xfrm>
          <a:prstGeom prst="ellipse">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400" b="1" dirty="0">
                <a:solidFill>
                  <a:srgbClr val="4D4D4D"/>
                </a:solidFill>
                <a:latin typeface="Arial" panose="020B0604020202020204" pitchFamily="34" charset="0"/>
                <a:cs typeface="Arial" panose="020B0604020202020204" pitchFamily="34" charset="0"/>
              </a:rPr>
              <a:t>2</a:t>
            </a:r>
          </a:p>
        </p:txBody>
      </p:sp>
      <p:sp>
        <p:nvSpPr>
          <p:cNvPr id="52" name="Rectangle 22">
            <a:extLst>
              <a:ext uri="{FF2B5EF4-FFF2-40B4-BE49-F238E27FC236}">
                <a16:creationId xmlns:a16="http://schemas.microsoft.com/office/drawing/2014/main" id="{B1E039B5-46DE-1556-BA60-22A0C06BA037}"/>
              </a:ext>
            </a:extLst>
          </p:cNvPr>
          <p:cNvSpPr/>
          <p:nvPr/>
        </p:nvSpPr>
        <p:spPr>
          <a:xfrm>
            <a:off x="3542645" y="1730515"/>
            <a:ext cx="3660595" cy="39901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400" b="1" dirty="0" err="1">
                <a:solidFill>
                  <a:schemeClr val="bg1"/>
                </a:solidFill>
                <a:latin typeface="Arial" panose="020B0604020202020204" pitchFamily="34" charset="0"/>
                <a:cs typeface="Arial" panose="020B0604020202020204" pitchFamily="34" charset="0"/>
              </a:rPr>
              <a:t>Divisão</a:t>
            </a:r>
            <a:r>
              <a:rPr lang="en-US" sz="1400" b="1" dirty="0">
                <a:solidFill>
                  <a:schemeClr val="bg1"/>
                </a:solidFill>
                <a:latin typeface="Arial" panose="020B0604020202020204" pitchFamily="34" charset="0"/>
                <a:cs typeface="Arial" panose="020B0604020202020204" pitchFamily="34" charset="0"/>
              </a:rPr>
              <a:t> das </a:t>
            </a:r>
            <a:r>
              <a:rPr lang="en-US" sz="1400" b="1" dirty="0" err="1">
                <a:solidFill>
                  <a:schemeClr val="bg1"/>
                </a:solidFill>
                <a:latin typeface="Arial" panose="020B0604020202020204" pitchFamily="34" charset="0"/>
                <a:cs typeface="Arial" panose="020B0604020202020204" pitchFamily="34" charset="0"/>
              </a:rPr>
              <a:t>tarefas</a:t>
            </a:r>
            <a:r>
              <a:rPr lang="en-US" sz="1400" b="1" dirty="0">
                <a:solidFill>
                  <a:schemeClr val="bg1"/>
                </a:solidFill>
                <a:latin typeface="Arial" panose="020B0604020202020204" pitchFamily="34" charset="0"/>
                <a:cs typeface="Arial" panose="020B0604020202020204" pitchFamily="34" charset="0"/>
              </a:rPr>
              <a:t> </a:t>
            </a:r>
            <a:r>
              <a:rPr lang="en-US" sz="1400" b="1" dirty="0" err="1">
                <a:solidFill>
                  <a:schemeClr val="bg1"/>
                </a:solidFill>
                <a:latin typeface="Arial" panose="020B0604020202020204" pitchFamily="34" charset="0"/>
                <a:cs typeface="Arial" panose="020B0604020202020204" pitchFamily="34" charset="0"/>
              </a:rPr>
              <a:t>em</a:t>
            </a:r>
            <a:r>
              <a:rPr lang="en-US" sz="1400" b="1" dirty="0">
                <a:solidFill>
                  <a:schemeClr val="bg1"/>
                </a:solidFill>
                <a:latin typeface="Arial" panose="020B0604020202020204" pitchFamily="34" charset="0"/>
                <a:cs typeface="Arial" panose="020B0604020202020204" pitchFamily="34" charset="0"/>
              </a:rPr>
              <a:t> </a:t>
            </a:r>
            <a:r>
              <a:rPr lang="en-US" sz="1400" b="1" dirty="0" err="1">
                <a:solidFill>
                  <a:schemeClr val="bg1"/>
                </a:solidFill>
                <a:latin typeface="Arial" panose="020B0604020202020204" pitchFamily="34" charset="0"/>
                <a:cs typeface="Arial" panose="020B0604020202020204" pitchFamily="34" charset="0"/>
              </a:rPr>
              <a:t>passos</a:t>
            </a:r>
            <a:endParaRPr lang="en-US" sz="1400" b="1" dirty="0">
              <a:solidFill>
                <a:schemeClr val="bg1"/>
              </a:solidFill>
              <a:latin typeface="Arial" panose="020B0604020202020204" pitchFamily="34" charset="0"/>
              <a:cs typeface="Arial" panose="020B0604020202020204" pitchFamily="34" charset="0"/>
            </a:endParaRPr>
          </a:p>
        </p:txBody>
      </p:sp>
      <p:sp>
        <p:nvSpPr>
          <p:cNvPr id="53" name="Rectangle 23">
            <a:extLst>
              <a:ext uri="{FF2B5EF4-FFF2-40B4-BE49-F238E27FC236}">
                <a16:creationId xmlns:a16="http://schemas.microsoft.com/office/drawing/2014/main" id="{6598F217-B61F-6A45-B78F-9F3CC4E3F5B7}"/>
              </a:ext>
            </a:extLst>
          </p:cNvPr>
          <p:cNvSpPr/>
          <p:nvPr/>
        </p:nvSpPr>
        <p:spPr>
          <a:xfrm>
            <a:off x="3046093" y="1109113"/>
            <a:ext cx="425616" cy="400493"/>
          </a:xfrm>
          <a:prstGeom prst="ellipse">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400" b="1" dirty="0">
                <a:solidFill>
                  <a:srgbClr val="4D4D4D"/>
                </a:solidFill>
                <a:latin typeface="Arial" panose="020B0604020202020204" pitchFamily="34" charset="0"/>
                <a:cs typeface="Arial" panose="020B0604020202020204" pitchFamily="34" charset="0"/>
              </a:rPr>
              <a:t>1</a:t>
            </a:r>
          </a:p>
        </p:txBody>
      </p:sp>
      <p:sp>
        <p:nvSpPr>
          <p:cNvPr id="54" name="Rectangle 24">
            <a:extLst>
              <a:ext uri="{FF2B5EF4-FFF2-40B4-BE49-F238E27FC236}">
                <a16:creationId xmlns:a16="http://schemas.microsoft.com/office/drawing/2014/main" id="{D20EE66B-1E0B-CA42-1BCC-76BDF441BD8D}"/>
              </a:ext>
            </a:extLst>
          </p:cNvPr>
          <p:cNvSpPr/>
          <p:nvPr/>
        </p:nvSpPr>
        <p:spPr>
          <a:xfrm>
            <a:off x="3541167" y="1109852"/>
            <a:ext cx="3660595" cy="39901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400" b="1" dirty="0" err="1">
                <a:solidFill>
                  <a:schemeClr val="bg1"/>
                </a:solidFill>
                <a:latin typeface="Arial" panose="020B0604020202020204" pitchFamily="34" charset="0"/>
                <a:cs typeface="Arial" panose="020B0604020202020204" pitchFamily="34" charset="0"/>
              </a:rPr>
              <a:t>Definição</a:t>
            </a:r>
            <a:r>
              <a:rPr lang="en-US" sz="1400" b="1" dirty="0">
                <a:solidFill>
                  <a:schemeClr val="bg1"/>
                </a:solidFill>
                <a:latin typeface="Arial" panose="020B0604020202020204" pitchFamily="34" charset="0"/>
                <a:cs typeface="Arial" panose="020B0604020202020204" pitchFamily="34" charset="0"/>
              </a:rPr>
              <a:t> do </a:t>
            </a:r>
            <a:r>
              <a:rPr lang="en-US" sz="1400" b="1" dirty="0" err="1">
                <a:solidFill>
                  <a:schemeClr val="bg1"/>
                </a:solidFill>
                <a:latin typeface="Arial" panose="020B0604020202020204" pitchFamily="34" charset="0"/>
                <a:cs typeface="Arial" panose="020B0604020202020204" pitchFamily="34" charset="0"/>
              </a:rPr>
              <a:t>escopo</a:t>
            </a:r>
            <a:endParaRPr lang="en-US" sz="1400" b="1" dirty="0">
              <a:solidFill>
                <a:schemeClr val="bg1"/>
              </a:solidFill>
              <a:latin typeface="Arial" panose="020B0604020202020204" pitchFamily="34" charset="0"/>
              <a:cs typeface="Arial" panose="020B0604020202020204" pitchFamily="34" charset="0"/>
            </a:endParaRPr>
          </a:p>
        </p:txBody>
      </p:sp>
      <p:sp>
        <p:nvSpPr>
          <p:cNvPr id="55" name="Rectangle 24">
            <a:extLst>
              <a:ext uri="{FF2B5EF4-FFF2-40B4-BE49-F238E27FC236}">
                <a16:creationId xmlns:a16="http://schemas.microsoft.com/office/drawing/2014/main" id="{BE35411C-6DF1-65CC-9685-0B1080450B12}"/>
              </a:ext>
            </a:extLst>
          </p:cNvPr>
          <p:cNvSpPr/>
          <p:nvPr/>
        </p:nvSpPr>
        <p:spPr>
          <a:xfrm>
            <a:off x="7026865" y="1061078"/>
            <a:ext cx="4500881" cy="39901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400" dirty="0">
                <a:solidFill>
                  <a:schemeClr val="bg1"/>
                </a:solidFill>
                <a:latin typeface="Arial" panose="020B0604020202020204" pitchFamily="34" charset="0"/>
                <a:cs typeface="Arial" panose="020B0604020202020204" pitchFamily="34" charset="0"/>
              </a:rPr>
              <a:t>O </a:t>
            </a:r>
            <a:r>
              <a:rPr lang="en-US" sz="1400" dirty="0" err="1">
                <a:solidFill>
                  <a:schemeClr val="bg1"/>
                </a:solidFill>
                <a:latin typeface="Arial" panose="020B0604020202020204" pitchFamily="34" charset="0"/>
                <a:cs typeface="Arial" panose="020B0604020202020204" pitchFamily="34" charset="0"/>
              </a:rPr>
              <a:t>escopo</a:t>
            </a:r>
            <a:r>
              <a:rPr lang="en-US" sz="1400" dirty="0">
                <a:solidFill>
                  <a:schemeClr val="bg1"/>
                </a:solidFill>
                <a:latin typeface="Arial" panose="020B0604020202020204" pitchFamily="34" charset="0"/>
                <a:cs typeface="Arial" panose="020B0604020202020204" pitchFamily="34" charset="0"/>
              </a:rPr>
              <a:t> </a:t>
            </a:r>
            <a:r>
              <a:rPr lang="en-US" sz="1400" dirty="0" err="1">
                <a:solidFill>
                  <a:schemeClr val="bg1"/>
                </a:solidFill>
                <a:latin typeface="Arial" panose="020B0604020202020204" pitchFamily="34" charset="0"/>
                <a:cs typeface="Arial" panose="020B0604020202020204" pitchFamily="34" charset="0"/>
              </a:rPr>
              <a:t>deve</a:t>
            </a:r>
            <a:r>
              <a:rPr lang="en-US" sz="1400" dirty="0">
                <a:solidFill>
                  <a:schemeClr val="bg1"/>
                </a:solidFill>
                <a:latin typeface="Arial" panose="020B0604020202020204" pitchFamily="34" charset="0"/>
                <a:cs typeface="Arial" panose="020B0604020202020204" pitchFamily="34" charset="0"/>
              </a:rPr>
              <a:t> ser </a:t>
            </a:r>
            <a:r>
              <a:rPr lang="en-US" sz="1400" dirty="0" err="1">
                <a:solidFill>
                  <a:schemeClr val="bg1"/>
                </a:solidFill>
                <a:latin typeface="Arial" panose="020B0604020202020204" pitchFamily="34" charset="0"/>
                <a:cs typeface="Arial" panose="020B0604020202020204" pitchFamily="34" charset="0"/>
              </a:rPr>
              <a:t>específico</a:t>
            </a:r>
            <a:r>
              <a:rPr lang="en-US" sz="1400" dirty="0">
                <a:solidFill>
                  <a:schemeClr val="bg1"/>
                </a:solidFill>
                <a:latin typeface="Arial" panose="020B0604020202020204" pitchFamily="34" charset="0"/>
                <a:cs typeface="Arial" panose="020B0604020202020204" pitchFamily="34" charset="0"/>
              </a:rPr>
              <a:t> </a:t>
            </a:r>
            <a:br>
              <a:rPr lang="en-US" sz="1400" dirty="0">
                <a:solidFill>
                  <a:schemeClr val="bg1"/>
                </a:solidFill>
                <a:latin typeface="Arial" panose="020B0604020202020204" pitchFamily="34" charset="0"/>
                <a:cs typeface="Arial" panose="020B0604020202020204" pitchFamily="34" charset="0"/>
              </a:rPr>
            </a:br>
            <a:r>
              <a:rPr lang="en-US" sz="1400" dirty="0">
                <a:solidFill>
                  <a:schemeClr val="bg1"/>
                </a:solidFill>
                <a:latin typeface="Arial" panose="020B0604020202020204" pitchFamily="34" charset="0"/>
                <a:cs typeface="Arial" panose="020B0604020202020204" pitchFamily="34" charset="0"/>
              </a:rPr>
              <a:t>para a </a:t>
            </a:r>
            <a:r>
              <a:rPr lang="en-US" sz="1400" dirty="0" err="1">
                <a:solidFill>
                  <a:schemeClr val="bg1"/>
                </a:solidFill>
                <a:latin typeface="Arial" panose="020B0604020202020204" pitchFamily="34" charset="0"/>
                <a:cs typeface="Arial" panose="020B0604020202020204" pitchFamily="34" charset="0"/>
              </a:rPr>
              <a:t>tarefa</a:t>
            </a:r>
            <a:r>
              <a:rPr lang="en-US" sz="1400" dirty="0">
                <a:solidFill>
                  <a:schemeClr val="bg1"/>
                </a:solidFill>
                <a:latin typeface="Arial" panose="020B0604020202020204" pitchFamily="34" charset="0"/>
                <a:cs typeface="Arial" panose="020B0604020202020204" pitchFamily="34" charset="0"/>
              </a:rPr>
              <a:t> a ser </a:t>
            </a:r>
            <a:r>
              <a:rPr lang="en-US" sz="1400" dirty="0" err="1">
                <a:solidFill>
                  <a:schemeClr val="bg1"/>
                </a:solidFill>
                <a:latin typeface="Arial" panose="020B0604020202020204" pitchFamily="34" charset="0"/>
                <a:cs typeface="Arial" panose="020B0604020202020204" pitchFamily="34" charset="0"/>
              </a:rPr>
              <a:t>realizada</a:t>
            </a:r>
            <a:endParaRPr lang="en-US" sz="1400" dirty="0">
              <a:solidFill>
                <a:schemeClr val="bg1"/>
              </a:solidFill>
              <a:latin typeface="Arial" panose="020B0604020202020204" pitchFamily="34" charset="0"/>
              <a:cs typeface="Arial" panose="020B0604020202020204" pitchFamily="34" charset="0"/>
            </a:endParaRPr>
          </a:p>
        </p:txBody>
      </p:sp>
      <p:sp>
        <p:nvSpPr>
          <p:cNvPr id="56" name="Rectangle 24">
            <a:extLst>
              <a:ext uri="{FF2B5EF4-FFF2-40B4-BE49-F238E27FC236}">
                <a16:creationId xmlns:a16="http://schemas.microsoft.com/office/drawing/2014/main" id="{DB71FB70-B7A4-BC01-4F8E-8301FE251202}"/>
              </a:ext>
            </a:extLst>
          </p:cNvPr>
          <p:cNvSpPr/>
          <p:nvPr/>
        </p:nvSpPr>
        <p:spPr>
          <a:xfrm>
            <a:off x="7026867" y="1730515"/>
            <a:ext cx="3660595" cy="39901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400" dirty="0">
                <a:solidFill>
                  <a:schemeClr val="bg1"/>
                </a:solidFill>
                <a:latin typeface="Arial" panose="020B0604020202020204" pitchFamily="34" charset="0"/>
                <a:cs typeface="Arial" panose="020B0604020202020204" pitchFamily="34" charset="0"/>
              </a:rPr>
              <a:t>Os </a:t>
            </a:r>
            <a:r>
              <a:rPr lang="en-US" sz="1400" dirty="0" err="1">
                <a:solidFill>
                  <a:schemeClr val="bg1"/>
                </a:solidFill>
                <a:latin typeface="Arial" panose="020B0604020202020204" pitchFamily="34" charset="0"/>
                <a:cs typeface="Arial" panose="020B0604020202020204" pitchFamily="34" charset="0"/>
              </a:rPr>
              <a:t>passos</a:t>
            </a:r>
            <a:r>
              <a:rPr lang="en-US" sz="1400" dirty="0">
                <a:solidFill>
                  <a:schemeClr val="bg1"/>
                </a:solidFill>
                <a:latin typeface="Arial" panose="020B0604020202020204" pitchFamily="34" charset="0"/>
                <a:cs typeface="Arial" panose="020B0604020202020204" pitchFamily="34" charset="0"/>
              </a:rPr>
              <a:t> da </a:t>
            </a:r>
            <a:r>
              <a:rPr lang="en-US" sz="1400" dirty="0" err="1">
                <a:solidFill>
                  <a:schemeClr val="bg1"/>
                </a:solidFill>
                <a:latin typeface="Arial" panose="020B0604020202020204" pitchFamily="34" charset="0"/>
                <a:cs typeface="Arial" panose="020B0604020202020204" pitchFamily="34" charset="0"/>
              </a:rPr>
              <a:t>tarefas</a:t>
            </a:r>
            <a:r>
              <a:rPr lang="en-US" sz="1400" dirty="0">
                <a:solidFill>
                  <a:schemeClr val="bg1"/>
                </a:solidFill>
                <a:latin typeface="Arial" panose="020B0604020202020204" pitchFamily="34" charset="0"/>
                <a:cs typeface="Arial" panose="020B0604020202020204" pitchFamily="34" charset="0"/>
              </a:rPr>
              <a:t> </a:t>
            </a:r>
            <a:br>
              <a:rPr lang="en-US" sz="1400" dirty="0">
                <a:solidFill>
                  <a:schemeClr val="bg1"/>
                </a:solidFill>
                <a:latin typeface="Arial" panose="020B0604020202020204" pitchFamily="34" charset="0"/>
                <a:cs typeface="Arial" panose="020B0604020202020204" pitchFamily="34" charset="0"/>
              </a:rPr>
            </a:br>
            <a:r>
              <a:rPr lang="en-US" sz="1400" dirty="0" err="1">
                <a:solidFill>
                  <a:schemeClr val="bg1"/>
                </a:solidFill>
                <a:latin typeface="Arial" panose="020B0604020202020204" pitchFamily="34" charset="0"/>
                <a:cs typeface="Arial" panose="020B0604020202020204" pitchFamily="34" charset="0"/>
              </a:rPr>
              <a:t>devem</a:t>
            </a:r>
            <a:r>
              <a:rPr lang="en-US" sz="1400" dirty="0">
                <a:solidFill>
                  <a:schemeClr val="bg1"/>
                </a:solidFill>
                <a:latin typeface="Arial" panose="020B0604020202020204" pitchFamily="34" charset="0"/>
                <a:cs typeface="Arial" panose="020B0604020202020204" pitchFamily="34" charset="0"/>
              </a:rPr>
              <a:t> ser </a:t>
            </a:r>
            <a:r>
              <a:rPr lang="en-US" sz="1400" dirty="0" err="1">
                <a:solidFill>
                  <a:schemeClr val="bg1"/>
                </a:solidFill>
                <a:latin typeface="Arial" panose="020B0604020202020204" pitchFamily="34" charset="0"/>
                <a:cs typeface="Arial" panose="020B0604020202020204" pitchFamily="34" charset="0"/>
              </a:rPr>
              <a:t>específicos</a:t>
            </a:r>
            <a:endParaRPr lang="en-US" sz="1400" dirty="0">
              <a:solidFill>
                <a:schemeClr val="bg1"/>
              </a:solidFill>
              <a:latin typeface="Arial" panose="020B0604020202020204" pitchFamily="34" charset="0"/>
              <a:cs typeface="Arial" panose="020B0604020202020204" pitchFamily="34" charset="0"/>
            </a:endParaRPr>
          </a:p>
        </p:txBody>
      </p:sp>
      <p:sp>
        <p:nvSpPr>
          <p:cNvPr id="57" name="Rectangle 24">
            <a:extLst>
              <a:ext uri="{FF2B5EF4-FFF2-40B4-BE49-F238E27FC236}">
                <a16:creationId xmlns:a16="http://schemas.microsoft.com/office/drawing/2014/main" id="{11F62CF2-6756-C801-6E3C-5E96BFA5E3D6}"/>
              </a:ext>
            </a:extLst>
          </p:cNvPr>
          <p:cNvSpPr/>
          <p:nvPr/>
        </p:nvSpPr>
        <p:spPr>
          <a:xfrm>
            <a:off x="1480286" y="1184747"/>
            <a:ext cx="1582282" cy="88569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600" b="1" dirty="0" err="1">
                <a:solidFill>
                  <a:schemeClr val="bg1"/>
                </a:solidFill>
                <a:latin typeface="Arial" panose="020B0604020202020204" pitchFamily="34" charset="0"/>
                <a:cs typeface="Arial" panose="020B0604020202020204" pitchFamily="34" charset="0"/>
              </a:rPr>
              <a:t>Definição</a:t>
            </a:r>
            <a:r>
              <a:rPr lang="en-US" sz="1600" b="1" dirty="0">
                <a:solidFill>
                  <a:schemeClr val="bg1"/>
                </a:solidFill>
                <a:latin typeface="Arial" panose="020B0604020202020204" pitchFamily="34" charset="0"/>
                <a:cs typeface="Arial" panose="020B0604020202020204" pitchFamily="34" charset="0"/>
              </a:rPr>
              <a:t> </a:t>
            </a:r>
            <a:br>
              <a:rPr lang="en-US" sz="1600" b="1" dirty="0">
                <a:solidFill>
                  <a:schemeClr val="bg1"/>
                </a:solidFill>
                <a:latin typeface="Arial" panose="020B0604020202020204" pitchFamily="34" charset="0"/>
                <a:cs typeface="Arial" panose="020B0604020202020204" pitchFamily="34" charset="0"/>
              </a:rPr>
            </a:br>
            <a:r>
              <a:rPr lang="en-US" sz="1600" b="1" dirty="0">
                <a:solidFill>
                  <a:schemeClr val="bg1"/>
                </a:solidFill>
                <a:latin typeface="Arial" panose="020B0604020202020204" pitchFamily="34" charset="0"/>
                <a:cs typeface="Arial" panose="020B0604020202020204" pitchFamily="34" charset="0"/>
              </a:rPr>
              <a:t>da </a:t>
            </a:r>
            <a:r>
              <a:rPr lang="en-US" sz="1600" b="1" dirty="0" err="1">
                <a:solidFill>
                  <a:schemeClr val="bg1"/>
                </a:solidFill>
                <a:latin typeface="Arial" panose="020B0604020202020204" pitchFamily="34" charset="0"/>
                <a:cs typeface="Arial" panose="020B0604020202020204" pitchFamily="34" charset="0"/>
              </a:rPr>
              <a:t>atividade</a:t>
            </a:r>
            <a:endParaRPr lang="en-US" sz="1600" b="1" dirty="0">
              <a:solidFill>
                <a:schemeClr val="bg1"/>
              </a:solidFill>
              <a:latin typeface="Arial" panose="020B0604020202020204" pitchFamily="34" charset="0"/>
              <a:cs typeface="Arial" panose="020B0604020202020204" pitchFamily="34" charset="0"/>
            </a:endParaRPr>
          </a:p>
        </p:txBody>
      </p:sp>
      <p:cxnSp>
        <p:nvCxnSpPr>
          <p:cNvPr id="5" name="Conector Reto 4">
            <a:extLst>
              <a:ext uri="{FF2B5EF4-FFF2-40B4-BE49-F238E27FC236}">
                <a16:creationId xmlns:a16="http://schemas.microsoft.com/office/drawing/2014/main" id="{72ABB7DE-B2AD-5381-6CB4-794992A5DC1C}"/>
              </a:ext>
            </a:extLst>
          </p:cNvPr>
          <p:cNvCxnSpPr/>
          <p:nvPr/>
        </p:nvCxnSpPr>
        <p:spPr>
          <a:xfrm>
            <a:off x="3541167" y="1616776"/>
            <a:ext cx="766286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2" name="Agrupar 111">
            <a:extLst>
              <a:ext uri="{FF2B5EF4-FFF2-40B4-BE49-F238E27FC236}">
                <a16:creationId xmlns:a16="http://schemas.microsoft.com/office/drawing/2014/main" id="{C2574DF5-4CDD-0C54-CFF2-1B25F60A52A8}"/>
              </a:ext>
            </a:extLst>
          </p:cNvPr>
          <p:cNvGrpSpPr/>
          <p:nvPr/>
        </p:nvGrpSpPr>
        <p:grpSpPr>
          <a:xfrm>
            <a:off x="961228" y="1375263"/>
            <a:ext cx="377161" cy="504662"/>
            <a:chOff x="-4461646" y="-5629186"/>
            <a:chExt cx="3802349" cy="5087756"/>
          </a:xfrm>
        </p:grpSpPr>
        <p:sp>
          <p:nvSpPr>
            <p:cNvPr id="11" name="Forma Livre 10">
              <a:extLst>
                <a:ext uri="{FF2B5EF4-FFF2-40B4-BE49-F238E27FC236}">
                  <a16:creationId xmlns:a16="http://schemas.microsoft.com/office/drawing/2014/main" id="{F9AC51A4-823C-AA08-6679-226651224029}"/>
                </a:ext>
              </a:extLst>
            </p:cNvPr>
            <p:cNvSpPr/>
            <p:nvPr/>
          </p:nvSpPr>
          <p:spPr>
            <a:xfrm>
              <a:off x="-4461646" y="-5629186"/>
              <a:ext cx="3802349" cy="5087756"/>
            </a:xfrm>
            <a:custGeom>
              <a:avLst/>
              <a:gdLst>
                <a:gd name="connsiteX0" fmla="*/ 49 w 3802349"/>
                <a:gd name="connsiteY0" fmla="*/ 429901 h 5087756"/>
                <a:gd name="connsiteX1" fmla="*/ 49 w 3802349"/>
                <a:gd name="connsiteY1" fmla="*/ 5002032 h 5087756"/>
                <a:gd name="connsiteX2" fmla="*/ 25159 w 3802349"/>
                <a:gd name="connsiteY2" fmla="*/ 5062647 h 5087756"/>
                <a:gd name="connsiteX3" fmla="*/ 85774 w 3802349"/>
                <a:gd name="connsiteY3" fmla="*/ 5087757 h 5087756"/>
                <a:gd name="connsiteX4" fmla="*/ 3465691 w 3802349"/>
                <a:gd name="connsiteY4" fmla="*/ 5087757 h 5087756"/>
                <a:gd name="connsiteX5" fmla="*/ 3703653 w 3802349"/>
                <a:gd name="connsiteY5" fmla="*/ 4989022 h 5087756"/>
                <a:gd name="connsiteX6" fmla="*/ 3802350 w 3802349"/>
                <a:gd name="connsiteY6" fmla="*/ 4751059 h 5087756"/>
                <a:gd name="connsiteX7" fmla="*/ 3802350 w 3802349"/>
                <a:gd name="connsiteY7" fmla="*/ 429931 h 5087756"/>
                <a:gd name="connsiteX8" fmla="*/ 3777249 w 3802349"/>
                <a:gd name="connsiteY8" fmla="*/ 369311 h 5087756"/>
                <a:gd name="connsiteX9" fmla="*/ 3716625 w 3802349"/>
                <a:gd name="connsiteY9" fmla="*/ 344206 h 5087756"/>
                <a:gd name="connsiteX10" fmla="*/ 2422422 w 3802349"/>
                <a:gd name="connsiteY10" fmla="*/ 344206 h 5087756"/>
                <a:gd name="connsiteX11" fmla="*/ 2390924 w 3802349"/>
                <a:gd name="connsiteY11" fmla="*/ 242482 h 5087756"/>
                <a:gd name="connsiteX12" fmla="*/ 2266510 w 3802349"/>
                <a:gd name="connsiteY12" fmla="*/ 66898 h 5087756"/>
                <a:gd name="connsiteX13" fmla="*/ 2061995 w 3802349"/>
                <a:gd name="connsiteY13" fmla="*/ 2 h 5087756"/>
                <a:gd name="connsiteX14" fmla="*/ 1779103 w 3802349"/>
                <a:gd name="connsiteY14" fmla="*/ 2 h 5087756"/>
                <a:gd name="connsiteX15" fmla="*/ 1573402 w 3802349"/>
                <a:gd name="connsiteY15" fmla="*/ 68927 h 5087756"/>
                <a:gd name="connsiteX16" fmla="*/ 1449066 w 3802349"/>
                <a:gd name="connsiteY16" fmla="*/ 246696 h 5087756"/>
                <a:gd name="connsiteX17" fmla="*/ 1420096 w 3802349"/>
                <a:gd name="connsiteY17" fmla="*/ 344208 h 5087756"/>
                <a:gd name="connsiteX18" fmla="*/ 85725 w 3802349"/>
                <a:gd name="connsiteY18" fmla="*/ 344208 h 5087756"/>
                <a:gd name="connsiteX19" fmla="*/ 0 w 3802349"/>
                <a:gd name="connsiteY19" fmla="*/ 429933 h 5087756"/>
                <a:gd name="connsiteX20" fmla="*/ 1613247 w 3802349"/>
                <a:gd name="connsiteY20" fmla="*/ 295387 h 5087756"/>
                <a:gd name="connsiteX21" fmla="*/ 1613286 w 3802349"/>
                <a:gd name="connsiteY21" fmla="*/ 295387 h 5087756"/>
                <a:gd name="connsiteX22" fmla="*/ 1675703 w 3802349"/>
                <a:gd name="connsiteY22" fmla="*/ 206064 h 5087756"/>
                <a:gd name="connsiteX23" fmla="*/ 1779073 w 3802349"/>
                <a:gd name="connsiteY23" fmla="*/ 171429 h 5087756"/>
                <a:gd name="connsiteX24" fmla="*/ 2061966 w 3802349"/>
                <a:gd name="connsiteY24" fmla="*/ 171429 h 5087756"/>
                <a:gd name="connsiteX25" fmla="*/ 2164679 w 3802349"/>
                <a:gd name="connsiteY25" fmla="*/ 204954 h 5087756"/>
                <a:gd name="connsiteX26" fmla="*/ 2227136 w 3802349"/>
                <a:gd name="connsiteY26" fmla="*/ 293128 h 5087756"/>
                <a:gd name="connsiteX27" fmla="*/ 2241988 w 3802349"/>
                <a:gd name="connsiteY27" fmla="*/ 341004 h 5087756"/>
                <a:gd name="connsiteX28" fmla="*/ 1599736 w 3802349"/>
                <a:gd name="connsiteY28" fmla="*/ 341004 h 5087756"/>
                <a:gd name="connsiteX29" fmla="*/ 1268779 w 3802349"/>
                <a:gd name="connsiteY29" fmla="*/ 516851 h 5087756"/>
                <a:gd name="connsiteX30" fmla="*/ 2574542 w 3802349"/>
                <a:gd name="connsiteY30" fmla="*/ 516851 h 5087756"/>
                <a:gd name="connsiteX31" fmla="*/ 2574542 w 3802349"/>
                <a:gd name="connsiteY31" fmla="*/ 815203 h 5087756"/>
                <a:gd name="connsiteX32" fmla="*/ 2531415 w 3802349"/>
                <a:gd name="connsiteY32" fmla="*/ 919259 h 5087756"/>
                <a:gd name="connsiteX33" fmla="*/ 2427438 w 3802349"/>
                <a:gd name="connsiteY33" fmla="*/ 962503 h 5087756"/>
                <a:gd name="connsiteX34" fmla="*/ 1415883 w 3802349"/>
                <a:gd name="connsiteY34" fmla="*/ 962503 h 5087756"/>
                <a:gd name="connsiteX35" fmla="*/ 1311828 w 3802349"/>
                <a:gd name="connsiteY35" fmla="*/ 919298 h 5087756"/>
                <a:gd name="connsiteX36" fmla="*/ 1268661 w 3802349"/>
                <a:gd name="connsiteY36" fmla="*/ 815203 h 5087756"/>
                <a:gd name="connsiteX37" fmla="*/ 171499 w 3802349"/>
                <a:gd name="connsiteY37" fmla="*/ 515626 h 5087756"/>
                <a:gd name="connsiteX38" fmla="*/ 1097329 w 3802349"/>
                <a:gd name="connsiteY38" fmla="*/ 515626 h 5087756"/>
                <a:gd name="connsiteX39" fmla="*/ 1097329 w 3802349"/>
                <a:gd name="connsiteY39" fmla="*/ 815243 h 5087756"/>
                <a:gd name="connsiteX40" fmla="*/ 1097329 w 3802349"/>
                <a:gd name="connsiteY40" fmla="*/ 815203 h 5087756"/>
                <a:gd name="connsiteX41" fmla="*/ 1190745 w 3802349"/>
                <a:gd name="connsiteY41" fmla="*/ 1040420 h 5087756"/>
                <a:gd name="connsiteX42" fmla="*/ 1415883 w 3802349"/>
                <a:gd name="connsiteY42" fmla="*/ 1133953 h 5087756"/>
                <a:gd name="connsiteX43" fmla="*/ 2427438 w 3802349"/>
                <a:gd name="connsiteY43" fmla="*/ 1133953 h 5087756"/>
                <a:gd name="connsiteX44" fmla="*/ 2652694 w 3802349"/>
                <a:gd name="connsiteY44" fmla="*/ 1040459 h 5087756"/>
                <a:gd name="connsiteX45" fmla="*/ 2746110 w 3802349"/>
                <a:gd name="connsiteY45" fmla="*/ 815203 h 5087756"/>
                <a:gd name="connsiteX46" fmla="*/ 2746110 w 3802349"/>
                <a:gd name="connsiteY46" fmla="*/ 515626 h 5087756"/>
                <a:gd name="connsiteX47" fmla="*/ 3631106 w 3802349"/>
                <a:gd name="connsiteY47" fmla="*/ 515626 h 5087756"/>
                <a:gd name="connsiteX48" fmla="*/ 3631106 w 3802349"/>
                <a:gd name="connsiteY48" fmla="*/ 4751127 h 5087756"/>
                <a:gd name="connsiteX49" fmla="*/ 3582580 w 3802349"/>
                <a:gd name="connsiteY49" fmla="*/ 4867890 h 5087756"/>
                <a:gd name="connsiteX50" fmla="*/ 3465740 w 3802349"/>
                <a:gd name="connsiteY50" fmla="*/ 4916258 h 5087756"/>
                <a:gd name="connsiteX51" fmla="*/ 171548 w 3802349"/>
                <a:gd name="connsiteY51" fmla="*/ 4916258 h 5087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802349" h="5087756">
                  <a:moveTo>
                    <a:pt x="49" y="429901"/>
                  </a:moveTo>
                  <a:lnTo>
                    <a:pt x="49" y="5002032"/>
                  </a:lnTo>
                  <a:cubicBezTo>
                    <a:pt x="49" y="5024762"/>
                    <a:pt x="9082" y="5046580"/>
                    <a:pt x="25159" y="5062647"/>
                  </a:cubicBezTo>
                  <a:cubicBezTo>
                    <a:pt x="41226" y="5078724"/>
                    <a:pt x="63045" y="5087757"/>
                    <a:pt x="85774" y="5087757"/>
                  </a:cubicBezTo>
                  <a:lnTo>
                    <a:pt x="3465691" y="5087757"/>
                  </a:lnTo>
                  <a:cubicBezTo>
                    <a:pt x="3554932" y="5087639"/>
                    <a:pt x="3640510" y="5052164"/>
                    <a:pt x="3703653" y="4989022"/>
                  </a:cubicBezTo>
                  <a:cubicBezTo>
                    <a:pt x="3766757" y="4925918"/>
                    <a:pt x="3802271" y="4840340"/>
                    <a:pt x="3802350" y="4751059"/>
                  </a:cubicBezTo>
                  <a:lnTo>
                    <a:pt x="3802350" y="429931"/>
                  </a:lnTo>
                  <a:cubicBezTo>
                    <a:pt x="3802350" y="407198"/>
                    <a:pt x="3793317" y="385384"/>
                    <a:pt x="3777249" y="369311"/>
                  </a:cubicBezTo>
                  <a:cubicBezTo>
                    <a:pt x="3761172" y="353238"/>
                    <a:pt x="3739393" y="344206"/>
                    <a:pt x="3716625" y="344206"/>
                  </a:cubicBezTo>
                  <a:lnTo>
                    <a:pt x="2422422" y="344206"/>
                  </a:lnTo>
                  <a:lnTo>
                    <a:pt x="2390924" y="242482"/>
                  </a:lnTo>
                  <a:cubicBezTo>
                    <a:pt x="2369380" y="172103"/>
                    <a:pt x="2325754" y="110563"/>
                    <a:pt x="2266510" y="66898"/>
                  </a:cubicBezTo>
                  <a:cubicBezTo>
                    <a:pt x="2207306" y="23232"/>
                    <a:pt x="2135591" y="-229"/>
                    <a:pt x="2061995" y="2"/>
                  </a:cubicBezTo>
                  <a:lnTo>
                    <a:pt x="1779103" y="2"/>
                  </a:lnTo>
                  <a:cubicBezTo>
                    <a:pt x="1704938" y="347"/>
                    <a:pt x="1632831" y="24533"/>
                    <a:pt x="1573402" y="68927"/>
                  </a:cubicBezTo>
                  <a:cubicBezTo>
                    <a:pt x="1514011" y="113319"/>
                    <a:pt x="1470414" y="175627"/>
                    <a:pt x="1449066" y="246696"/>
                  </a:cubicBezTo>
                  <a:lnTo>
                    <a:pt x="1420096" y="344208"/>
                  </a:lnTo>
                  <a:lnTo>
                    <a:pt x="85725" y="344208"/>
                  </a:lnTo>
                  <a:cubicBezTo>
                    <a:pt x="38385" y="344208"/>
                    <a:pt x="0" y="382555"/>
                    <a:pt x="0" y="429933"/>
                  </a:cubicBezTo>
                  <a:close/>
                  <a:moveTo>
                    <a:pt x="1613247" y="295387"/>
                  </a:moveTo>
                  <a:lnTo>
                    <a:pt x="1613286" y="295387"/>
                  </a:lnTo>
                  <a:cubicBezTo>
                    <a:pt x="1623965" y="259681"/>
                    <a:pt x="1645851" y="228376"/>
                    <a:pt x="1675703" y="206064"/>
                  </a:cubicBezTo>
                  <a:cubicBezTo>
                    <a:pt x="1705555" y="183715"/>
                    <a:pt x="1741795" y="171583"/>
                    <a:pt x="1779073" y="171429"/>
                  </a:cubicBezTo>
                  <a:lnTo>
                    <a:pt x="2061966" y="171429"/>
                  </a:lnTo>
                  <a:cubicBezTo>
                    <a:pt x="2098901" y="171276"/>
                    <a:pt x="2134905" y="183063"/>
                    <a:pt x="2164679" y="204954"/>
                  </a:cubicBezTo>
                  <a:cubicBezTo>
                    <a:pt x="2194413" y="226883"/>
                    <a:pt x="2216300" y="257805"/>
                    <a:pt x="2227136" y="293128"/>
                  </a:cubicBezTo>
                  <a:lnTo>
                    <a:pt x="2241988" y="341004"/>
                  </a:lnTo>
                  <a:lnTo>
                    <a:pt x="1599736" y="341004"/>
                  </a:lnTo>
                  <a:close/>
                  <a:moveTo>
                    <a:pt x="1268779" y="516851"/>
                  </a:moveTo>
                  <a:lnTo>
                    <a:pt x="2574542" y="516851"/>
                  </a:lnTo>
                  <a:lnTo>
                    <a:pt x="2574542" y="815203"/>
                  </a:lnTo>
                  <a:cubicBezTo>
                    <a:pt x="2574503" y="854235"/>
                    <a:pt x="2559004" y="891670"/>
                    <a:pt x="2531415" y="919259"/>
                  </a:cubicBezTo>
                  <a:cubicBezTo>
                    <a:pt x="2503856" y="946848"/>
                    <a:pt x="2466470" y="962425"/>
                    <a:pt x="2427438" y="962503"/>
                  </a:cubicBezTo>
                  <a:lnTo>
                    <a:pt x="1415883" y="962503"/>
                  </a:lnTo>
                  <a:cubicBezTo>
                    <a:pt x="1376842" y="962464"/>
                    <a:pt x="1339417" y="946926"/>
                    <a:pt x="1311828" y="919298"/>
                  </a:cubicBezTo>
                  <a:cubicBezTo>
                    <a:pt x="1284190" y="891699"/>
                    <a:pt x="1268691" y="854274"/>
                    <a:pt x="1268661" y="815203"/>
                  </a:cubicBezTo>
                  <a:close/>
                  <a:moveTo>
                    <a:pt x="171499" y="515626"/>
                  </a:moveTo>
                  <a:lnTo>
                    <a:pt x="1097329" y="515626"/>
                  </a:lnTo>
                  <a:lnTo>
                    <a:pt x="1097329" y="815243"/>
                  </a:lnTo>
                  <a:lnTo>
                    <a:pt x="1097329" y="815203"/>
                  </a:lnTo>
                  <a:cubicBezTo>
                    <a:pt x="1097447" y="899704"/>
                    <a:pt x="1131002" y="980687"/>
                    <a:pt x="1190745" y="1040420"/>
                  </a:cubicBezTo>
                  <a:cubicBezTo>
                    <a:pt x="1250449" y="1100163"/>
                    <a:pt x="1331422" y="1133797"/>
                    <a:pt x="1415883" y="1133953"/>
                  </a:cubicBezTo>
                  <a:lnTo>
                    <a:pt x="2427438" y="1133953"/>
                  </a:lnTo>
                  <a:cubicBezTo>
                    <a:pt x="2511939" y="1133836"/>
                    <a:pt x="2592961" y="1100242"/>
                    <a:pt x="2652694" y="1040459"/>
                  </a:cubicBezTo>
                  <a:cubicBezTo>
                    <a:pt x="2712437" y="980716"/>
                    <a:pt x="2746041" y="899704"/>
                    <a:pt x="2746110" y="815203"/>
                  </a:cubicBezTo>
                  <a:lnTo>
                    <a:pt x="2746110" y="515626"/>
                  </a:lnTo>
                  <a:lnTo>
                    <a:pt x="3631106" y="515626"/>
                  </a:lnTo>
                  <a:lnTo>
                    <a:pt x="3631106" y="4751127"/>
                  </a:lnTo>
                  <a:cubicBezTo>
                    <a:pt x="3631037" y="4794911"/>
                    <a:pt x="3613578" y="4836931"/>
                    <a:pt x="3582580" y="4867890"/>
                  </a:cubicBezTo>
                  <a:cubicBezTo>
                    <a:pt x="3551582" y="4898849"/>
                    <a:pt x="3509562" y="4916229"/>
                    <a:pt x="3465740" y="4916258"/>
                  </a:cubicBezTo>
                  <a:lnTo>
                    <a:pt x="171548" y="4916258"/>
                  </a:lnTo>
                  <a:close/>
                </a:path>
              </a:pathLst>
            </a:custGeom>
            <a:solidFill>
              <a:schemeClr val="bg1"/>
            </a:solidFill>
            <a:ln w="9797" cap="flat">
              <a:noFill/>
              <a:prstDash val="solid"/>
              <a:miter/>
            </a:ln>
          </p:spPr>
          <p:txBody>
            <a:bodyPr rtlCol="0" anchor="ctr"/>
            <a:lstStyle/>
            <a:p>
              <a:endParaRPr lang="pt-BR" sz="1600"/>
            </a:p>
          </p:txBody>
        </p:sp>
        <p:sp>
          <p:nvSpPr>
            <p:cNvPr id="12" name="Forma Livre 11">
              <a:extLst>
                <a:ext uri="{FF2B5EF4-FFF2-40B4-BE49-F238E27FC236}">
                  <a16:creationId xmlns:a16="http://schemas.microsoft.com/office/drawing/2014/main" id="{D7EE105D-D322-1D39-3811-BA776EBA2E5D}"/>
                </a:ext>
              </a:extLst>
            </p:cNvPr>
            <p:cNvSpPr/>
            <p:nvPr/>
          </p:nvSpPr>
          <p:spPr>
            <a:xfrm>
              <a:off x="-4055702" y="-4915303"/>
              <a:ext cx="3031433" cy="3896645"/>
            </a:xfrm>
            <a:custGeom>
              <a:avLst/>
              <a:gdLst>
                <a:gd name="connsiteX0" fmla="*/ 2945707 w 3031433"/>
                <a:gd name="connsiteY0" fmla="*/ 67 h 3896645"/>
                <a:gd name="connsiteX1" fmla="*/ 2597183 w 3031433"/>
                <a:gd name="connsiteY1" fmla="*/ 67 h 3896645"/>
                <a:gd name="connsiteX2" fmla="*/ 2511458 w 3031433"/>
                <a:gd name="connsiteY2" fmla="*/ 85792 h 3896645"/>
                <a:gd name="connsiteX3" fmla="*/ 2597183 w 3031433"/>
                <a:gd name="connsiteY3" fmla="*/ 171517 h 3896645"/>
                <a:gd name="connsiteX4" fmla="*/ 2859982 w 3031433"/>
                <a:gd name="connsiteY4" fmla="*/ 171517 h 3896645"/>
                <a:gd name="connsiteX5" fmla="*/ 2859982 w 3031433"/>
                <a:gd name="connsiteY5" fmla="*/ 3725039 h 3896645"/>
                <a:gd name="connsiteX6" fmla="*/ 171450 w 3031433"/>
                <a:gd name="connsiteY6" fmla="*/ 3724999 h 3896645"/>
                <a:gd name="connsiteX7" fmla="*/ 171450 w 3031433"/>
                <a:gd name="connsiteY7" fmla="*/ 171673 h 3896645"/>
                <a:gd name="connsiteX8" fmla="*/ 434209 w 3031433"/>
                <a:gd name="connsiteY8" fmla="*/ 171673 h 3896645"/>
                <a:gd name="connsiteX9" fmla="*/ 434170 w 3031433"/>
                <a:gd name="connsiteY9" fmla="*/ 171673 h 3896645"/>
                <a:gd name="connsiteX10" fmla="*/ 519895 w 3031433"/>
                <a:gd name="connsiteY10" fmla="*/ 85948 h 3896645"/>
                <a:gd name="connsiteX11" fmla="*/ 434170 w 3031433"/>
                <a:gd name="connsiteY11" fmla="*/ 224 h 3896645"/>
                <a:gd name="connsiteX12" fmla="*/ 85686 w 3031433"/>
                <a:gd name="connsiteY12" fmla="*/ 224 h 3896645"/>
                <a:gd name="connsiteX13" fmla="*/ 85725 w 3031433"/>
                <a:gd name="connsiteY13" fmla="*/ 224 h 3896645"/>
                <a:gd name="connsiteX14" fmla="*/ 0 w 3031433"/>
                <a:gd name="connsiteY14" fmla="*/ 85948 h 3896645"/>
                <a:gd name="connsiteX15" fmla="*/ 0 w 3031433"/>
                <a:gd name="connsiteY15" fmla="*/ 3810920 h 3896645"/>
                <a:gd name="connsiteX16" fmla="*/ 25110 w 3031433"/>
                <a:gd name="connsiteY16" fmla="*/ 3871545 h 3896645"/>
                <a:gd name="connsiteX17" fmla="*/ 85725 w 3031433"/>
                <a:gd name="connsiteY17" fmla="*/ 3896645 h 3896645"/>
                <a:gd name="connsiteX18" fmla="*/ 2945707 w 3031433"/>
                <a:gd name="connsiteY18" fmla="*/ 3896645 h 3896645"/>
                <a:gd name="connsiteX19" fmla="*/ 3006293 w 3031433"/>
                <a:gd name="connsiteY19" fmla="*/ 3871545 h 3896645"/>
                <a:gd name="connsiteX20" fmla="*/ 3031432 w 3031433"/>
                <a:gd name="connsiteY20" fmla="*/ 3810920 h 3896645"/>
                <a:gd name="connsiteX21" fmla="*/ 3031432 w 3031433"/>
                <a:gd name="connsiteY21" fmla="*/ 86144 h 3896645"/>
                <a:gd name="connsiteX22" fmla="*/ 3006440 w 3031433"/>
                <a:gd name="connsiteY22" fmla="*/ 25258 h 3896645"/>
                <a:gd name="connsiteX23" fmla="*/ 2945707 w 3031433"/>
                <a:gd name="connsiteY23" fmla="*/ 0 h 389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31433" h="3896645">
                  <a:moveTo>
                    <a:pt x="2945707" y="67"/>
                  </a:moveTo>
                  <a:lnTo>
                    <a:pt x="2597183" y="67"/>
                  </a:lnTo>
                  <a:cubicBezTo>
                    <a:pt x="2549844" y="67"/>
                    <a:pt x="2511458" y="38452"/>
                    <a:pt x="2511458" y="85792"/>
                  </a:cubicBezTo>
                  <a:cubicBezTo>
                    <a:pt x="2511458" y="133131"/>
                    <a:pt x="2549844" y="171517"/>
                    <a:pt x="2597183" y="171517"/>
                  </a:cubicBezTo>
                  <a:lnTo>
                    <a:pt x="2859982" y="171517"/>
                  </a:lnTo>
                  <a:lnTo>
                    <a:pt x="2859982" y="3725039"/>
                  </a:lnTo>
                  <a:lnTo>
                    <a:pt x="171450" y="3724999"/>
                  </a:lnTo>
                  <a:lnTo>
                    <a:pt x="171450" y="171673"/>
                  </a:lnTo>
                  <a:lnTo>
                    <a:pt x="434209" y="171673"/>
                  </a:lnTo>
                  <a:lnTo>
                    <a:pt x="434170" y="171673"/>
                  </a:lnTo>
                  <a:cubicBezTo>
                    <a:pt x="481510" y="171673"/>
                    <a:pt x="519895" y="133327"/>
                    <a:pt x="519895" y="85948"/>
                  </a:cubicBezTo>
                  <a:cubicBezTo>
                    <a:pt x="519895" y="38610"/>
                    <a:pt x="481510" y="224"/>
                    <a:pt x="434170" y="224"/>
                  </a:cubicBezTo>
                  <a:lnTo>
                    <a:pt x="85686" y="224"/>
                  </a:lnTo>
                  <a:lnTo>
                    <a:pt x="85725" y="224"/>
                  </a:lnTo>
                  <a:cubicBezTo>
                    <a:pt x="38346" y="224"/>
                    <a:pt x="0" y="38610"/>
                    <a:pt x="0" y="85948"/>
                  </a:cubicBezTo>
                  <a:lnTo>
                    <a:pt x="0" y="3810920"/>
                  </a:lnTo>
                  <a:cubicBezTo>
                    <a:pt x="0" y="3833650"/>
                    <a:pt x="9033" y="3855468"/>
                    <a:pt x="25110" y="3871545"/>
                  </a:cubicBezTo>
                  <a:cubicBezTo>
                    <a:pt x="41177" y="3887612"/>
                    <a:pt x="62957" y="3896645"/>
                    <a:pt x="85725" y="3896645"/>
                  </a:cubicBezTo>
                  <a:lnTo>
                    <a:pt x="2945707" y="3896645"/>
                  </a:lnTo>
                  <a:cubicBezTo>
                    <a:pt x="2968436" y="3896645"/>
                    <a:pt x="2990215" y="3887612"/>
                    <a:pt x="3006293" y="3871545"/>
                  </a:cubicBezTo>
                  <a:cubicBezTo>
                    <a:pt x="3022399" y="3855468"/>
                    <a:pt x="3031432" y="3833650"/>
                    <a:pt x="3031432" y="3810920"/>
                  </a:cubicBezTo>
                  <a:lnTo>
                    <a:pt x="3031432" y="86144"/>
                  </a:lnTo>
                  <a:cubicBezTo>
                    <a:pt x="3031550" y="63337"/>
                    <a:pt x="3022556" y="41408"/>
                    <a:pt x="3006440" y="25258"/>
                  </a:cubicBezTo>
                  <a:cubicBezTo>
                    <a:pt x="2990372" y="9070"/>
                    <a:pt x="2968515" y="0"/>
                    <a:pt x="2945707" y="0"/>
                  </a:cubicBezTo>
                  <a:close/>
                </a:path>
              </a:pathLst>
            </a:custGeom>
            <a:solidFill>
              <a:schemeClr val="bg1"/>
            </a:solidFill>
            <a:ln w="9797" cap="flat">
              <a:noFill/>
              <a:prstDash val="solid"/>
              <a:miter/>
            </a:ln>
          </p:spPr>
          <p:txBody>
            <a:bodyPr rtlCol="0" anchor="ctr"/>
            <a:lstStyle/>
            <a:p>
              <a:endParaRPr lang="pt-BR" sz="1600"/>
            </a:p>
          </p:txBody>
        </p:sp>
        <p:sp>
          <p:nvSpPr>
            <p:cNvPr id="13" name="Forma Livre 12">
              <a:extLst>
                <a:ext uri="{FF2B5EF4-FFF2-40B4-BE49-F238E27FC236}">
                  <a16:creationId xmlns:a16="http://schemas.microsoft.com/office/drawing/2014/main" id="{2EC6635E-78E0-7681-8B2D-00234AA1E85E}"/>
                </a:ext>
              </a:extLst>
            </p:cNvPr>
            <p:cNvSpPr/>
            <p:nvPr/>
          </p:nvSpPr>
          <p:spPr>
            <a:xfrm>
              <a:off x="-3500987" y="-3998547"/>
              <a:ext cx="171067" cy="174927"/>
            </a:xfrm>
            <a:custGeom>
              <a:avLst/>
              <a:gdLst>
                <a:gd name="connsiteX0" fmla="*/ 85529 w 171067"/>
                <a:gd name="connsiteY0" fmla="*/ 174928 h 174927"/>
                <a:gd name="connsiteX1" fmla="*/ 171068 w 171067"/>
                <a:gd name="connsiteY1" fmla="*/ 87479 h 174927"/>
                <a:gd name="connsiteX2" fmla="*/ 85529 w 171067"/>
                <a:gd name="connsiteY2" fmla="*/ 0 h 174927"/>
                <a:gd name="connsiteX3" fmla="*/ 0 w 171067"/>
                <a:gd name="connsiteY3" fmla="*/ 87479 h 174927"/>
                <a:gd name="connsiteX4" fmla="*/ 85529 w 171067"/>
                <a:gd name="connsiteY4" fmla="*/ 174928 h 174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067" h="174927">
                  <a:moveTo>
                    <a:pt x="85529" y="174928"/>
                  </a:moveTo>
                  <a:cubicBezTo>
                    <a:pt x="133065" y="173860"/>
                    <a:pt x="171068" y="135014"/>
                    <a:pt x="171068" y="87479"/>
                  </a:cubicBezTo>
                  <a:cubicBezTo>
                    <a:pt x="171068" y="39913"/>
                    <a:pt x="133065" y="1068"/>
                    <a:pt x="85529" y="0"/>
                  </a:cubicBezTo>
                  <a:cubicBezTo>
                    <a:pt x="37954" y="1068"/>
                    <a:pt x="0" y="39913"/>
                    <a:pt x="0" y="87479"/>
                  </a:cubicBezTo>
                  <a:cubicBezTo>
                    <a:pt x="0" y="135014"/>
                    <a:pt x="37954" y="173860"/>
                    <a:pt x="85529" y="174928"/>
                  </a:cubicBezTo>
                  <a:close/>
                </a:path>
              </a:pathLst>
            </a:custGeom>
            <a:solidFill>
              <a:srgbClr val="FFC000"/>
            </a:solidFill>
            <a:ln w="9797" cap="flat">
              <a:noFill/>
              <a:prstDash val="solid"/>
              <a:miter/>
            </a:ln>
          </p:spPr>
          <p:txBody>
            <a:bodyPr rtlCol="0" anchor="ctr"/>
            <a:lstStyle/>
            <a:p>
              <a:endParaRPr lang="pt-BR" sz="1600"/>
            </a:p>
          </p:txBody>
        </p:sp>
        <p:sp>
          <p:nvSpPr>
            <p:cNvPr id="16" name="Forma Livre 15">
              <a:extLst>
                <a:ext uri="{FF2B5EF4-FFF2-40B4-BE49-F238E27FC236}">
                  <a16:creationId xmlns:a16="http://schemas.microsoft.com/office/drawing/2014/main" id="{98409FFB-C8B0-901C-CE58-00A97B439BFC}"/>
                </a:ext>
              </a:extLst>
            </p:cNvPr>
            <p:cNvSpPr/>
            <p:nvPr/>
          </p:nvSpPr>
          <p:spPr>
            <a:xfrm>
              <a:off x="-2965965" y="-3996832"/>
              <a:ext cx="1366505" cy="171450"/>
            </a:xfrm>
            <a:custGeom>
              <a:avLst/>
              <a:gdLst>
                <a:gd name="connsiteX0" fmla="*/ 85725 w 1366505"/>
                <a:gd name="connsiteY0" fmla="*/ 171450 h 171450"/>
                <a:gd name="connsiteX1" fmla="*/ 1280781 w 1366505"/>
                <a:gd name="connsiteY1" fmla="*/ 171450 h 171450"/>
                <a:gd name="connsiteX2" fmla="*/ 1366506 w 1366505"/>
                <a:gd name="connsiteY2" fmla="*/ 85725 h 171450"/>
                <a:gd name="connsiteX3" fmla="*/ 1280781 w 1366505"/>
                <a:gd name="connsiteY3" fmla="*/ 0 h 171450"/>
                <a:gd name="connsiteX4" fmla="*/ 85725 w 1366505"/>
                <a:gd name="connsiteY4" fmla="*/ 0 h 171450"/>
                <a:gd name="connsiteX5" fmla="*/ 0 w 1366505"/>
                <a:gd name="connsiteY5" fmla="*/ 85725 h 171450"/>
                <a:gd name="connsiteX6" fmla="*/ 85725 w 1366505"/>
                <a:gd name="connsiteY6" fmla="*/ 1714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6505" h="171450">
                  <a:moveTo>
                    <a:pt x="85725" y="171450"/>
                  </a:moveTo>
                  <a:lnTo>
                    <a:pt x="1280781" y="171450"/>
                  </a:lnTo>
                  <a:cubicBezTo>
                    <a:pt x="1328120" y="171450"/>
                    <a:pt x="1366506" y="133065"/>
                    <a:pt x="1366506" y="85725"/>
                  </a:cubicBezTo>
                  <a:cubicBezTo>
                    <a:pt x="1366506" y="38385"/>
                    <a:pt x="1328120" y="0"/>
                    <a:pt x="1280781" y="0"/>
                  </a:cubicBezTo>
                  <a:lnTo>
                    <a:pt x="85725" y="0"/>
                  </a:lnTo>
                  <a:cubicBezTo>
                    <a:pt x="38385" y="0"/>
                    <a:pt x="0" y="38385"/>
                    <a:pt x="0" y="85725"/>
                  </a:cubicBezTo>
                  <a:cubicBezTo>
                    <a:pt x="0" y="133065"/>
                    <a:pt x="38385" y="171450"/>
                    <a:pt x="85725" y="171450"/>
                  </a:cubicBezTo>
                  <a:close/>
                </a:path>
              </a:pathLst>
            </a:custGeom>
            <a:solidFill>
              <a:srgbClr val="FFC000"/>
            </a:solidFill>
            <a:ln w="9797" cap="flat">
              <a:noFill/>
              <a:prstDash val="solid"/>
              <a:miter/>
            </a:ln>
          </p:spPr>
          <p:txBody>
            <a:bodyPr rtlCol="0" anchor="ctr"/>
            <a:lstStyle/>
            <a:p>
              <a:endParaRPr lang="pt-BR" sz="1600"/>
            </a:p>
          </p:txBody>
        </p:sp>
        <p:sp>
          <p:nvSpPr>
            <p:cNvPr id="22" name="Forma Livre 21">
              <a:extLst>
                <a:ext uri="{FF2B5EF4-FFF2-40B4-BE49-F238E27FC236}">
                  <a16:creationId xmlns:a16="http://schemas.microsoft.com/office/drawing/2014/main" id="{B657BDA9-D611-88FC-DDA1-3A4D266E6EEF}"/>
                </a:ext>
              </a:extLst>
            </p:cNvPr>
            <p:cNvSpPr/>
            <p:nvPr/>
          </p:nvSpPr>
          <p:spPr>
            <a:xfrm>
              <a:off x="-3502947" y="-3336887"/>
              <a:ext cx="174976" cy="174967"/>
            </a:xfrm>
            <a:custGeom>
              <a:avLst/>
              <a:gdLst>
                <a:gd name="connsiteX0" fmla="*/ 87489 w 174976"/>
                <a:gd name="connsiteY0" fmla="*/ 174967 h 174967"/>
                <a:gd name="connsiteX1" fmla="*/ 174977 w 174976"/>
                <a:gd name="connsiteY1" fmla="*/ 87479 h 174967"/>
                <a:gd name="connsiteX2" fmla="*/ 87489 w 174976"/>
                <a:gd name="connsiteY2" fmla="*/ 0 h 174967"/>
                <a:gd name="connsiteX3" fmla="*/ 0 w 174976"/>
                <a:gd name="connsiteY3" fmla="*/ 87479 h 174967"/>
                <a:gd name="connsiteX4" fmla="*/ 87489 w 174976"/>
                <a:gd name="connsiteY4" fmla="*/ 174967 h 174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76" h="174967">
                  <a:moveTo>
                    <a:pt x="87489" y="174967"/>
                  </a:moveTo>
                  <a:cubicBezTo>
                    <a:pt x="135788" y="174967"/>
                    <a:pt x="174977" y="135779"/>
                    <a:pt x="174977" y="87479"/>
                  </a:cubicBezTo>
                  <a:cubicBezTo>
                    <a:pt x="174977" y="39149"/>
                    <a:pt x="135788" y="0"/>
                    <a:pt x="87489" y="0"/>
                  </a:cubicBezTo>
                  <a:cubicBezTo>
                    <a:pt x="39149" y="0"/>
                    <a:pt x="0" y="39149"/>
                    <a:pt x="0" y="87479"/>
                  </a:cubicBezTo>
                  <a:cubicBezTo>
                    <a:pt x="0" y="135779"/>
                    <a:pt x="39149" y="174967"/>
                    <a:pt x="87489" y="174967"/>
                  </a:cubicBezTo>
                  <a:close/>
                </a:path>
              </a:pathLst>
            </a:custGeom>
            <a:solidFill>
              <a:srgbClr val="FFC000"/>
            </a:solidFill>
            <a:ln w="9797" cap="flat">
              <a:noFill/>
              <a:prstDash val="solid"/>
              <a:miter/>
            </a:ln>
          </p:spPr>
          <p:txBody>
            <a:bodyPr rtlCol="0" anchor="ctr"/>
            <a:lstStyle/>
            <a:p>
              <a:endParaRPr lang="pt-BR" sz="1600"/>
            </a:p>
          </p:txBody>
        </p:sp>
        <p:sp>
          <p:nvSpPr>
            <p:cNvPr id="24" name="Forma Livre 23">
              <a:extLst>
                <a:ext uri="{FF2B5EF4-FFF2-40B4-BE49-F238E27FC236}">
                  <a16:creationId xmlns:a16="http://schemas.microsoft.com/office/drawing/2014/main" id="{66CFFB4B-6D2B-C87C-0110-B10D7889A415}"/>
                </a:ext>
              </a:extLst>
            </p:cNvPr>
            <p:cNvSpPr/>
            <p:nvPr/>
          </p:nvSpPr>
          <p:spPr>
            <a:xfrm>
              <a:off x="-2965965" y="-3335133"/>
              <a:ext cx="1366505" cy="171450"/>
            </a:xfrm>
            <a:custGeom>
              <a:avLst/>
              <a:gdLst>
                <a:gd name="connsiteX0" fmla="*/ 85725 w 1366505"/>
                <a:gd name="connsiteY0" fmla="*/ 171450 h 171450"/>
                <a:gd name="connsiteX1" fmla="*/ 1280781 w 1366505"/>
                <a:gd name="connsiteY1" fmla="*/ 171450 h 171450"/>
                <a:gd name="connsiteX2" fmla="*/ 1366506 w 1366505"/>
                <a:gd name="connsiteY2" fmla="*/ 85725 h 171450"/>
                <a:gd name="connsiteX3" fmla="*/ 1280781 w 1366505"/>
                <a:gd name="connsiteY3" fmla="*/ 0 h 171450"/>
                <a:gd name="connsiteX4" fmla="*/ 85725 w 1366505"/>
                <a:gd name="connsiteY4" fmla="*/ 0 h 171450"/>
                <a:gd name="connsiteX5" fmla="*/ 0 w 1366505"/>
                <a:gd name="connsiteY5" fmla="*/ 85725 h 171450"/>
                <a:gd name="connsiteX6" fmla="*/ 85725 w 1366505"/>
                <a:gd name="connsiteY6" fmla="*/ 1714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6505" h="171450">
                  <a:moveTo>
                    <a:pt x="85725" y="171450"/>
                  </a:moveTo>
                  <a:lnTo>
                    <a:pt x="1280781" y="171450"/>
                  </a:lnTo>
                  <a:cubicBezTo>
                    <a:pt x="1328120" y="171450"/>
                    <a:pt x="1366506" y="133065"/>
                    <a:pt x="1366506" y="85725"/>
                  </a:cubicBezTo>
                  <a:cubicBezTo>
                    <a:pt x="1366506" y="38385"/>
                    <a:pt x="1328120" y="0"/>
                    <a:pt x="1280781" y="0"/>
                  </a:cubicBezTo>
                  <a:lnTo>
                    <a:pt x="85725" y="0"/>
                  </a:lnTo>
                  <a:cubicBezTo>
                    <a:pt x="38385" y="0"/>
                    <a:pt x="0" y="38385"/>
                    <a:pt x="0" y="85725"/>
                  </a:cubicBezTo>
                  <a:cubicBezTo>
                    <a:pt x="0" y="133065"/>
                    <a:pt x="38385" y="171450"/>
                    <a:pt x="85725" y="171450"/>
                  </a:cubicBezTo>
                  <a:close/>
                </a:path>
              </a:pathLst>
            </a:custGeom>
            <a:solidFill>
              <a:srgbClr val="FFC000"/>
            </a:solidFill>
            <a:ln w="9797" cap="flat">
              <a:noFill/>
              <a:prstDash val="solid"/>
              <a:miter/>
            </a:ln>
          </p:spPr>
          <p:txBody>
            <a:bodyPr rtlCol="0" anchor="ctr"/>
            <a:lstStyle/>
            <a:p>
              <a:endParaRPr lang="pt-BR" sz="1600"/>
            </a:p>
          </p:txBody>
        </p:sp>
        <p:sp>
          <p:nvSpPr>
            <p:cNvPr id="32" name="Forma Livre 31">
              <a:extLst>
                <a:ext uri="{FF2B5EF4-FFF2-40B4-BE49-F238E27FC236}">
                  <a16:creationId xmlns:a16="http://schemas.microsoft.com/office/drawing/2014/main" id="{1BD04E61-ED96-BBC8-451C-F2DFBF9955B3}"/>
                </a:ext>
              </a:extLst>
            </p:cNvPr>
            <p:cNvSpPr/>
            <p:nvPr/>
          </p:nvSpPr>
          <p:spPr>
            <a:xfrm>
              <a:off x="-3502947" y="-2675188"/>
              <a:ext cx="174976" cy="174967"/>
            </a:xfrm>
            <a:custGeom>
              <a:avLst/>
              <a:gdLst>
                <a:gd name="connsiteX0" fmla="*/ 87489 w 174976"/>
                <a:gd name="connsiteY0" fmla="*/ 174967 h 174967"/>
                <a:gd name="connsiteX1" fmla="*/ 174977 w 174976"/>
                <a:gd name="connsiteY1" fmla="*/ 87479 h 174967"/>
                <a:gd name="connsiteX2" fmla="*/ 87489 w 174976"/>
                <a:gd name="connsiteY2" fmla="*/ 0 h 174967"/>
                <a:gd name="connsiteX3" fmla="*/ 0 w 174976"/>
                <a:gd name="connsiteY3" fmla="*/ 87479 h 174967"/>
                <a:gd name="connsiteX4" fmla="*/ 87489 w 174976"/>
                <a:gd name="connsiteY4" fmla="*/ 174967 h 174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76" h="174967">
                  <a:moveTo>
                    <a:pt x="87489" y="174967"/>
                  </a:moveTo>
                  <a:cubicBezTo>
                    <a:pt x="135788" y="174967"/>
                    <a:pt x="174977" y="135818"/>
                    <a:pt x="174977" y="87479"/>
                  </a:cubicBezTo>
                  <a:cubicBezTo>
                    <a:pt x="174977" y="39189"/>
                    <a:pt x="135788" y="0"/>
                    <a:pt x="87489" y="0"/>
                  </a:cubicBezTo>
                  <a:cubicBezTo>
                    <a:pt x="39149" y="0"/>
                    <a:pt x="0" y="39189"/>
                    <a:pt x="0" y="87479"/>
                  </a:cubicBezTo>
                  <a:cubicBezTo>
                    <a:pt x="0" y="135818"/>
                    <a:pt x="39149" y="174967"/>
                    <a:pt x="87489" y="174967"/>
                  </a:cubicBezTo>
                  <a:close/>
                </a:path>
              </a:pathLst>
            </a:custGeom>
            <a:solidFill>
              <a:srgbClr val="FFC000"/>
            </a:solidFill>
            <a:ln w="9797" cap="flat">
              <a:noFill/>
              <a:prstDash val="solid"/>
              <a:miter/>
            </a:ln>
          </p:spPr>
          <p:txBody>
            <a:bodyPr rtlCol="0" anchor="ctr"/>
            <a:lstStyle/>
            <a:p>
              <a:endParaRPr lang="pt-BR" sz="1600"/>
            </a:p>
          </p:txBody>
        </p:sp>
        <p:sp>
          <p:nvSpPr>
            <p:cNvPr id="33" name="Forma Livre 32">
              <a:extLst>
                <a:ext uri="{FF2B5EF4-FFF2-40B4-BE49-F238E27FC236}">
                  <a16:creationId xmlns:a16="http://schemas.microsoft.com/office/drawing/2014/main" id="{F5BDA337-0A5E-A994-ACD1-B182A3393602}"/>
                </a:ext>
              </a:extLst>
            </p:cNvPr>
            <p:cNvSpPr/>
            <p:nvPr/>
          </p:nvSpPr>
          <p:spPr>
            <a:xfrm>
              <a:off x="-2965965" y="-2673532"/>
              <a:ext cx="1366505" cy="171450"/>
            </a:xfrm>
            <a:custGeom>
              <a:avLst/>
              <a:gdLst>
                <a:gd name="connsiteX0" fmla="*/ 85725 w 1366505"/>
                <a:gd name="connsiteY0" fmla="*/ 171450 h 171450"/>
                <a:gd name="connsiteX1" fmla="*/ 1280781 w 1366505"/>
                <a:gd name="connsiteY1" fmla="*/ 171450 h 171450"/>
                <a:gd name="connsiteX2" fmla="*/ 1366506 w 1366505"/>
                <a:gd name="connsiteY2" fmla="*/ 85725 h 171450"/>
                <a:gd name="connsiteX3" fmla="*/ 1280781 w 1366505"/>
                <a:gd name="connsiteY3" fmla="*/ 0 h 171450"/>
                <a:gd name="connsiteX4" fmla="*/ 85725 w 1366505"/>
                <a:gd name="connsiteY4" fmla="*/ 0 h 171450"/>
                <a:gd name="connsiteX5" fmla="*/ 0 w 1366505"/>
                <a:gd name="connsiteY5" fmla="*/ 85725 h 171450"/>
                <a:gd name="connsiteX6" fmla="*/ 85725 w 1366505"/>
                <a:gd name="connsiteY6" fmla="*/ 1714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6505" h="171450">
                  <a:moveTo>
                    <a:pt x="85725" y="171450"/>
                  </a:moveTo>
                  <a:lnTo>
                    <a:pt x="1280781" y="171450"/>
                  </a:lnTo>
                  <a:cubicBezTo>
                    <a:pt x="1328120" y="171450"/>
                    <a:pt x="1366506" y="133065"/>
                    <a:pt x="1366506" y="85725"/>
                  </a:cubicBezTo>
                  <a:cubicBezTo>
                    <a:pt x="1366506" y="38385"/>
                    <a:pt x="1328120" y="0"/>
                    <a:pt x="1280781" y="0"/>
                  </a:cubicBezTo>
                  <a:lnTo>
                    <a:pt x="85725" y="0"/>
                  </a:lnTo>
                  <a:cubicBezTo>
                    <a:pt x="38385" y="0"/>
                    <a:pt x="0" y="38385"/>
                    <a:pt x="0" y="85725"/>
                  </a:cubicBezTo>
                  <a:cubicBezTo>
                    <a:pt x="0" y="133065"/>
                    <a:pt x="38385" y="171450"/>
                    <a:pt x="85725" y="171450"/>
                  </a:cubicBezTo>
                  <a:close/>
                </a:path>
              </a:pathLst>
            </a:custGeom>
            <a:solidFill>
              <a:srgbClr val="FFC000"/>
            </a:solidFill>
            <a:ln w="9797" cap="flat">
              <a:noFill/>
              <a:prstDash val="solid"/>
              <a:miter/>
            </a:ln>
          </p:spPr>
          <p:txBody>
            <a:bodyPr rtlCol="0" anchor="ctr"/>
            <a:lstStyle/>
            <a:p>
              <a:endParaRPr lang="pt-BR" sz="1600"/>
            </a:p>
          </p:txBody>
        </p:sp>
        <p:sp>
          <p:nvSpPr>
            <p:cNvPr id="59" name="Forma Livre 58">
              <a:extLst>
                <a:ext uri="{FF2B5EF4-FFF2-40B4-BE49-F238E27FC236}">
                  <a16:creationId xmlns:a16="http://schemas.microsoft.com/office/drawing/2014/main" id="{00D9C430-5C72-2EAA-E12C-2AC5A22F2E52}"/>
                </a:ext>
              </a:extLst>
            </p:cNvPr>
            <p:cNvSpPr/>
            <p:nvPr/>
          </p:nvSpPr>
          <p:spPr>
            <a:xfrm>
              <a:off x="-3502947" y="-2013548"/>
              <a:ext cx="174976" cy="174928"/>
            </a:xfrm>
            <a:custGeom>
              <a:avLst/>
              <a:gdLst>
                <a:gd name="connsiteX0" fmla="*/ 87489 w 174976"/>
                <a:gd name="connsiteY0" fmla="*/ 174928 h 174928"/>
                <a:gd name="connsiteX1" fmla="*/ 174977 w 174976"/>
                <a:gd name="connsiteY1" fmla="*/ 87479 h 174928"/>
                <a:gd name="connsiteX2" fmla="*/ 87489 w 174976"/>
                <a:gd name="connsiteY2" fmla="*/ 0 h 174928"/>
                <a:gd name="connsiteX3" fmla="*/ 0 w 174976"/>
                <a:gd name="connsiteY3" fmla="*/ 87479 h 174928"/>
                <a:gd name="connsiteX4" fmla="*/ 87489 w 174976"/>
                <a:gd name="connsiteY4" fmla="*/ 174928 h 174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76" h="174928">
                  <a:moveTo>
                    <a:pt x="87489" y="174928"/>
                  </a:moveTo>
                  <a:cubicBezTo>
                    <a:pt x="135788" y="174928"/>
                    <a:pt x="174977" y="135779"/>
                    <a:pt x="174977" y="87479"/>
                  </a:cubicBezTo>
                  <a:cubicBezTo>
                    <a:pt x="174977" y="39149"/>
                    <a:pt x="135788" y="0"/>
                    <a:pt x="87489" y="0"/>
                  </a:cubicBezTo>
                  <a:cubicBezTo>
                    <a:pt x="39149" y="0"/>
                    <a:pt x="0" y="39149"/>
                    <a:pt x="0" y="87479"/>
                  </a:cubicBezTo>
                  <a:cubicBezTo>
                    <a:pt x="0" y="135779"/>
                    <a:pt x="39149" y="174928"/>
                    <a:pt x="87489" y="174928"/>
                  </a:cubicBezTo>
                  <a:close/>
                </a:path>
              </a:pathLst>
            </a:custGeom>
            <a:solidFill>
              <a:srgbClr val="FFC000"/>
            </a:solidFill>
            <a:ln w="9797" cap="flat">
              <a:noFill/>
              <a:prstDash val="solid"/>
              <a:miter/>
            </a:ln>
          </p:spPr>
          <p:txBody>
            <a:bodyPr rtlCol="0" anchor="ctr"/>
            <a:lstStyle/>
            <a:p>
              <a:endParaRPr lang="pt-BR" sz="1600"/>
            </a:p>
          </p:txBody>
        </p:sp>
        <p:sp>
          <p:nvSpPr>
            <p:cNvPr id="60" name="Forma Livre 59">
              <a:extLst>
                <a:ext uri="{FF2B5EF4-FFF2-40B4-BE49-F238E27FC236}">
                  <a16:creationId xmlns:a16="http://schemas.microsoft.com/office/drawing/2014/main" id="{38CFA6D7-0E82-7DC5-A2B4-59AC465B7707}"/>
                </a:ext>
              </a:extLst>
            </p:cNvPr>
            <p:cNvSpPr/>
            <p:nvPr/>
          </p:nvSpPr>
          <p:spPr>
            <a:xfrm>
              <a:off x="-2965965" y="-2011637"/>
              <a:ext cx="1366505" cy="171450"/>
            </a:xfrm>
            <a:custGeom>
              <a:avLst/>
              <a:gdLst>
                <a:gd name="connsiteX0" fmla="*/ 85725 w 1366505"/>
                <a:gd name="connsiteY0" fmla="*/ 171450 h 171450"/>
                <a:gd name="connsiteX1" fmla="*/ 1280781 w 1366505"/>
                <a:gd name="connsiteY1" fmla="*/ 171450 h 171450"/>
                <a:gd name="connsiteX2" fmla="*/ 1366506 w 1366505"/>
                <a:gd name="connsiteY2" fmla="*/ 85725 h 171450"/>
                <a:gd name="connsiteX3" fmla="*/ 1280781 w 1366505"/>
                <a:gd name="connsiteY3" fmla="*/ 0 h 171450"/>
                <a:gd name="connsiteX4" fmla="*/ 85725 w 1366505"/>
                <a:gd name="connsiteY4" fmla="*/ 0 h 171450"/>
                <a:gd name="connsiteX5" fmla="*/ 0 w 1366505"/>
                <a:gd name="connsiteY5" fmla="*/ 85725 h 171450"/>
                <a:gd name="connsiteX6" fmla="*/ 85725 w 1366505"/>
                <a:gd name="connsiteY6" fmla="*/ 1714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6505" h="171450">
                  <a:moveTo>
                    <a:pt x="85725" y="171450"/>
                  </a:moveTo>
                  <a:lnTo>
                    <a:pt x="1280781" y="171450"/>
                  </a:lnTo>
                  <a:cubicBezTo>
                    <a:pt x="1328120" y="171450"/>
                    <a:pt x="1366506" y="133065"/>
                    <a:pt x="1366506" y="85725"/>
                  </a:cubicBezTo>
                  <a:cubicBezTo>
                    <a:pt x="1366506" y="38385"/>
                    <a:pt x="1328120" y="0"/>
                    <a:pt x="1280781" y="0"/>
                  </a:cubicBezTo>
                  <a:lnTo>
                    <a:pt x="85725" y="0"/>
                  </a:lnTo>
                  <a:cubicBezTo>
                    <a:pt x="38385" y="0"/>
                    <a:pt x="0" y="38385"/>
                    <a:pt x="0" y="85725"/>
                  </a:cubicBezTo>
                  <a:cubicBezTo>
                    <a:pt x="0" y="133065"/>
                    <a:pt x="38385" y="171450"/>
                    <a:pt x="85725" y="171450"/>
                  </a:cubicBezTo>
                  <a:close/>
                </a:path>
              </a:pathLst>
            </a:custGeom>
            <a:solidFill>
              <a:srgbClr val="FFC000"/>
            </a:solidFill>
            <a:ln w="9797" cap="flat">
              <a:noFill/>
              <a:prstDash val="solid"/>
              <a:miter/>
            </a:ln>
          </p:spPr>
          <p:txBody>
            <a:bodyPr rtlCol="0" anchor="ctr"/>
            <a:lstStyle/>
            <a:p>
              <a:endParaRPr lang="pt-BR" sz="1600"/>
            </a:p>
          </p:txBody>
        </p:sp>
      </p:grpSp>
      <p:sp>
        <p:nvSpPr>
          <p:cNvPr id="129" name="Rectangle 24">
            <a:extLst>
              <a:ext uri="{FF2B5EF4-FFF2-40B4-BE49-F238E27FC236}">
                <a16:creationId xmlns:a16="http://schemas.microsoft.com/office/drawing/2014/main" id="{06617216-09C7-BAB4-DDB7-1BB1BC30F4B2}"/>
              </a:ext>
            </a:extLst>
          </p:cNvPr>
          <p:cNvSpPr/>
          <p:nvPr/>
        </p:nvSpPr>
        <p:spPr>
          <a:xfrm>
            <a:off x="1480286" y="2431436"/>
            <a:ext cx="1582282" cy="59635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600" b="1" dirty="0" err="1">
                <a:solidFill>
                  <a:schemeClr val="bg1"/>
                </a:solidFill>
                <a:latin typeface="Arial" panose="020B0604020202020204" pitchFamily="34" charset="0"/>
                <a:cs typeface="Arial" panose="020B0604020202020204" pitchFamily="34" charset="0"/>
              </a:rPr>
              <a:t>Identificação</a:t>
            </a:r>
            <a:r>
              <a:rPr lang="en-US" sz="1600" b="1" dirty="0">
                <a:solidFill>
                  <a:schemeClr val="bg1"/>
                </a:solidFill>
                <a:latin typeface="Arial" panose="020B0604020202020204" pitchFamily="34" charset="0"/>
                <a:cs typeface="Arial" panose="020B0604020202020204" pitchFamily="34" charset="0"/>
              </a:rPr>
              <a:t> de risco</a:t>
            </a:r>
          </a:p>
        </p:txBody>
      </p:sp>
      <p:sp>
        <p:nvSpPr>
          <p:cNvPr id="142" name="Rectangle 21">
            <a:extLst>
              <a:ext uri="{FF2B5EF4-FFF2-40B4-BE49-F238E27FC236}">
                <a16:creationId xmlns:a16="http://schemas.microsoft.com/office/drawing/2014/main" id="{9BDD8641-19E9-8512-66FA-63A18B5AEC03}"/>
              </a:ext>
            </a:extLst>
          </p:cNvPr>
          <p:cNvSpPr/>
          <p:nvPr/>
        </p:nvSpPr>
        <p:spPr>
          <a:xfrm>
            <a:off x="3047571" y="2530108"/>
            <a:ext cx="425616" cy="399015"/>
          </a:xfrm>
          <a:prstGeom prst="ellipse">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400" b="1" dirty="0">
                <a:solidFill>
                  <a:srgbClr val="4D4D4D"/>
                </a:solidFill>
                <a:latin typeface="Arial" panose="020B0604020202020204" pitchFamily="34" charset="0"/>
                <a:cs typeface="Arial" panose="020B0604020202020204" pitchFamily="34" charset="0"/>
              </a:rPr>
              <a:t>3</a:t>
            </a:r>
          </a:p>
        </p:txBody>
      </p:sp>
      <p:sp>
        <p:nvSpPr>
          <p:cNvPr id="143" name="Rectangle 22">
            <a:extLst>
              <a:ext uri="{FF2B5EF4-FFF2-40B4-BE49-F238E27FC236}">
                <a16:creationId xmlns:a16="http://schemas.microsoft.com/office/drawing/2014/main" id="{9E558207-CC7A-8F9C-C5C1-97D20AD76940}"/>
              </a:ext>
            </a:extLst>
          </p:cNvPr>
          <p:cNvSpPr/>
          <p:nvPr/>
        </p:nvSpPr>
        <p:spPr>
          <a:xfrm>
            <a:off x="3542645" y="2530108"/>
            <a:ext cx="3660595" cy="39901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400" b="1" dirty="0" err="1">
                <a:solidFill>
                  <a:schemeClr val="bg1"/>
                </a:solidFill>
                <a:latin typeface="Arial" panose="020B0604020202020204" pitchFamily="34" charset="0"/>
                <a:cs typeface="Arial" panose="020B0604020202020204" pitchFamily="34" charset="0"/>
              </a:rPr>
              <a:t>Identificação</a:t>
            </a:r>
            <a:r>
              <a:rPr lang="en-US" sz="1400" b="1" dirty="0">
                <a:solidFill>
                  <a:schemeClr val="bg1"/>
                </a:solidFill>
                <a:latin typeface="Arial" panose="020B0604020202020204" pitchFamily="34" charset="0"/>
                <a:cs typeface="Arial" panose="020B0604020202020204" pitchFamily="34" charset="0"/>
              </a:rPr>
              <a:t> das </a:t>
            </a:r>
            <a:r>
              <a:rPr lang="en-US" sz="1400" b="1" dirty="0" err="1">
                <a:solidFill>
                  <a:schemeClr val="bg1"/>
                </a:solidFill>
                <a:latin typeface="Arial" panose="020B0604020202020204" pitchFamily="34" charset="0"/>
                <a:cs typeface="Arial" panose="020B0604020202020204" pitchFamily="34" charset="0"/>
              </a:rPr>
              <a:t>situações</a:t>
            </a:r>
            <a:r>
              <a:rPr lang="en-US" sz="1400" b="1" dirty="0">
                <a:solidFill>
                  <a:schemeClr val="bg1"/>
                </a:solidFill>
                <a:latin typeface="Arial" panose="020B0604020202020204" pitchFamily="34" charset="0"/>
                <a:cs typeface="Arial" panose="020B0604020202020204" pitchFamily="34" charset="0"/>
              </a:rPr>
              <a:t> de </a:t>
            </a:r>
            <a:r>
              <a:rPr lang="en-US" sz="1400" b="1" dirty="0" err="1">
                <a:solidFill>
                  <a:schemeClr val="bg1"/>
                </a:solidFill>
                <a:latin typeface="Arial" panose="020B0604020202020204" pitchFamily="34" charset="0"/>
                <a:cs typeface="Arial" panose="020B0604020202020204" pitchFamily="34" charset="0"/>
              </a:rPr>
              <a:t>riscos</a:t>
            </a:r>
            <a:endParaRPr lang="en-US" sz="1400" b="1" dirty="0">
              <a:solidFill>
                <a:schemeClr val="bg1"/>
              </a:solidFill>
              <a:latin typeface="Arial" panose="020B0604020202020204" pitchFamily="34" charset="0"/>
              <a:cs typeface="Arial" panose="020B0604020202020204" pitchFamily="34" charset="0"/>
            </a:endParaRPr>
          </a:p>
        </p:txBody>
      </p:sp>
      <p:sp>
        <p:nvSpPr>
          <p:cNvPr id="144" name="Rectangle 24">
            <a:extLst>
              <a:ext uri="{FF2B5EF4-FFF2-40B4-BE49-F238E27FC236}">
                <a16:creationId xmlns:a16="http://schemas.microsoft.com/office/drawing/2014/main" id="{6E16FCF4-D798-872B-DC59-1A4B6643B315}"/>
              </a:ext>
            </a:extLst>
          </p:cNvPr>
          <p:cNvSpPr/>
          <p:nvPr/>
        </p:nvSpPr>
        <p:spPr>
          <a:xfrm>
            <a:off x="7026867" y="2530108"/>
            <a:ext cx="2351341" cy="39901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400" dirty="0" err="1">
                <a:solidFill>
                  <a:schemeClr val="bg1"/>
                </a:solidFill>
                <a:latin typeface="Arial" panose="020B0604020202020204" pitchFamily="34" charset="0"/>
                <a:cs typeface="Arial" panose="020B0604020202020204" pitchFamily="34" charset="0"/>
              </a:rPr>
              <a:t>Cada</a:t>
            </a:r>
            <a:r>
              <a:rPr lang="en-US" sz="1400" dirty="0">
                <a:solidFill>
                  <a:schemeClr val="bg1"/>
                </a:solidFill>
                <a:latin typeface="Arial" panose="020B0604020202020204" pitchFamily="34" charset="0"/>
                <a:cs typeface="Arial" panose="020B0604020202020204" pitchFamily="34" charset="0"/>
              </a:rPr>
              <a:t> </a:t>
            </a:r>
            <a:r>
              <a:rPr lang="en-US" sz="1400" dirty="0" err="1">
                <a:solidFill>
                  <a:schemeClr val="bg1"/>
                </a:solidFill>
                <a:latin typeface="Arial" panose="020B0604020202020204" pitchFamily="34" charset="0"/>
                <a:cs typeface="Arial" panose="020B0604020202020204" pitchFamily="34" charset="0"/>
              </a:rPr>
              <a:t>situação</a:t>
            </a:r>
            <a:r>
              <a:rPr lang="en-US" sz="1400" dirty="0">
                <a:solidFill>
                  <a:schemeClr val="bg1"/>
                </a:solidFill>
                <a:latin typeface="Arial" panose="020B0604020202020204" pitchFamily="34" charset="0"/>
                <a:cs typeface="Arial" panose="020B0604020202020204" pitchFamily="34" charset="0"/>
              </a:rPr>
              <a:t> </a:t>
            </a:r>
            <a:r>
              <a:rPr lang="en-US" sz="1400" dirty="0" err="1">
                <a:solidFill>
                  <a:schemeClr val="bg1"/>
                </a:solidFill>
                <a:latin typeface="Arial" panose="020B0604020202020204" pitchFamily="34" charset="0"/>
                <a:cs typeface="Arial" panose="020B0604020202020204" pitchFamily="34" charset="0"/>
              </a:rPr>
              <a:t>pode</a:t>
            </a:r>
            <a:r>
              <a:rPr lang="en-US" sz="1400" dirty="0">
                <a:solidFill>
                  <a:schemeClr val="bg1"/>
                </a:solidFill>
                <a:latin typeface="Arial" panose="020B0604020202020204" pitchFamily="34" charset="0"/>
                <a:cs typeface="Arial" panose="020B0604020202020204" pitchFamily="34" charset="0"/>
              </a:rPr>
              <a:t> </a:t>
            </a:r>
            <a:r>
              <a:rPr lang="en-US" sz="1400" dirty="0" err="1">
                <a:solidFill>
                  <a:schemeClr val="bg1"/>
                </a:solidFill>
                <a:latin typeface="Arial" panose="020B0604020202020204" pitchFamily="34" charset="0"/>
                <a:cs typeface="Arial" panose="020B0604020202020204" pitchFamily="34" charset="0"/>
              </a:rPr>
              <a:t>ter</a:t>
            </a:r>
            <a:r>
              <a:rPr lang="en-US" sz="1400" dirty="0">
                <a:solidFill>
                  <a:schemeClr val="bg1"/>
                </a:solidFill>
                <a:latin typeface="Arial" panose="020B0604020202020204" pitchFamily="34" charset="0"/>
                <a:cs typeface="Arial" panose="020B0604020202020204" pitchFamily="34" charset="0"/>
              </a:rPr>
              <a:t> um </a:t>
            </a:r>
            <a:r>
              <a:rPr lang="en-US" sz="1400" dirty="0" err="1">
                <a:solidFill>
                  <a:schemeClr val="bg1"/>
                </a:solidFill>
                <a:latin typeface="Arial" panose="020B0604020202020204" pitchFamily="34" charset="0"/>
                <a:cs typeface="Arial" panose="020B0604020202020204" pitchFamily="34" charset="0"/>
              </a:rPr>
              <a:t>ou</a:t>
            </a:r>
            <a:r>
              <a:rPr lang="en-US" sz="1400" dirty="0">
                <a:solidFill>
                  <a:schemeClr val="bg1"/>
                </a:solidFill>
                <a:latin typeface="Arial" panose="020B0604020202020204" pitchFamily="34" charset="0"/>
                <a:cs typeface="Arial" panose="020B0604020202020204" pitchFamily="34" charset="0"/>
              </a:rPr>
              <a:t> </a:t>
            </a:r>
            <a:r>
              <a:rPr lang="en-US" sz="1400" dirty="0" err="1">
                <a:solidFill>
                  <a:schemeClr val="bg1"/>
                </a:solidFill>
                <a:latin typeface="Arial" panose="020B0604020202020204" pitchFamily="34" charset="0"/>
                <a:cs typeface="Arial" panose="020B0604020202020204" pitchFamily="34" charset="0"/>
              </a:rPr>
              <a:t>mais</a:t>
            </a:r>
            <a:r>
              <a:rPr lang="en-US" sz="1400" dirty="0">
                <a:solidFill>
                  <a:schemeClr val="bg1"/>
                </a:solidFill>
                <a:latin typeface="Arial" panose="020B0604020202020204" pitchFamily="34" charset="0"/>
                <a:cs typeface="Arial" panose="020B0604020202020204" pitchFamily="34" charset="0"/>
              </a:rPr>
              <a:t> risco</a:t>
            </a:r>
          </a:p>
        </p:txBody>
      </p:sp>
      <p:grpSp>
        <p:nvGrpSpPr>
          <p:cNvPr id="162" name="Agrupar 161">
            <a:extLst>
              <a:ext uri="{FF2B5EF4-FFF2-40B4-BE49-F238E27FC236}">
                <a16:creationId xmlns:a16="http://schemas.microsoft.com/office/drawing/2014/main" id="{D96C019D-C299-3201-ED19-32F3A6415E0E}"/>
              </a:ext>
            </a:extLst>
          </p:cNvPr>
          <p:cNvGrpSpPr/>
          <p:nvPr/>
        </p:nvGrpSpPr>
        <p:grpSpPr>
          <a:xfrm>
            <a:off x="863291" y="2481066"/>
            <a:ext cx="608399" cy="487338"/>
            <a:chOff x="-5068362" y="2341023"/>
            <a:chExt cx="4201369" cy="3365365"/>
          </a:xfrm>
        </p:grpSpPr>
        <p:sp>
          <p:nvSpPr>
            <p:cNvPr id="148" name="Forma Livre 147">
              <a:extLst>
                <a:ext uri="{FF2B5EF4-FFF2-40B4-BE49-F238E27FC236}">
                  <a16:creationId xmlns:a16="http://schemas.microsoft.com/office/drawing/2014/main" id="{3DCDD6DD-4DB7-D019-33C6-611C468DC10E}"/>
                </a:ext>
              </a:extLst>
            </p:cNvPr>
            <p:cNvSpPr/>
            <p:nvPr/>
          </p:nvSpPr>
          <p:spPr>
            <a:xfrm>
              <a:off x="-1762161" y="2341023"/>
              <a:ext cx="350947" cy="589629"/>
            </a:xfrm>
            <a:custGeom>
              <a:avLst/>
              <a:gdLst>
                <a:gd name="connsiteX0" fmla="*/ 92615 w 350947"/>
                <a:gd name="connsiteY0" fmla="*/ 585398 h 589629"/>
                <a:gd name="connsiteX1" fmla="*/ 131799 w 350947"/>
                <a:gd name="connsiteY1" fmla="*/ 549937 h 589629"/>
                <a:gd name="connsiteX2" fmla="*/ 344267 w 350947"/>
                <a:gd name="connsiteY2" fmla="*/ 98826 h 589629"/>
                <a:gd name="connsiteX3" fmla="*/ 311170 w 350947"/>
                <a:gd name="connsiteY3" fmla="*/ 6608 h 589629"/>
                <a:gd name="connsiteX4" fmla="*/ 218726 w 350947"/>
                <a:gd name="connsiteY4" fmla="*/ 39883 h 589629"/>
                <a:gd name="connsiteX5" fmla="*/ 6544 w 350947"/>
                <a:gd name="connsiteY5" fmla="*/ 490708 h 589629"/>
                <a:gd name="connsiteX6" fmla="*/ 40022 w 350947"/>
                <a:gd name="connsiteY6" fmla="*/ 583021 h 589629"/>
                <a:gd name="connsiteX7" fmla="*/ 92711 w 350947"/>
                <a:gd name="connsiteY7" fmla="*/ 585398 h 589629"/>
                <a:gd name="connsiteX8" fmla="*/ 92711 w 350947"/>
                <a:gd name="connsiteY8" fmla="*/ 585398 h 58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947" h="589629">
                  <a:moveTo>
                    <a:pt x="92615" y="585398"/>
                  </a:moveTo>
                  <a:cubicBezTo>
                    <a:pt x="109449" y="579313"/>
                    <a:pt x="123810" y="567335"/>
                    <a:pt x="131799" y="549937"/>
                  </a:cubicBezTo>
                  <a:lnTo>
                    <a:pt x="344267" y="98826"/>
                  </a:lnTo>
                  <a:cubicBezTo>
                    <a:pt x="360720" y="64126"/>
                    <a:pt x="345693" y="22960"/>
                    <a:pt x="311170" y="6608"/>
                  </a:cubicBezTo>
                  <a:cubicBezTo>
                    <a:pt x="276741" y="-9649"/>
                    <a:pt x="235275" y="5087"/>
                    <a:pt x="218726" y="39883"/>
                  </a:cubicBezTo>
                  <a:lnTo>
                    <a:pt x="6544" y="490708"/>
                  </a:lnTo>
                  <a:cubicBezTo>
                    <a:pt x="-9719" y="525503"/>
                    <a:pt x="5403" y="566859"/>
                    <a:pt x="40022" y="583021"/>
                  </a:cubicBezTo>
                  <a:cubicBezTo>
                    <a:pt x="57141" y="591387"/>
                    <a:pt x="76257" y="591387"/>
                    <a:pt x="92711" y="585398"/>
                  </a:cubicBezTo>
                  <a:lnTo>
                    <a:pt x="92711" y="585398"/>
                  </a:lnTo>
                  <a:close/>
                </a:path>
              </a:pathLst>
            </a:custGeom>
            <a:solidFill>
              <a:srgbClr val="FFC000"/>
            </a:solidFill>
            <a:ln w="9503" cap="flat">
              <a:noFill/>
              <a:prstDash val="solid"/>
              <a:miter/>
            </a:ln>
          </p:spPr>
          <p:txBody>
            <a:bodyPr rtlCol="0" anchor="ctr"/>
            <a:lstStyle/>
            <a:p>
              <a:endParaRPr lang="pt-BR" sz="1600"/>
            </a:p>
          </p:txBody>
        </p:sp>
        <p:sp>
          <p:nvSpPr>
            <p:cNvPr id="149" name="Forma Livre 148">
              <a:extLst>
                <a:ext uri="{FF2B5EF4-FFF2-40B4-BE49-F238E27FC236}">
                  <a16:creationId xmlns:a16="http://schemas.microsoft.com/office/drawing/2014/main" id="{88CD5A94-DAB6-2A06-0982-8DAB53F95970}"/>
                </a:ext>
              </a:extLst>
            </p:cNvPr>
            <p:cNvSpPr/>
            <p:nvPr/>
          </p:nvSpPr>
          <p:spPr>
            <a:xfrm>
              <a:off x="-1474877" y="2938937"/>
              <a:ext cx="607884" cy="307488"/>
            </a:xfrm>
            <a:custGeom>
              <a:avLst/>
              <a:gdLst>
                <a:gd name="connsiteX0" fmla="*/ 515015 w 607884"/>
                <a:gd name="connsiteY0" fmla="*/ 4217 h 307488"/>
                <a:gd name="connsiteX1" fmla="*/ 45760 w 607884"/>
                <a:gd name="connsiteY1" fmla="*/ 172682 h 307488"/>
                <a:gd name="connsiteX2" fmla="*/ 4009 w 607884"/>
                <a:gd name="connsiteY2" fmla="*/ 261668 h 307488"/>
                <a:gd name="connsiteX3" fmla="*/ 92648 w 607884"/>
                <a:gd name="connsiteY3" fmla="*/ 303499 h 307488"/>
                <a:gd name="connsiteX4" fmla="*/ 561998 w 607884"/>
                <a:gd name="connsiteY4" fmla="*/ 134749 h 307488"/>
                <a:gd name="connsiteX5" fmla="*/ 603654 w 607884"/>
                <a:gd name="connsiteY5" fmla="*/ 45953 h 307488"/>
                <a:gd name="connsiteX6" fmla="*/ 515015 w 607884"/>
                <a:gd name="connsiteY6" fmla="*/ 4217 h 307488"/>
                <a:gd name="connsiteX7" fmla="*/ 515015 w 607884"/>
                <a:gd name="connsiteY7" fmla="*/ 4217 h 30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884" h="307488">
                  <a:moveTo>
                    <a:pt x="515015" y="4217"/>
                  </a:moveTo>
                  <a:lnTo>
                    <a:pt x="45760" y="172682"/>
                  </a:lnTo>
                  <a:cubicBezTo>
                    <a:pt x="9905" y="185707"/>
                    <a:pt x="-8735" y="225636"/>
                    <a:pt x="4009" y="261668"/>
                  </a:cubicBezTo>
                  <a:cubicBezTo>
                    <a:pt x="17038" y="297795"/>
                    <a:pt x="56888" y="316144"/>
                    <a:pt x="92648" y="303499"/>
                  </a:cubicBezTo>
                  <a:lnTo>
                    <a:pt x="561998" y="134749"/>
                  </a:lnTo>
                  <a:cubicBezTo>
                    <a:pt x="598043" y="121724"/>
                    <a:pt x="616874" y="82175"/>
                    <a:pt x="603654" y="45953"/>
                  </a:cubicBezTo>
                  <a:cubicBezTo>
                    <a:pt x="590910" y="9921"/>
                    <a:pt x="550965" y="-8998"/>
                    <a:pt x="515015" y="4217"/>
                  </a:cubicBezTo>
                  <a:lnTo>
                    <a:pt x="515015" y="4217"/>
                  </a:lnTo>
                  <a:close/>
                </a:path>
              </a:pathLst>
            </a:custGeom>
            <a:solidFill>
              <a:srgbClr val="FFC000"/>
            </a:solidFill>
            <a:ln w="9503" cap="flat">
              <a:noFill/>
              <a:prstDash val="solid"/>
              <a:miter/>
            </a:ln>
          </p:spPr>
          <p:txBody>
            <a:bodyPr rtlCol="0" anchor="ctr"/>
            <a:lstStyle/>
            <a:p>
              <a:endParaRPr lang="pt-BR" sz="1600"/>
            </a:p>
          </p:txBody>
        </p:sp>
        <p:sp>
          <p:nvSpPr>
            <p:cNvPr id="150" name="Forma Livre 149">
              <a:extLst>
                <a:ext uri="{FF2B5EF4-FFF2-40B4-BE49-F238E27FC236}">
                  <a16:creationId xmlns:a16="http://schemas.microsoft.com/office/drawing/2014/main" id="{625AE958-161D-9028-322B-F09B8CB03D7F}"/>
                </a:ext>
              </a:extLst>
            </p:cNvPr>
            <p:cNvSpPr/>
            <p:nvPr/>
          </p:nvSpPr>
          <p:spPr>
            <a:xfrm>
              <a:off x="-1495231" y="3534160"/>
              <a:ext cx="590089" cy="351039"/>
            </a:xfrm>
            <a:custGeom>
              <a:avLst/>
              <a:gdLst>
                <a:gd name="connsiteX0" fmla="*/ 99117 w 590089"/>
                <a:gd name="connsiteY0" fmla="*/ 6608 h 351039"/>
                <a:gd name="connsiteX1" fmla="*/ 6673 w 590089"/>
                <a:gd name="connsiteY1" fmla="*/ 39883 h 351039"/>
                <a:gd name="connsiteX2" fmla="*/ 40151 w 590089"/>
                <a:gd name="connsiteY2" fmla="*/ 132196 h 351039"/>
                <a:gd name="connsiteX3" fmla="*/ 491335 w 590089"/>
                <a:gd name="connsiteY3" fmla="*/ 344394 h 351039"/>
                <a:gd name="connsiteX4" fmla="*/ 544214 w 590089"/>
                <a:gd name="connsiteY4" fmla="*/ 346961 h 351039"/>
                <a:gd name="connsiteX5" fmla="*/ 583493 w 590089"/>
                <a:gd name="connsiteY5" fmla="*/ 311500 h 351039"/>
                <a:gd name="connsiteX6" fmla="*/ 550301 w 590089"/>
                <a:gd name="connsiteY6" fmla="*/ 219091 h 351039"/>
                <a:gd name="connsiteX7" fmla="*/ 99212 w 590089"/>
                <a:gd name="connsiteY7" fmla="*/ 6703 h 351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0089" h="351039">
                  <a:moveTo>
                    <a:pt x="99117" y="6608"/>
                  </a:moveTo>
                  <a:cubicBezTo>
                    <a:pt x="64403" y="-9649"/>
                    <a:pt x="22936" y="5087"/>
                    <a:pt x="6673" y="39883"/>
                  </a:cubicBezTo>
                  <a:cubicBezTo>
                    <a:pt x="-9780" y="74584"/>
                    <a:pt x="5247" y="115749"/>
                    <a:pt x="40151" y="132196"/>
                  </a:cubicBezTo>
                  <a:lnTo>
                    <a:pt x="491335" y="344394"/>
                  </a:lnTo>
                  <a:cubicBezTo>
                    <a:pt x="508550" y="352665"/>
                    <a:pt x="527476" y="352855"/>
                    <a:pt x="544214" y="346961"/>
                  </a:cubicBezTo>
                  <a:cubicBezTo>
                    <a:pt x="561048" y="340971"/>
                    <a:pt x="575409" y="328517"/>
                    <a:pt x="583493" y="311500"/>
                  </a:cubicBezTo>
                  <a:cubicBezTo>
                    <a:pt x="599756" y="276799"/>
                    <a:pt x="584920" y="235348"/>
                    <a:pt x="550301" y="219091"/>
                  </a:cubicBezTo>
                  <a:lnTo>
                    <a:pt x="99212" y="6703"/>
                  </a:lnTo>
                  <a:close/>
                </a:path>
              </a:pathLst>
            </a:custGeom>
            <a:solidFill>
              <a:srgbClr val="FFC000"/>
            </a:solidFill>
            <a:ln w="9503" cap="flat">
              <a:noFill/>
              <a:prstDash val="solid"/>
              <a:miter/>
            </a:ln>
          </p:spPr>
          <p:txBody>
            <a:bodyPr rtlCol="0" anchor="ctr"/>
            <a:lstStyle/>
            <a:p>
              <a:endParaRPr lang="pt-BR" sz="1600"/>
            </a:p>
          </p:txBody>
        </p:sp>
        <p:sp>
          <p:nvSpPr>
            <p:cNvPr id="151" name="Forma Livre 150">
              <a:extLst>
                <a:ext uri="{FF2B5EF4-FFF2-40B4-BE49-F238E27FC236}">
                  <a16:creationId xmlns:a16="http://schemas.microsoft.com/office/drawing/2014/main" id="{1E0BBE95-B24A-3F8D-9F77-3EB44CEECF95}"/>
                </a:ext>
              </a:extLst>
            </p:cNvPr>
            <p:cNvSpPr/>
            <p:nvPr/>
          </p:nvSpPr>
          <p:spPr>
            <a:xfrm>
              <a:off x="-2120159" y="4098357"/>
              <a:ext cx="33953" cy="94119"/>
            </a:xfrm>
            <a:custGeom>
              <a:avLst/>
              <a:gdLst>
                <a:gd name="connsiteX0" fmla="*/ 33953 w 33953"/>
                <a:gd name="connsiteY0" fmla="*/ 94120 h 94119"/>
                <a:gd name="connsiteX1" fmla="*/ 0 w 33953"/>
                <a:gd name="connsiteY1" fmla="*/ 0 h 94119"/>
                <a:gd name="connsiteX2" fmla="*/ 0 w 33953"/>
                <a:gd name="connsiteY2" fmla="*/ 0 h 94119"/>
                <a:gd name="connsiteX3" fmla="*/ 33953 w 33953"/>
                <a:gd name="connsiteY3" fmla="*/ 94120 h 94119"/>
              </a:gdLst>
              <a:ahLst/>
              <a:cxnLst>
                <a:cxn ang="0">
                  <a:pos x="connsiteX0" y="connsiteY0"/>
                </a:cxn>
                <a:cxn ang="0">
                  <a:pos x="connsiteX1" y="connsiteY1"/>
                </a:cxn>
                <a:cxn ang="0">
                  <a:pos x="connsiteX2" y="connsiteY2"/>
                </a:cxn>
                <a:cxn ang="0">
                  <a:pos x="connsiteX3" y="connsiteY3"/>
                </a:cxn>
              </a:cxnLst>
              <a:rect l="l" t="t" r="r" b="b"/>
              <a:pathLst>
                <a:path w="33953" h="94119">
                  <a:moveTo>
                    <a:pt x="33953" y="94120"/>
                  </a:moveTo>
                  <a:lnTo>
                    <a:pt x="0" y="0"/>
                  </a:lnTo>
                  <a:lnTo>
                    <a:pt x="0" y="0"/>
                  </a:lnTo>
                  <a:lnTo>
                    <a:pt x="33953" y="94120"/>
                  </a:lnTo>
                  <a:close/>
                </a:path>
              </a:pathLst>
            </a:custGeom>
            <a:noFill/>
            <a:ln w="9503" cap="flat">
              <a:noFill/>
              <a:prstDash val="solid"/>
              <a:miter/>
            </a:ln>
          </p:spPr>
          <p:txBody>
            <a:bodyPr rtlCol="0" anchor="ctr"/>
            <a:lstStyle/>
            <a:p>
              <a:endParaRPr lang="pt-BR" sz="1600"/>
            </a:p>
          </p:txBody>
        </p:sp>
        <p:sp>
          <p:nvSpPr>
            <p:cNvPr id="152" name="Forma Livre 151">
              <a:extLst>
                <a:ext uri="{FF2B5EF4-FFF2-40B4-BE49-F238E27FC236}">
                  <a16:creationId xmlns:a16="http://schemas.microsoft.com/office/drawing/2014/main" id="{2997501D-75BB-A1EF-0F1A-0D3B06241A05}"/>
                </a:ext>
              </a:extLst>
            </p:cNvPr>
            <p:cNvSpPr/>
            <p:nvPr/>
          </p:nvSpPr>
          <p:spPr>
            <a:xfrm>
              <a:off x="-4929601" y="3682233"/>
              <a:ext cx="943835" cy="1078403"/>
            </a:xfrm>
            <a:custGeom>
              <a:avLst/>
              <a:gdLst>
                <a:gd name="connsiteX0" fmla="*/ 756666 w 943835"/>
                <a:gd name="connsiteY0" fmla="*/ 1039217 h 1078403"/>
                <a:gd name="connsiteX1" fmla="*/ 943836 w 943835"/>
                <a:gd name="connsiteY1" fmla="*/ 971812 h 1078403"/>
                <a:gd name="connsiteX2" fmla="*/ 593844 w 943835"/>
                <a:gd name="connsiteY2" fmla="*/ 0 h 1078403"/>
                <a:gd name="connsiteX3" fmla="*/ 406675 w 943835"/>
                <a:gd name="connsiteY3" fmla="*/ 67215 h 1078403"/>
                <a:gd name="connsiteX4" fmla="*/ 26725 w 943835"/>
                <a:gd name="connsiteY4" fmla="*/ 752769 h 1078403"/>
                <a:gd name="connsiteX5" fmla="*/ 756666 w 943835"/>
                <a:gd name="connsiteY5" fmla="*/ 1039217 h 107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3835" h="1078403">
                  <a:moveTo>
                    <a:pt x="756666" y="1039217"/>
                  </a:moveTo>
                  <a:lnTo>
                    <a:pt x="943836" y="971812"/>
                  </a:lnTo>
                  <a:lnTo>
                    <a:pt x="593844" y="0"/>
                  </a:lnTo>
                  <a:lnTo>
                    <a:pt x="406675" y="67215"/>
                  </a:lnTo>
                  <a:cubicBezTo>
                    <a:pt x="101479" y="176831"/>
                    <a:pt x="-69237" y="485716"/>
                    <a:pt x="26725" y="752769"/>
                  </a:cubicBezTo>
                  <a:cubicBezTo>
                    <a:pt x="122783" y="1020013"/>
                    <a:pt x="451565" y="1149024"/>
                    <a:pt x="756666" y="1039217"/>
                  </a:cubicBezTo>
                  <a:close/>
                </a:path>
              </a:pathLst>
            </a:custGeom>
            <a:noFill/>
            <a:ln w="9503" cap="flat">
              <a:noFill/>
              <a:prstDash val="solid"/>
              <a:miter/>
            </a:ln>
          </p:spPr>
          <p:txBody>
            <a:bodyPr rtlCol="0" anchor="ctr"/>
            <a:lstStyle/>
            <a:p>
              <a:endParaRPr lang="pt-BR" sz="1600"/>
            </a:p>
          </p:txBody>
        </p:sp>
        <p:sp>
          <p:nvSpPr>
            <p:cNvPr id="153" name="Forma Livre 152">
              <a:extLst>
                <a:ext uri="{FF2B5EF4-FFF2-40B4-BE49-F238E27FC236}">
                  <a16:creationId xmlns:a16="http://schemas.microsoft.com/office/drawing/2014/main" id="{98F8995E-B745-EF14-E340-551A968F72D4}"/>
                </a:ext>
              </a:extLst>
            </p:cNvPr>
            <p:cNvSpPr/>
            <p:nvPr/>
          </p:nvSpPr>
          <p:spPr>
            <a:xfrm>
              <a:off x="-4447126" y="4847799"/>
              <a:ext cx="522247" cy="719763"/>
            </a:xfrm>
            <a:custGeom>
              <a:avLst/>
              <a:gdLst>
                <a:gd name="connsiteX0" fmla="*/ 321364 w 522247"/>
                <a:gd name="connsiteY0" fmla="*/ 4183 h 719763"/>
                <a:gd name="connsiteX1" fmla="*/ 0 w 522247"/>
                <a:gd name="connsiteY1" fmla="*/ 49247 h 719763"/>
                <a:gd name="connsiteX2" fmla="*/ 201911 w 522247"/>
                <a:gd name="connsiteY2" fmla="*/ 610639 h 719763"/>
                <a:gd name="connsiteX3" fmla="*/ 412762 w 522247"/>
                <a:gd name="connsiteY3" fmla="*/ 709987 h 719763"/>
                <a:gd name="connsiteX4" fmla="*/ 512433 w 522247"/>
                <a:gd name="connsiteY4" fmla="*/ 499026 h 719763"/>
                <a:gd name="connsiteX5" fmla="*/ 333157 w 522247"/>
                <a:gd name="connsiteY5" fmla="*/ 0 h 719763"/>
                <a:gd name="connsiteX6" fmla="*/ 321269 w 522247"/>
                <a:gd name="connsiteY6" fmla="*/ 4278 h 719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247" h="719763">
                  <a:moveTo>
                    <a:pt x="321364" y="4183"/>
                  </a:moveTo>
                  <a:cubicBezTo>
                    <a:pt x="214179" y="42782"/>
                    <a:pt x="104712" y="56092"/>
                    <a:pt x="0" y="49247"/>
                  </a:cubicBezTo>
                  <a:lnTo>
                    <a:pt x="201911" y="610639"/>
                  </a:lnTo>
                  <a:cubicBezTo>
                    <a:pt x="232725" y="696392"/>
                    <a:pt x="327261" y="740790"/>
                    <a:pt x="412762" y="709987"/>
                  </a:cubicBezTo>
                  <a:cubicBezTo>
                    <a:pt x="498833" y="679089"/>
                    <a:pt x="543342" y="584684"/>
                    <a:pt x="512433" y="499026"/>
                  </a:cubicBezTo>
                  <a:lnTo>
                    <a:pt x="333157" y="0"/>
                  </a:lnTo>
                  <a:lnTo>
                    <a:pt x="321269" y="4278"/>
                  </a:lnTo>
                  <a:close/>
                </a:path>
              </a:pathLst>
            </a:custGeom>
            <a:noFill/>
            <a:ln w="9503" cap="flat">
              <a:noFill/>
              <a:prstDash val="solid"/>
              <a:miter/>
            </a:ln>
          </p:spPr>
          <p:txBody>
            <a:bodyPr rtlCol="0" anchor="ctr"/>
            <a:lstStyle/>
            <a:p>
              <a:endParaRPr lang="pt-BR" sz="1600"/>
            </a:p>
          </p:txBody>
        </p:sp>
        <p:sp>
          <p:nvSpPr>
            <p:cNvPr id="154" name="Forma Livre 153">
              <a:extLst>
                <a:ext uri="{FF2B5EF4-FFF2-40B4-BE49-F238E27FC236}">
                  <a16:creationId xmlns:a16="http://schemas.microsoft.com/office/drawing/2014/main" id="{9A249919-A667-8329-C854-9618CCB91AD6}"/>
                </a:ext>
              </a:extLst>
            </p:cNvPr>
            <p:cNvSpPr/>
            <p:nvPr/>
          </p:nvSpPr>
          <p:spPr>
            <a:xfrm>
              <a:off x="-2577430" y="2828404"/>
              <a:ext cx="33953" cy="94405"/>
            </a:xfrm>
            <a:custGeom>
              <a:avLst/>
              <a:gdLst>
                <a:gd name="connsiteX0" fmla="*/ 33953 w 33953"/>
                <a:gd name="connsiteY0" fmla="*/ 94405 h 94405"/>
                <a:gd name="connsiteX1" fmla="*/ 33953 w 33953"/>
                <a:gd name="connsiteY1" fmla="*/ 94405 h 94405"/>
                <a:gd name="connsiteX2" fmla="*/ 0 w 33953"/>
                <a:gd name="connsiteY2" fmla="*/ 0 h 94405"/>
                <a:gd name="connsiteX3" fmla="*/ 20733 w 33953"/>
                <a:gd name="connsiteY3" fmla="*/ 57613 h 94405"/>
                <a:gd name="connsiteX4" fmla="*/ 33953 w 33953"/>
                <a:gd name="connsiteY4" fmla="*/ 94405 h 94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3" h="94405">
                  <a:moveTo>
                    <a:pt x="33953" y="94405"/>
                  </a:moveTo>
                  <a:lnTo>
                    <a:pt x="33953" y="94405"/>
                  </a:lnTo>
                  <a:lnTo>
                    <a:pt x="0" y="0"/>
                  </a:lnTo>
                  <a:lnTo>
                    <a:pt x="20733" y="57613"/>
                  </a:lnTo>
                  <a:lnTo>
                    <a:pt x="33953" y="94405"/>
                  </a:lnTo>
                  <a:close/>
                </a:path>
              </a:pathLst>
            </a:custGeom>
            <a:noFill/>
            <a:ln w="9503" cap="flat">
              <a:noFill/>
              <a:prstDash val="solid"/>
              <a:miter/>
            </a:ln>
          </p:spPr>
          <p:txBody>
            <a:bodyPr rtlCol="0" anchor="ctr"/>
            <a:lstStyle/>
            <a:p>
              <a:endParaRPr lang="pt-BR" sz="1600"/>
            </a:p>
          </p:txBody>
        </p:sp>
        <p:sp>
          <p:nvSpPr>
            <p:cNvPr id="155" name="Forma Livre 154">
              <a:extLst>
                <a:ext uri="{FF2B5EF4-FFF2-40B4-BE49-F238E27FC236}">
                  <a16:creationId xmlns:a16="http://schemas.microsoft.com/office/drawing/2014/main" id="{EB79214B-C65E-3D62-C311-AD36C3A56170}"/>
                </a:ext>
              </a:extLst>
            </p:cNvPr>
            <p:cNvSpPr/>
            <p:nvPr/>
          </p:nvSpPr>
          <p:spPr>
            <a:xfrm>
              <a:off x="-2496590" y="3053341"/>
              <a:ext cx="329448" cy="914769"/>
            </a:xfrm>
            <a:custGeom>
              <a:avLst/>
              <a:gdLst>
                <a:gd name="connsiteX0" fmla="*/ 0 w 329448"/>
                <a:gd name="connsiteY0" fmla="*/ 0 h 914769"/>
                <a:gd name="connsiteX1" fmla="*/ 329163 w 329448"/>
                <a:gd name="connsiteY1" fmla="*/ 914769 h 914769"/>
                <a:gd name="connsiteX2" fmla="*/ 329448 w 329448"/>
                <a:gd name="connsiteY2" fmla="*/ 914769 h 914769"/>
                <a:gd name="connsiteX3" fmla="*/ 95 w 329448"/>
                <a:gd name="connsiteY3" fmla="*/ 0 h 914769"/>
                <a:gd name="connsiteX4" fmla="*/ 95 w 329448"/>
                <a:gd name="connsiteY4" fmla="*/ 0 h 91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448" h="914769">
                  <a:moveTo>
                    <a:pt x="0" y="0"/>
                  </a:moveTo>
                  <a:lnTo>
                    <a:pt x="329163" y="914769"/>
                  </a:lnTo>
                  <a:lnTo>
                    <a:pt x="329448" y="914769"/>
                  </a:lnTo>
                  <a:lnTo>
                    <a:pt x="95" y="0"/>
                  </a:lnTo>
                  <a:lnTo>
                    <a:pt x="95" y="0"/>
                  </a:lnTo>
                  <a:close/>
                </a:path>
              </a:pathLst>
            </a:custGeom>
            <a:noFill/>
            <a:ln w="9503" cap="flat">
              <a:noFill/>
              <a:prstDash val="solid"/>
              <a:miter/>
            </a:ln>
          </p:spPr>
          <p:txBody>
            <a:bodyPr rtlCol="0" anchor="ctr"/>
            <a:lstStyle/>
            <a:p>
              <a:endParaRPr lang="pt-BR" sz="1600"/>
            </a:p>
          </p:txBody>
        </p:sp>
        <p:sp>
          <p:nvSpPr>
            <p:cNvPr id="156" name="Forma Livre 155">
              <a:extLst>
                <a:ext uri="{FF2B5EF4-FFF2-40B4-BE49-F238E27FC236}">
                  <a16:creationId xmlns:a16="http://schemas.microsoft.com/office/drawing/2014/main" id="{471419A4-B726-DF40-8B46-35FB3803027F}"/>
                </a:ext>
              </a:extLst>
            </p:cNvPr>
            <p:cNvSpPr/>
            <p:nvPr/>
          </p:nvSpPr>
          <p:spPr>
            <a:xfrm>
              <a:off x="-3087727" y="2527381"/>
              <a:ext cx="969054" cy="2161253"/>
            </a:xfrm>
            <a:custGeom>
              <a:avLst/>
              <a:gdLst>
                <a:gd name="connsiteX0" fmla="*/ 290030 w 969054"/>
                <a:gd name="connsiteY0" fmla="*/ 98998 h 2161253"/>
                <a:gd name="connsiteX1" fmla="*/ 99152 w 969054"/>
                <a:gd name="connsiteY1" fmla="*/ 8966 h 2161253"/>
                <a:gd name="connsiteX2" fmla="*/ 8801 w 969054"/>
                <a:gd name="connsiteY2" fmla="*/ 199963 h 2161253"/>
                <a:gd name="connsiteX3" fmla="*/ 679111 w 969054"/>
                <a:gd name="connsiteY3" fmla="*/ 2062586 h 2161253"/>
                <a:gd name="connsiteX4" fmla="*/ 870369 w 969054"/>
                <a:gd name="connsiteY4" fmla="*/ 2152333 h 2161253"/>
                <a:gd name="connsiteX5" fmla="*/ 960245 w 969054"/>
                <a:gd name="connsiteY5" fmla="*/ 1961716 h 2161253"/>
                <a:gd name="connsiteX6" fmla="*/ 290030 w 969054"/>
                <a:gd name="connsiteY6" fmla="*/ 98998 h 216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9054" h="2161253">
                  <a:moveTo>
                    <a:pt x="290030" y="98998"/>
                  </a:moveTo>
                  <a:cubicBezTo>
                    <a:pt x="261974" y="21135"/>
                    <a:pt x="176474" y="-19175"/>
                    <a:pt x="99152" y="8966"/>
                  </a:cubicBezTo>
                  <a:cubicBezTo>
                    <a:pt x="21450" y="36821"/>
                    <a:pt x="-19065" y="121910"/>
                    <a:pt x="8801" y="199963"/>
                  </a:cubicBezTo>
                  <a:lnTo>
                    <a:pt x="679111" y="2062586"/>
                  </a:lnTo>
                  <a:cubicBezTo>
                    <a:pt x="707262" y="2140069"/>
                    <a:pt x="792762" y="2180379"/>
                    <a:pt x="870369" y="2152333"/>
                  </a:cubicBezTo>
                  <a:cubicBezTo>
                    <a:pt x="947976" y="2124572"/>
                    <a:pt x="988016" y="2039104"/>
                    <a:pt x="960245" y="1961716"/>
                  </a:cubicBezTo>
                  <a:lnTo>
                    <a:pt x="290030" y="98998"/>
                  </a:lnTo>
                  <a:close/>
                </a:path>
              </a:pathLst>
            </a:custGeom>
            <a:noFill/>
            <a:ln w="9503" cap="flat">
              <a:noFill/>
              <a:prstDash val="solid"/>
              <a:miter/>
            </a:ln>
          </p:spPr>
          <p:txBody>
            <a:bodyPr rtlCol="0" anchor="ctr"/>
            <a:lstStyle/>
            <a:p>
              <a:endParaRPr lang="pt-BR" sz="1600"/>
            </a:p>
          </p:txBody>
        </p:sp>
        <p:sp>
          <p:nvSpPr>
            <p:cNvPr id="157" name="Forma Livre 156">
              <a:extLst>
                <a:ext uri="{FF2B5EF4-FFF2-40B4-BE49-F238E27FC236}">
                  <a16:creationId xmlns:a16="http://schemas.microsoft.com/office/drawing/2014/main" id="{87FEBB12-A956-8373-69E4-E7EEEFC14323}"/>
                </a:ext>
              </a:extLst>
            </p:cNvPr>
            <p:cNvSpPr/>
            <p:nvPr/>
          </p:nvSpPr>
          <p:spPr>
            <a:xfrm>
              <a:off x="-4206126" y="2845041"/>
              <a:ext cx="1641630" cy="1765176"/>
            </a:xfrm>
            <a:custGeom>
              <a:avLst/>
              <a:gdLst>
                <a:gd name="connsiteX0" fmla="*/ 0 w 1641630"/>
                <a:gd name="connsiteY0" fmla="*/ 787280 h 1765176"/>
                <a:gd name="connsiteX1" fmla="*/ 351703 w 1641630"/>
                <a:gd name="connsiteY1" fmla="*/ 1765176 h 1765176"/>
                <a:gd name="connsiteX2" fmla="*/ 1641630 w 1641630"/>
                <a:gd name="connsiteY2" fmla="*/ 1720778 h 1765176"/>
                <a:gd name="connsiteX3" fmla="*/ 1022203 w 1641630"/>
                <a:gd name="connsiteY3" fmla="*/ 0 h 1765176"/>
                <a:gd name="connsiteX4" fmla="*/ 0 w 1641630"/>
                <a:gd name="connsiteY4" fmla="*/ 787280 h 1765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1630" h="1765176">
                  <a:moveTo>
                    <a:pt x="0" y="787280"/>
                  </a:moveTo>
                  <a:lnTo>
                    <a:pt x="351703" y="1765176"/>
                  </a:lnTo>
                  <a:lnTo>
                    <a:pt x="1641630" y="1720778"/>
                  </a:lnTo>
                  <a:lnTo>
                    <a:pt x="1022203" y="0"/>
                  </a:lnTo>
                  <a:lnTo>
                    <a:pt x="0" y="787280"/>
                  </a:lnTo>
                  <a:close/>
                </a:path>
              </a:pathLst>
            </a:custGeom>
            <a:noFill/>
            <a:ln w="9503" cap="flat">
              <a:noFill/>
              <a:prstDash val="solid"/>
              <a:miter/>
            </a:ln>
          </p:spPr>
          <p:txBody>
            <a:bodyPr rtlCol="0" anchor="ctr"/>
            <a:lstStyle/>
            <a:p>
              <a:endParaRPr lang="pt-BR" sz="1600"/>
            </a:p>
          </p:txBody>
        </p:sp>
        <p:sp>
          <p:nvSpPr>
            <p:cNvPr id="158" name="Forma Livre 157">
              <a:extLst>
                <a:ext uri="{FF2B5EF4-FFF2-40B4-BE49-F238E27FC236}">
                  <a16:creationId xmlns:a16="http://schemas.microsoft.com/office/drawing/2014/main" id="{14FE9801-BCF0-3061-63F4-550B89676097}"/>
                </a:ext>
              </a:extLst>
            </p:cNvPr>
            <p:cNvSpPr/>
            <p:nvPr/>
          </p:nvSpPr>
          <p:spPr>
            <a:xfrm>
              <a:off x="-5068362" y="2388774"/>
              <a:ext cx="3088948" cy="3317614"/>
            </a:xfrm>
            <a:custGeom>
              <a:avLst/>
              <a:gdLst>
                <a:gd name="connsiteX0" fmla="*/ 2982156 w 3088948"/>
                <a:gd name="connsiteY0" fmla="*/ 1803703 h 3317614"/>
                <a:gd name="connsiteX1" fmla="*/ 2948298 w 3088948"/>
                <a:gd name="connsiteY1" fmla="*/ 1709583 h 3317614"/>
                <a:gd name="connsiteX2" fmla="*/ 2948298 w 3088948"/>
                <a:gd name="connsiteY2" fmla="*/ 1709583 h 3317614"/>
                <a:gd name="connsiteX3" fmla="*/ 2901316 w 3088948"/>
                <a:gd name="connsiteY3" fmla="*/ 1579146 h 3317614"/>
                <a:gd name="connsiteX4" fmla="*/ 2901030 w 3088948"/>
                <a:gd name="connsiteY4" fmla="*/ 1579146 h 3317614"/>
                <a:gd name="connsiteX5" fmla="*/ 2571868 w 3088948"/>
                <a:gd name="connsiteY5" fmla="*/ 664567 h 3317614"/>
                <a:gd name="connsiteX6" fmla="*/ 2571868 w 3088948"/>
                <a:gd name="connsiteY6" fmla="*/ 664567 h 3317614"/>
                <a:gd name="connsiteX7" fmla="*/ 2524885 w 3088948"/>
                <a:gd name="connsiteY7" fmla="*/ 534035 h 3317614"/>
                <a:gd name="connsiteX8" fmla="*/ 2524885 w 3088948"/>
                <a:gd name="connsiteY8" fmla="*/ 534035 h 3317614"/>
                <a:gd name="connsiteX9" fmla="*/ 2511665 w 3088948"/>
                <a:gd name="connsiteY9" fmla="*/ 497338 h 3317614"/>
                <a:gd name="connsiteX10" fmla="*/ 2490932 w 3088948"/>
                <a:gd name="connsiteY10" fmla="*/ 439725 h 3317614"/>
                <a:gd name="connsiteX11" fmla="*/ 2490742 w 3088948"/>
                <a:gd name="connsiteY11" fmla="*/ 439345 h 3317614"/>
                <a:gd name="connsiteX12" fmla="*/ 2490742 w 3088948"/>
                <a:gd name="connsiteY12" fmla="*/ 439345 h 3317614"/>
                <a:gd name="connsiteX13" fmla="*/ 2401247 w 3088948"/>
                <a:gd name="connsiteY13" fmla="*/ 190735 h 3317614"/>
                <a:gd name="connsiteX14" fmla="*/ 2032614 w 3088948"/>
                <a:gd name="connsiteY14" fmla="*/ 16946 h 3317614"/>
                <a:gd name="connsiteX15" fmla="*/ 1844114 w 3088948"/>
                <a:gd name="connsiteY15" fmla="*/ 312330 h 3317614"/>
                <a:gd name="connsiteX16" fmla="*/ 784249 w 3088948"/>
                <a:gd name="connsiteY16" fmla="*/ 1128607 h 3317614"/>
                <a:gd name="connsiteX17" fmla="*/ 764276 w 3088948"/>
                <a:gd name="connsiteY17" fmla="*/ 1134501 h 3317614"/>
                <a:gd name="connsiteX18" fmla="*/ 498644 w 3088948"/>
                <a:gd name="connsiteY18" fmla="*/ 1230142 h 3317614"/>
                <a:gd name="connsiteX19" fmla="*/ 35096 w 3088948"/>
                <a:gd name="connsiteY19" fmla="*/ 2093288 h 3317614"/>
                <a:gd name="connsiteX20" fmla="*/ 463740 w 3088948"/>
                <a:gd name="connsiteY20" fmla="*/ 2480986 h 3317614"/>
                <a:gd name="connsiteX21" fmla="*/ 692281 w 3088948"/>
                <a:gd name="connsiteY21" fmla="*/ 3116629 h 3317614"/>
                <a:gd name="connsiteX22" fmla="*/ 1080981 w 3088948"/>
                <a:gd name="connsiteY22" fmla="*/ 3299734 h 3317614"/>
                <a:gd name="connsiteX23" fmla="*/ 1264250 w 3088948"/>
                <a:gd name="connsiteY23" fmla="*/ 2911086 h 3317614"/>
                <a:gd name="connsiteX24" fmla="*/ 1084785 w 3088948"/>
                <a:gd name="connsiteY24" fmla="*/ 2412250 h 3317614"/>
                <a:gd name="connsiteX25" fmla="*/ 1207947 w 3088948"/>
                <a:gd name="connsiteY25" fmla="*/ 2367947 h 3317614"/>
                <a:gd name="connsiteX26" fmla="*/ 1227444 w 3088948"/>
                <a:gd name="connsiteY26" fmla="*/ 2359581 h 3317614"/>
                <a:gd name="connsiteX27" fmla="*/ 2564639 w 3088948"/>
                <a:gd name="connsiteY27" fmla="*/ 2313852 h 3317614"/>
                <a:gd name="connsiteX28" fmla="*/ 2898368 w 3088948"/>
                <a:gd name="connsiteY28" fmla="*/ 2421757 h 3317614"/>
                <a:gd name="connsiteX29" fmla="*/ 3072032 w 3088948"/>
                <a:gd name="connsiteY29" fmla="*/ 2053359 h 3317614"/>
                <a:gd name="connsiteX30" fmla="*/ 2982537 w 3088948"/>
                <a:gd name="connsiteY30" fmla="*/ 1804844 h 3317614"/>
                <a:gd name="connsiteX31" fmla="*/ 2982537 w 3088948"/>
                <a:gd name="connsiteY31" fmla="*/ 1804844 h 3317614"/>
                <a:gd name="connsiteX32" fmla="*/ 2982156 w 3088948"/>
                <a:gd name="connsiteY32" fmla="*/ 1803798 h 3317614"/>
                <a:gd name="connsiteX33" fmla="*/ 165487 w 3088948"/>
                <a:gd name="connsiteY33" fmla="*/ 2046323 h 3317614"/>
                <a:gd name="connsiteX34" fmla="*/ 545437 w 3088948"/>
                <a:gd name="connsiteY34" fmla="*/ 1360769 h 3317614"/>
                <a:gd name="connsiteX35" fmla="*/ 732606 w 3088948"/>
                <a:gd name="connsiteY35" fmla="*/ 1293554 h 3317614"/>
                <a:gd name="connsiteX36" fmla="*/ 1082597 w 3088948"/>
                <a:gd name="connsiteY36" fmla="*/ 2265366 h 3317614"/>
                <a:gd name="connsiteX37" fmla="*/ 895428 w 3088948"/>
                <a:gd name="connsiteY37" fmla="*/ 2332771 h 3317614"/>
                <a:gd name="connsiteX38" fmla="*/ 165487 w 3088948"/>
                <a:gd name="connsiteY38" fmla="*/ 2046323 h 3317614"/>
                <a:gd name="connsiteX39" fmla="*/ 1133669 w 3088948"/>
                <a:gd name="connsiteY39" fmla="*/ 2958051 h 3317614"/>
                <a:gd name="connsiteX40" fmla="*/ 1033998 w 3088948"/>
                <a:gd name="connsiteY40" fmla="*/ 3169012 h 3317614"/>
                <a:gd name="connsiteX41" fmla="*/ 823147 w 3088948"/>
                <a:gd name="connsiteY41" fmla="*/ 3069664 h 3317614"/>
                <a:gd name="connsiteX42" fmla="*/ 621236 w 3088948"/>
                <a:gd name="connsiteY42" fmla="*/ 2508272 h 3317614"/>
                <a:gd name="connsiteX43" fmla="*/ 942601 w 3088948"/>
                <a:gd name="connsiteY43" fmla="*/ 2463208 h 3317614"/>
                <a:gd name="connsiteX44" fmla="*/ 954489 w 3088948"/>
                <a:gd name="connsiteY44" fmla="*/ 2458930 h 3317614"/>
                <a:gd name="connsiteX45" fmla="*/ 1133765 w 3088948"/>
                <a:gd name="connsiteY45" fmla="*/ 2957956 h 3317614"/>
                <a:gd name="connsiteX46" fmla="*/ 1213844 w 3088948"/>
                <a:gd name="connsiteY46" fmla="*/ 2221444 h 3317614"/>
                <a:gd name="connsiteX47" fmla="*/ 862141 w 3088948"/>
                <a:gd name="connsiteY47" fmla="*/ 1243547 h 3317614"/>
                <a:gd name="connsiteX48" fmla="*/ 1884439 w 3088948"/>
                <a:gd name="connsiteY48" fmla="*/ 456267 h 3317614"/>
                <a:gd name="connsiteX49" fmla="*/ 2503866 w 3088948"/>
                <a:gd name="connsiteY49" fmla="*/ 2177046 h 3317614"/>
                <a:gd name="connsiteX50" fmla="*/ 1213939 w 3088948"/>
                <a:gd name="connsiteY50" fmla="*/ 2221539 h 3317614"/>
                <a:gd name="connsiteX51" fmla="*/ 2851004 w 3088948"/>
                <a:gd name="connsiteY51" fmla="*/ 2290940 h 3317614"/>
                <a:gd name="connsiteX52" fmla="*/ 2659746 w 3088948"/>
                <a:gd name="connsiteY52" fmla="*/ 2201194 h 3317614"/>
                <a:gd name="connsiteX53" fmla="*/ 1989436 w 3088948"/>
                <a:gd name="connsiteY53" fmla="*/ 338570 h 3317614"/>
                <a:gd name="connsiteX54" fmla="*/ 2079787 w 3088948"/>
                <a:gd name="connsiteY54" fmla="*/ 147573 h 3317614"/>
                <a:gd name="connsiteX55" fmla="*/ 2270666 w 3088948"/>
                <a:gd name="connsiteY55" fmla="*/ 237605 h 3317614"/>
                <a:gd name="connsiteX56" fmla="*/ 2940975 w 3088948"/>
                <a:gd name="connsiteY56" fmla="*/ 2100419 h 3317614"/>
                <a:gd name="connsiteX57" fmla="*/ 2851100 w 3088948"/>
                <a:gd name="connsiteY57" fmla="*/ 2291035 h 3317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088948" h="3317614">
                  <a:moveTo>
                    <a:pt x="2982156" y="1803703"/>
                  </a:moveTo>
                  <a:lnTo>
                    <a:pt x="2948298" y="1709583"/>
                  </a:lnTo>
                  <a:lnTo>
                    <a:pt x="2948298" y="1709583"/>
                  </a:lnTo>
                  <a:lnTo>
                    <a:pt x="2901316" y="1579146"/>
                  </a:lnTo>
                  <a:lnTo>
                    <a:pt x="2901030" y="1579146"/>
                  </a:lnTo>
                  <a:lnTo>
                    <a:pt x="2571868" y="664567"/>
                  </a:lnTo>
                  <a:lnTo>
                    <a:pt x="2571868" y="664567"/>
                  </a:lnTo>
                  <a:lnTo>
                    <a:pt x="2524885" y="534035"/>
                  </a:lnTo>
                  <a:lnTo>
                    <a:pt x="2524885" y="534035"/>
                  </a:lnTo>
                  <a:lnTo>
                    <a:pt x="2511665" y="497338"/>
                  </a:lnTo>
                  <a:lnTo>
                    <a:pt x="2490932" y="439725"/>
                  </a:lnTo>
                  <a:lnTo>
                    <a:pt x="2490742" y="439345"/>
                  </a:lnTo>
                  <a:lnTo>
                    <a:pt x="2490742" y="439345"/>
                  </a:lnTo>
                  <a:lnTo>
                    <a:pt x="2401247" y="190735"/>
                  </a:lnTo>
                  <a:cubicBezTo>
                    <a:pt x="2347607" y="41189"/>
                    <a:pt x="2182027" y="-36674"/>
                    <a:pt x="2032614" y="16946"/>
                  </a:cubicBezTo>
                  <a:cubicBezTo>
                    <a:pt x="1907264" y="62104"/>
                    <a:pt x="1833557" y="185791"/>
                    <a:pt x="1844114" y="312330"/>
                  </a:cubicBezTo>
                  <a:lnTo>
                    <a:pt x="784249" y="1128607"/>
                  </a:lnTo>
                  <a:cubicBezTo>
                    <a:pt x="777496" y="1130698"/>
                    <a:pt x="770839" y="1132219"/>
                    <a:pt x="764276" y="1134501"/>
                  </a:cubicBezTo>
                  <a:lnTo>
                    <a:pt x="498644" y="1230142"/>
                  </a:lnTo>
                  <a:cubicBezTo>
                    <a:pt x="120787" y="1366093"/>
                    <a:pt x="-87306" y="1753411"/>
                    <a:pt x="35096" y="2093288"/>
                  </a:cubicBezTo>
                  <a:cubicBezTo>
                    <a:pt x="104904" y="2287232"/>
                    <a:pt x="267251" y="2423849"/>
                    <a:pt x="463740" y="2480986"/>
                  </a:cubicBezTo>
                  <a:lnTo>
                    <a:pt x="692281" y="3116629"/>
                  </a:lnTo>
                  <a:cubicBezTo>
                    <a:pt x="749345" y="3274161"/>
                    <a:pt x="923579" y="3356302"/>
                    <a:pt x="1080981" y="3299734"/>
                  </a:cubicBezTo>
                  <a:cubicBezTo>
                    <a:pt x="1238952" y="3243072"/>
                    <a:pt x="1321219" y="3068428"/>
                    <a:pt x="1264250" y="2911086"/>
                  </a:cubicBezTo>
                  <a:lnTo>
                    <a:pt x="1084785" y="2412250"/>
                  </a:lnTo>
                  <a:lnTo>
                    <a:pt x="1207947" y="2367947"/>
                  </a:lnTo>
                  <a:cubicBezTo>
                    <a:pt x="1214605" y="2365666"/>
                    <a:pt x="1220882" y="2362338"/>
                    <a:pt x="1227444" y="2359581"/>
                  </a:cubicBezTo>
                  <a:lnTo>
                    <a:pt x="2564639" y="2313852"/>
                  </a:lnTo>
                  <a:cubicBezTo>
                    <a:pt x="2637110" y="2418335"/>
                    <a:pt x="2772922" y="2466821"/>
                    <a:pt x="2898368" y="2421757"/>
                  </a:cubicBezTo>
                  <a:cubicBezTo>
                    <a:pt x="3047779" y="2367852"/>
                    <a:pt x="3125577" y="2202334"/>
                    <a:pt x="3072032" y="2053359"/>
                  </a:cubicBezTo>
                  <a:lnTo>
                    <a:pt x="2982537" y="1804844"/>
                  </a:lnTo>
                  <a:lnTo>
                    <a:pt x="2982537" y="1804844"/>
                  </a:lnTo>
                  <a:lnTo>
                    <a:pt x="2982156" y="1803798"/>
                  </a:lnTo>
                  <a:close/>
                  <a:moveTo>
                    <a:pt x="165487" y="2046323"/>
                  </a:moveTo>
                  <a:cubicBezTo>
                    <a:pt x="69525" y="1779270"/>
                    <a:pt x="240240" y="1470481"/>
                    <a:pt x="545437" y="1360769"/>
                  </a:cubicBezTo>
                  <a:lnTo>
                    <a:pt x="732606" y="1293554"/>
                  </a:lnTo>
                  <a:lnTo>
                    <a:pt x="1082597" y="2265366"/>
                  </a:lnTo>
                  <a:lnTo>
                    <a:pt x="895428" y="2332771"/>
                  </a:lnTo>
                  <a:cubicBezTo>
                    <a:pt x="590327" y="2442578"/>
                    <a:pt x="261544" y="2313567"/>
                    <a:pt x="165487" y="2046323"/>
                  </a:cubicBezTo>
                  <a:close/>
                  <a:moveTo>
                    <a:pt x="1133669" y="2958051"/>
                  </a:moveTo>
                  <a:cubicBezTo>
                    <a:pt x="1164484" y="3043804"/>
                    <a:pt x="1120069" y="3138210"/>
                    <a:pt x="1033998" y="3169012"/>
                  </a:cubicBezTo>
                  <a:cubicBezTo>
                    <a:pt x="948497" y="3199815"/>
                    <a:pt x="853962" y="3155417"/>
                    <a:pt x="823147" y="3069664"/>
                  </a:cubicBezTo>
                  <a:lnTo>
                    <a:pt x="621236" y="2508272"/>
                  </a:lnTo>
                  <a:cubicBezTo>
                    <a:pt x="725949" y="2515212"/>
                    <a:pt x="835416" y="2501807"/>
                    <a:pt x="942601" y="2463208"/>
                  </a:cubicBezTo>
                  <a:lnTo>
                    <a:pt x="954489" y="2458930"/>
                  </a:lnTo>
                  <a:lnTo>
                    <a:pt x="1133765" y="2957956"/>
                  </a:lnTo>
                  <a:close/>
                  <a:moveTo>
                    <a:pt x="1213844" y="2221444"/>
                  </a:moveTo>
                  <a:lnTo>
                    <a:pt x="862141" y="1243547"/>
                  </a:lnTo>
                  <a:lnTo>
                    <a:pt x="1884439" y="456267"/>
                  </a:lnTo>
                  <a:lnTo>
                    <a:pt x="2503866" y="2177046"/>
                  </a:lnTo>
                  <a:lnTo>
                    <a:pt x="1213939" y="2221539"/>
                  </a:lnTo>
                  <a:close/>
                  <a:moveTo>
                    <a:pt x="2851004" y="2290940"/>
                  </a:moveTo>
                  <a:cubicBezTo>
                    <a:pt x="2773398" y="2319081"/>
                    <a:pt x="2687897" y="2278676"/>
                    <a:pt x="2659746" y="2201194"/>
                  </a:cubicBezTo>
                  <a:lnTo>
                    <a:pt x="1989436" y="338570"/>
                  </a:lnTo>
                  <a:cubicBezTo>
                    <a:pt x="1961570" y="260517"/>
                    <a:pt x="2002085" y="175429"/>
                    <a:pt x="2079787" y="147573"/>
                  </a:cubicBezTo>
                  <a:cubicBezTo>
                    <a:pt x="2157204" y="119432"/>
                    <a:pt x="2242704" y="159742"/>
                    <a:pt x="2270666" y="237605"/>
                  </a:cubicBezTo>
                  <a:lnTo>
                    <a:pt x="2940975" y="2100419"/>
                  </a:lnTo>
                  <a:cubicBezTo>
                    <a:pt x="2968746" y="2177806"/>
                    <a:pt x="2928706" y="2263275"/>
                    <a:pt x="2851100" y="2291035"/>
                  </a:cubicBezTo>
                  <a:close/>
                </a:path>
              </a:pathLst>
            </a:custGeom>
            <a:solidFill>
              <a:schemeClr val="bg1"/>
            </a:solidFill>
            <a:ln w="9503" cap="flat">
              <a:noFill/>
              <a:prstDash val="solid"/>
              <a:miter/>
            </a:ln>
          </p:spPr>
          <p:txBody>
            <a:bodyPr rtlCol="0" anchor="ctr"/>
            <a:lstStyle/>
            <a:p>
              <a:endParaRPr lang="pt-BR" sz="1600"/>
            </a:p>
          </p:txBody>
        </p:sp>
        <p:sp>
          <p:nvSpPr>
            <p:cNvPr id="159" name="Forma Livre 158">
              <a:extLst>
                <a:ext uri="{FF2B5EF4-FFF2-40B4-BE49-F238E27FC236}">
                  <a16:creationId xmlns:a16="http://schemas.microsoft.com/office/drawing/2014/main" id="{74434390-1282-E1A8-114A-FA17E6FAE02A}"/>
                </a:ext>
              </a:extLst>
            </p:cNvPr>
            <p:cNvSpPr/>
            <p:nvPr/>
          </p:nvSpPr>
          <p:spPr>
            <a:xfrm>
              <a:off x="-2086206" y="4192477"/>
              <a:ext cx="380" cy="1045"/>
            </a:xfrm>
            <a:custGeom>
              <a:avLst/>
              <a:gdLst>
                <a:gd name="connsiteX0" fmla="*/ 381 w 380"/>
                <a:gd name="connsiteY0" fmla="*/ 1046 h 1045"/>
                <a:gd name="connsiteX1" fmla="*/ 381 w 380"/>
                <a:gd name="connsiteY1" fmla="*/ 1046 h 1045"/>
                <a:gd name="connsiteX2" fmla="*/ 0 w 380"/>
                <a:gd name="connsiteY2" fmla="*/ 0 h 1045"/>
                <a:gd name="connsiteX3" fmla="*/ 381 w 380"/>
                <a:gd name="connsiteY3" fmla="*/ 1046 h 1045"/>
              </a:gdLst>
              <a:ahLst/>
              <a:cxnLst>
                <a:cxn ang="0">
                  <a:pos x="connsiteX0" y="connsiteY0"/>
                </a:cxn>
                <a:cxn ang="0">
                  <a:pos x="connsiteX1" y="connsiteY1"/>
                </a:cxn>
                <a:cxn ang="0">
                  <a:pos x="connsiteX2" y="connsiteY2"/>
                </a:cxn>
                <a:cxn ang="0">
                  <a:pos x="connsiteX3" y="connsiteY3"/>
                </a:cxn>
              </a:cxnLst>
              <a:rect l="l" t="t" r="r" b="b"/>
              <a:pathLst>
                <a:path w="380" h="1045">
                  <a:moveTo>
                    <a:pt x="381" y="1046"/>
                  </a:moveTo>
                  <a:lnTo>
                    <a:pt x="381" y="1046"/>
                  </a:lnTo>
                  <a:lnTo>
                    <a:pt x="0" y="0"/>
                  </a:lnTo>
                  <a:lnTo>
                    <a:pt x="381" y="1046"/>
                  </a:lnTo>
                  <a:close/>
                </a:path>
              </a:pathLst>
            </a:custGeom>
            <a:solidFill>
              <a:srgbClr val="000000"/>
            </a:solidFill>
            <a:ln w="9503" cap="flat">
              <a:noFill/>
              <a:prstDash val="solid"/>
              <a:miter/>
            </a:ln>
          </p:spPr>
          <p:txBody>
            <a:bodyPr rtlCol="0" anchor="ctr"/>
            <a:lstStyle/>
            <a:p>
              <a:endParaRPr lang="pt-BR" sz="1600"/>
            </a:p>
          </p:txBody>
        </p:sp>
        <p:sp>
          <p:nvSpPr>
            <p:cNvPr id="160" name="Forma Livre 159">
              <a:extLst>
                <a:ext uri="{FF2B5EF4-FFF2-40B4-BE49-F238E27FC236}">
                  <a16:creationId xmlns:a16="http://schemas.microsoft.com/office/drawing/2014/main" id="{5043623A-63ED-34E3-F41B-09D51CE9EF60}"/>
                </a:ext>
              </a:extLst>
            </p:cNvPr>
            <p:cNvSpPr/>
            <p:nvPr/>
          </p:nvSpPr>
          <p:spPr>
            <a:xfrm>
              <a:off x="-2577621" y="2828023"/>
              <a:ext cx="190" cy="380"/>
            </a:xfrm>
            <a:custGeom>
              <a:avLst/>
              <a:gdLst>
                <a:gd name="connsiteX0" fmla="*/ 190 w 190"/>
                <a:gd name="connsiteY0" fmla="*/ 380 h 380"/>
                <a:gd name="connsiteX1" fmla="*/ 0 w 190"/>
                <a:gd name="connsiteY1" fmla="*/ 0 h 380"/>
                <a:gd name="connsiteX2" fmla="*/ 0 w 190"/>
                <a:gd name="connsiteY2" fmla="*/ 0 h 380"/>
                <a:gd name="connsiteX3" fmla="*/ 190 w 190"/>
                <a:gd name="connsiteY3" fmla="*/ 380 h 380"/>
              </a:gdLst>
              <a:ahLst/>
              <a:cxnLst>
                <a:cxn ang="0">
                  <a:pos x="connsiteX0" y="connsiteY0"/>
                </a:cxn>
                <a:cxn ang="0">
                  <a:pos x="connsiteX1" y="connsiteY1"/>
                </a:cxn>
                <a:cxn ang="0">
                  <a:pos x="connsiteX2" y="connsiteY2"/>
                </a:cxn>
                <a:cxn ang="0">
                  <a:pos x="connsiteX3" y="connsiteY3"/>
                </a:cxn>
              </a:cxnLst>
              <a:rect l="l" t="t" r="r" b="b"/>
              <a:pathLst>
                <a:path w="190" h="380">
                  <a:moveTo>
                    <a:pt x="190" y="380"/>
                  </a:moveTo>
                  <a:lnTo>
                    <a:pt x="0" y="0"/>
                  </a:lnTo>
                  <a:lnTo>
                    <a:pt x="0" y="0"/>
                  </a:lnTo>
                  <a:lnTo>
                    <a:pt x="190" y="380"/>
                  </a:lnTo>
                  <a:close/>
                </a:path>
              </a:pathLst>
            </a:custGeom>
            <a:solidFill>
              <a:srgbClr val="000000"/>
            </a:solidFill>
            <a:ln w="9503" cap="flat">
              <a:noFill/>
              <a:prstDash val="solid"/>
              <a:miter/>
            </a:ln>
          </p:spPr>
          <p:txBody>
            <a:bodyPr rtlCol="0" anchor="ctr"/>
            <a:lstStyle/>
            <a:p>
              <a:endParaRPr lang="pt-BR" sz="1600"/>
            </a:p>
          </p:txBody>
        </p:sp>
        <p:sp>
          <p:nvSpPr>
            <p:cNvPr id="161" name="Forma Livre 160">
              <a:extLst>
                <a:ext uri="{FF2B5EF4-FFF2-40B4-BE49-F238E27FC236}">
                  <a16:creationId xmlns:a16="http://schemas.microsoft.com/office/drawing/2014/main" id="{BBFED0A2-5840-3277-9546-8BD25D95297A}"/>
                </a:ext>
              </a:extLst>
            </p:cNvPr>
            <p:cNvSpPr/>
            <p:nvPr/>
          </p:nvSpPr>
          <p:spPr>
            <a:xfrm>
              <a:off x="-2543477" y="2892010"/>
              <a:ext cx="819416" cy="1206346"/>
            </a:xfrm>
            <a:custGeom>
              <a:avLst/>
              <a:gdLst>
                <a:gd name="connsiteX0" fmla="*/ 651573 w 819416"/>
                <a:gd name="connsiteY0" fmla="*/ 460613 h 1206346"/>
                <a:gd name="connsiteX1" fmla="*/ 376336 w 819416"/>
                <a:gd name="connsiteY1" fmla="*/ 1075910 h 1206346"/>
                <a:gd name="connsiteX2" fmla="*/ 423318 w 819416"/>
                <a:gd name="connsiteY2" fmla="*/ 1206347 h 1206346"/>
                <a:gd name="connsiteX3" fmla="*/ 782440 w 819416"/>
                <a:gd name="connsiteY3" fmla="*/ 413553 h 1206346"/>
                <a:gd name="connsiteX4" fmla="*/ 0 w 819416"/>
                <a:gd name="connsiteY4" fmla="*/ 30798 h 1206346"/>
                <a:gd name="connsiteX5" fmla="*/ 0 w 819416"/>
                <a:gd name="connsiteY5" fmla="*/ 30798 h 1206346"/>
                <a:gd name="connsiteX6" fmla="*/ 46983 w 819416"/>
                <a:gd name="connsiteY6" fmla="*/ 161330 h 1206346"/>
                <a:gd name="connsiteX7" fmla="*/ 651573 w 819416"/>
                <a:gd name="connsiteY7" fmla="*/ 460708 h 120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416" h="1206346">
                  <a:moveTo>
                    <a:pt x="651573" y="460613"/>
                  </a:moveTo>
                  <a:cubicBezTo>
                    <a:pt x="740498" y="707226"/>
                    <a:pt x="617240" y="977987"/>
                    <a:pt x="376336" y="1075910"/>
                  </a:cubicBezTo>
                  <a:lnTo>
                    <a:pt x="423318" y="1206347"/>
                  </a:lnTo>
                  <a:cubicBezTo>
                    <a:pt x="736028" y="1082755"/>
                    <a:pt x="897138" y="731849"/>
                    <a:pt x="782440" y="413553"/>
                  </a:cubicBezTo>
                  <a:cubicBezTo>
                    <a:pt x="667456" y="94876"/>
                    <a:pt x="319747" y="-73399"/>
                    <a:pt x="0" y="30798"/>
                  </a:cubicBezTo>
                  <a:lnTo>
                    <a:pt x="0" y="30798"/>
                  </a:lnTo>
                  <a:lnTo>
                    <a:pt x="46983" y="161330"/>
                  </a:lnTo>
                  <a:cubicBezTo>
                    <a:pt x="295210" y="83087"/>
                    <a:pt x="562934" y="213714"/>
                    <a:pt x="651573" y="460708"/>
                  </a:cubicBezTo>
                  <a:close/>
                </a:path>
              </a:pathLst>
            </a:custGeom>
            <a:solidFill>
              <a:srgbClr val="FFC000"/>
            </a:solidFill>
            <a:ln w="9503" cap="flat">
              <a:noFill/>
              <a:prstDash val="solid"/>
              <a:miter/>
            </a:ln>
          </p:spPr>
          <p:txBody>
            <a:bodyPr rtlCol="0" anchor="ctr"/>
            <a:lstStyle/>
            <a:p>
              <a:endParaRPr lang="pt-BR" sz="1600"/>
            </a:p>
          </p:txBody>
        </p:sp>
      </p:grpSp>
      <p:sp>
        <p:nvSpPr>
          <p:cNvPr id="163" name="Rectangle 21">
            <a:extLst>
              <a:ext uri="{FF2B5EF4-FFF2-40B4-BE49-F238E27FC236}">
                <a16:creationId xmlns:a16="http://schemas.microsoft.com/office/drawing/2014/main" id="{B6C6D13E-CF58-3438-09DB-22A80176A7D2}"/>
              </a:ext>
            </a:extLst>
          </p:cNvPr>
          <p:cNvSpPr/>
          <p:nvPr/>
        </p:nvSpPr>
        <p:spPr>
          <a:xfrm>
            <a:off x="3047571" y="4051245"/>
            <a:ext cx="425616" cy="399015"/>
          </a:xfrm>
          <a:prstGeom prst="ellipse">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400" b="1" dirty="0">
                <a:solidFill>
                  <a:srgbClr val="4D4D4D"/>
                </a:solidFill>
                <a:latin typeface="Arial" panose="020B0604020202020204" pitchFamily="34" charset="0"/>
                <a:cs typeface="Arial" panose="020B0604020202020204" pitchFamily="34" charset="0"/>
              </a:rPr>
              <a:t>5</a:t>
            </a:r>
          </a:p>
        </p:txBody>
      </p:sp>
      <p:sp>
        <p:nvSpPr>
          <p:cNvPr id="164" name="Rectangle 22">
            <a:extLst>
              <a:ext uri="{FF2B5EF4-FFF2-40B4-BE49-F238E27FC236}">
                <a16:creationId xmlns:a16="http://schemas.microsoft.com/office/drawing/2014/main" id="{3694412C-9024-A1DF-3504-5AB95A92F4F1}"/>
              </a:ext>
            </a:extLst>
          </p:cNvPr>
          <p:cNvSpPr/>
          <p:nvPr/>
        </p:nvSpPr>
        <p:spPr>
          <a:xfrm>
            <a:off x="3542645" y="4051245"/>
            <a:ext cx="3660595" cy="39901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400" b="1" dirty="0" err="1">
                <a:solidFill>
                  <a:schemeClr val="bg1"/>
                </a:solidFill>
                <a:latin typeface="Arial" panose="020B0604020202020204" pitchFamily="34" charset="0"/>
                <a:cs typeface="Arial" panose="020B0604020202020204" pitchFamily="34" charset="0"/>
              </a:rPr>
              <a:t>Identificação</a:t>
            </a:r>
            <a:r>
              <a:rPr lang="en-US" sz="1400" b="1" dirty="0">
                <a:solidFill>
                  <a:schemeClr val="bg1"/>
                </a:solidFill>
                <a:latin typeface="Arial" panose="020B0604020202020204" pitchFamily="34" charset="0"/>
                <a:cs typeface="Arial" panose="020B0604020202020204" pitchFamily="34" charset="0"/>
              </a:rPr>
              <a:t> dos controles</a:t>
            </a:r>
          </a:p>
        </p:txBody>
      </p:sp>
      <p:sp>
        <p:nvSpPr>
          <p:cNvPr id="165" name="Rectangle 23">
            <a:extLst>
              <a:ext uri="{FF2B5EF4-FFF2-40B4-BE49-F238E27FC236}">
                <a16:creationId xmlns:a16="http://schemas.microsoft.com/office/drawing/2014/main" id="{909B16C6-25B8-0438-B6FA-A81977A8341D}"/>
              </a:ext>
            </a:extLst>
          </p:cNvPr>
          <p:cNvSpPr/>
          <p:nvPr/>
        </p:nvSpPr>
        <p:spPr>
          <a:xfrm>
            <a:off x="3046093" y="3429843"/>
            <a:ext cx="425616" cy="400493"/>
          </a:xfrm>
          <a:prstGeom prst="ellipse">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400" b="1" dirty="0">
                <a:solidFill>
                  <a:srgbClr val="4D4D4D"/>
                </a:solidFill>
                <a:latin typeface="Arial" panose="020B0604020202020204" pitchFamily="34" charset="0"/>
                <a:cs typeface="Arial" panose="020B0604020202020204" pitchFamily="34" charset="0"/>
              </a:rPr>
              <a:t>4</a:t>
            </a:r>
          </a:p>
        </p:txBody>
      </p:sp>
      <p:sp>
        <p:nvSpPr>
          <p:cNvPr id="166" name="Rectangle 24">
            <a:extLst>
              <a:ext uri="{FF2B5EF4-FFF2-40B4-BE49-F238E27FC236}">
                <a16:creationId xmlns:a16="http://schemas.microsoft.com/office/drawing/2014/main" id="{B0F4E913-F6F4-6472-93F5-5E1D8A886A5D}"/>
              </a:ext>
            </a:extLst>
          </p:cNvPr>
          <p:cNvSpPr/>
          <p:nvPr/>
        </p:nvSpPr>
        <p:spPr>
          <a:xfrm>
            <a:off x="3541167" y="3430582"/>
            <a:ext cx="3660595" cy="39901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400" b="1" dirty="0" err="1">
                <a:solidFill>
                  <a:schemeClr val="bg1"/>
                </a:solidFill>
                <a:latin typeface="Arial" panose="020B0604020202020204" pitchFamily="34" charset="0"/>
                <a:cs typeface="Arial" panose="020B0604020202020204" pitchFamily="34" charset="0"/>
              </a:rPr>
              <a:t>Caracterização</a:t>
            </a:r>
            <a:r>
              <a:rPr lang="en-US" sz="1400" b="1" dirty="0">
                <a:solidFill>
                  <a:schemeClr val="bg1"/>
                </a:solidFill>
                <a:latin typeface="Arial" panose="020B0604020202020204" pitchFamily="34" charset="0"/>
                <a:cs typeface="Arial" panose="020B0604020202020204" pitchFamily="34" charset="0"/>
              </a:rPr>
              <a:t> das </a:t>
            </a:r>
            <a:r>
              <a:rPr lang="en-US" sz="1400" b="1" dirty="0" err="1">
                <a:solidFill>
                  <a:schemeClr val="bg1"/>
                </a:solidFill>
                <a:latin typeface="Arial" panose="020B0604020202020204" pitchFamily="34" charset="0"/>
                <a:cs typeface="Arial" panose="020B0604020202020204" pitchFamily="34" charset="0"/>
              </a:rPr>
              <a:t>situações</a:t>
            </a:r>
            <a:r>
              <a:rPr lang="en-US" sz="1400" b="1" dirty="0">
                <a:solidFill>
                  <a:schemeClr val="bg1"/>
                </a:solidFill>
                <a:latin typeface="Arial" panose="020B0604020202020204" pitchFamily="34" charset="0"/>
                <a:cs typeface="Arial" panose="020B0604020202020204" pitchFamily="34" charset="0"/>
              </a:rPr>
              <a:t> de risco</a:t>
            </a:r>
          </a:p>
        </p:txBody>
      </p:sp>
      <p:sp>
        <p:nvSpPr>
          <p:cNvPr id="167" name="Rectangle 24">
            <a:extLst>
              <a:ext uri="{FF2B5EF4-FFF2-40B4-BE49-F238E27FC236}">
                <a16:creationId xmlns:a16="http://schemas.microsoft.com/office/drawing/2014/main" id="{0A5087FB-D7F6-D3F0-519D-BF49502819E1}"/>
              </a:ext>
            </a:extLst>
          </p:cNvPr>
          <p:cNvSpPr/>
          <p:nvPr/>
        </p:nvSpPr>
        <p:spPr>
          <a:xfrm>
            <a:off x="7026867" y="3430582"/>
            <a:ext cx="2351342" cy="39901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400" dirty="0" err="1">
                <a:solidFill>
                  <a:schemeClr val="bg1"/>
                </a:solidFill>
                <a:latin typeface="Arial" panose="020B0604020202020204" pitchFamily="34" charset="0"/>
                <a:cs typeface="Arial" panose="020B0604020202020204" pitchFamily="34" charset="0"/>
              </a:rPr>
              <a:t>Identificação</a:t>
            </a:r>
            <a:r>
              <a:rPr lang="en-US" sz="1400" dirty="0">
                <a:solidFill>
                  <a:schemeClr val="bg1"/>
                </a:solidFill>
                <a:latin typeface="Arial" panose="020B0604020202020204" pitchFamily="34" charset="0"/>
                <a:cs typeface="Arial" panose="020B0604020202020204" pitchFamily="34" charset="0"/>
              </a:rPr>
              <a:t> de </a:t>
            </a:r>
            <a:r>
              <a:rPr lang="en-US" sz="1400" dirty="0" err="1">
                <a:solidFill>
                  <a:schemeClr val="bg1"/>
                </a:solidFill>
                <a:latin typeface="Arial" panose="020B0604020202020204" pitchFamily="34" charset="0"/>
                <a:cs typeface="Arial" panose="020B0604020202020204" pitchFamily="34" charset="0"/>
              </a:rPr>
              <a:t>causas</a:t>
            </a:r>
            <a:r>
              <a:rPr lang="en-US" sz="1400" dirty="0">
                <a:solidFill>
                  <a:schemeClr val="bg1"/>
                </a:solidFill>
                <a:latin typeface="Arial" panose="020B0604020202020204" pitchFamily="34" charset="0"/>
                <a:cs typeface="Arial" panose="020B0604020202020204" pitchFamily="34" charset="0"/>
              </a:rPr>
              <a:t> e efeitos/consequências.</a:t>
            </a:r>
          </a:p>
        </p:txBody>
      </p:sp>
      <p:sp>
        <p:nvSpPr>
          <p:cNvPr id="168" name="Rectangle 24">
            <a:extLst>
              <a:ext uri="{FF2B5EF4-FFF2-40B4-BE49-F238E27FC236}">
                <a16:creationId xmlns:a16="http://schemas.microsoft.com/office/drawing/2014/main" id="{C68432D8-F104-10AC-93E0-4A04EFC93C9B}"/>
              </a:ext>
            </a:extLst>
          </p:cNvPr>
          <p:cNvSpPr/>
          <p:nvPr/>
        </p:nvSpPr>
        <p:spPr>
          <a:xfrm>
            <a:off x="7026867" y="4051245"/>
            <a:ext cx="3660595" cy="39901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400" dirty="0" err="1">
                <a:solidFill>
                  <a:schemeClr val="bg1"/>
                </a:solidFill>
                <a:latin typeface="Arial" panose="020B0604020202020204" pitchFamily="34" charset="0"/>
                <a:cs typeface="Arial" panose="020B0604020202020204" pitchFamily="34" charset="0"/>
              </a:rPr>
              <a:t>Devem</a:t>
            </a:r>
            <a:r>
              <a:rPr lang="en-US" sz="1400" dirty="0">
                <a:solidFill>
                  <a:schemeClr val="bg1"/>
                </a:solidFill>
                <a:latin typeface="Arial" panose="020B0604020202020204" pitchFamily="34" charset="0"/>
                <a:cs typeface="Arial" panose="020B0604020202020204" pitchFamily="34" charset="0"/>
              </a:rPr>
              <a:t> ser </a:t>
            </a:r>
            <a:r>
              <a:rPr lang="en-US" sz="1400" dirty="0" err="1">
                <a:solidFill>
                  <a:schemeClr val="bg1"/>
                </a:solidFill>
                <a:latin typeface="Arial" panose="020B0604020202020204" pitchFamily="34" charset="0"/>
                <a:cs typeface="Arial" panose="020B0604020202020204" pitchFamily="34" charset="0"/>
              </a:rPr>
              <a:t>considerados</a:t>
            </a:r>
            <a:r>
              <a:rPr lang="en-US" sz="1400" dirty="0">
                <a:solidFill>
                  <a:schemeClr val="bg1"/>
                </a:solidFill>
                <a:latin typeface="Arial" panose="020B0604020202020204" pitchFamily="34" charset="0"/>
                <a:cs typeface="Arial" panose="020B0604020202020204" pitchFamily="34" charset="0"/>
              </a:rPr>
              <a:t> os controles </a:t>
            </a:r>
            <a:br>
              <a:rPr lang="en-US" sz="1400" dirty="0">
                <a:solidFill>
                  <a:schemeClr val="bg1"/>
                </a:solidFill>
                <a:latin typeface="Arial" panose="020B0604020202020204" pitchFamily="34" charset="0"/>
                <a:cs typeface="Arial" panose="020B0604020202020204" pitchFamily="34" charset="0"/>
              </a:rPr>
            </a:br>
            <a:r>
              <a:rPr lang="en-US" sz="1400" dirty="0" err="1">
                <a:solidFill>
                  <a:schemeClr val="bg1"/>
                </a:solidFill>
                <a:latin typeface="Arial" panose="020B0604020202020204" pitchFamily="34" charset="0"/>
                <a:cs typeface="Arial" panose="020B0604020202020204" pitchFamily="34" charset="0"/>
              </a:rPr>
              <a:t>existentes</a:t>
            </a:r>
            <a:r>
              <a:rPr lang="en-US" sz="1400" dirty="0">
                <a:solidFill>
                  <a:schemeClr val="bg1"/>
                </a:solidFill>
                <a:latin typeface="Arial" panose="020B0604020202020204" pitchFamily="34" charset="0"/>
                <a:cs typeface="Arial" panose="020B0604020202020204" pitchFamily="34" charset="0"/>
              </a:rPr>
              <a:t> no local de </a:t>
            </a:r>
            <a:r>
              <a:rPr lang="en-US" sz="1400" dirty="0" err="1">
                <a:solidFill>
                  <a:schemeClr val="bg1"/>
                </a:solidFill>
                <a:latin typeface="Arial" panose="020B0604020202020204" pitchFamily="34" charset="0"/>
                <a:cs typeface="Arial" panose="020B0604020202020204" pitchFamily="34" charset="0"/>
              </a:rPr>
              <a:t>trabalho</a:t>
            </a:r>
            <a:endParaRPr lang="en-US" sz="1400" dirty="0">
              <a:solidFill>
                <a:schemeClr val="bg1"/>
              </a:solidFill>
              <a:latin typeface="Arial" panose="020B0604020202020204" pitchFamily="34" charset="0"/>
              <a:cs typeface="Arial" panose="020B0604020202020204" pitchFamily="34" charset="0"/>
            </a:endParaRPr>
          </a:p>
        </p:txBody>
      </p:sp>
      <p:sp>
        <p:nvSpPr>
          <p:cNvPr id="169" name="Rectangle 24">
            <a:extLst>
              <a:ext uri="{FF2B5EF4-FFF2-40B4-BE49-F238E27FC236}">
                <a16:creationId xmlns:a16="http://schemas.microsoft.com/office/drawing/2014/main" id="{AF5A58B2-E298-BC56-FB0E-9A60B743C6B9}"/>
              </a:ext>
            </a:extLst>
          </p:cNvPr>
          <p:cNvSpPr/>
          <p:nvPr/>
        </p:nvSpPr>
        <p:spPr>
          <a:xfrm>
            <a:off x="1556363" y="3456786"/>
            <a:ext cx="1582282" cy="88569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600" b="1" dirty="0" err="1">
                <a:solidFill>
                  <a:schemeClr val="bg1"/>
                </a:solidFill>
                <a:latin typeface="Arial" panose="020B0604020202020204" pitchFamily="34" charset="0"/>
                <a:cs typeface="Arial" panose="020B0604020202020204" pitchFamily="34" charset="0"/>
              </a:rPr>
              <a:t>Análise</a:t>
            </a:r>
            <a:r>
              <a:rPr lang="en-US" sz="1600" b="1" dirty="0">
                <a:solidFill>
                  <a:schemeClr val="bg1"/>
                </a:solidFill>
                <a:latin typeface="Arial" panose="020B0604020202020204" pitchFamily="34" charset="0"/>
                <a:cs typeface="Arial" panose="020B0604020202020204" pitchFamily="34" charset="0"/>
              </a:rPr>
              <a:t> </a:t>
            </a:r>
            <a:br>
              <a:rPr lang="en-US" sz="1600" b="1" dirty="0">
                <a:solidFill>
                  <a:schemeClr val="bg1"/>
                </a:solidFill>
                <a:latin typeface="Arial" panose="020B0604020202020204" pitchFamily="34" charset="0"/>
                <a:cs typeface="Arial" panose="020B0604020202020204" pitchFamily="34" charset="0"/>
              </a:rPr>
            </a:br>
            <a:r>
              <a:rPr lang="en-US" sz="1600" b="1" dirty="0">
                <a:solidFill>
                  <a:schemeClr val="bg1"/>
                </a:solidFill>
                <a:latin typeface="Arial" panose="020B0604020202020204" pitchFamily="34" charset="0"/>
                <a:cs typeface="Arial" panose="020B0604020202020204" pitchFamily="34" charset="0"/>
              </a:rPr>
              <a:t>de risco</a:t>
            </a:r>
          </a:p>
        </p:txBody>
      </p:sp>
      <p:cxnSp>
        <p:nvCxnSpPr>
          <p:cNvPr id="171" name="Conector Reto 170">
            <a:extLst>
              <a:ext uri="{FF2B5EF4-FFF2-40B4-BE49-F238E27FC236}">
                <a16:creationId xmlns:a16="http://schemas.microsoft.com/office/drawing/2014/main" id="{FB3D740A-5104-BA13-7117-1E46A39A7090}"/>
              </a:ext>
            </a:extLst>
          </p:cNvPr>
          <p:cNvCxnSpPr/>
          <p:nvPr/>
        </p:nvCxnSpPr>
        <p:spPr>
          <a:xfrm>
            <a:off x="3541167" y="3937505"/>
            <a:ext cx="766286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253" name="Gráfico 252">
            <a:extLst>
              <a:ext uri="{FF2B5EF4-FFF2-40B4-BE49-F238E27FC236}">
                <a16:creationId xmlns:a16="http://schemas.microsoft.com/office/drawing/2014/main" id="{7F28905B-7EB2-9EB9-12F8-6A03D42DE13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91287" y="3652463"/>
            <a:ext cx="762076" cy="762076"/>
          </a:xfrm>
          <a:prstGeom prst="rect">
            <a:avLst/>
          </a:prstGeom>
        </p:spPr>
      </p:pic>
      <p:sp>
        <p:nvSpPr>
          <p:cNvPr id="254" name="Rectangle 24">
            <a:extLst>
              <a:ext uri="{FF2B5EF4-FFF2-40B4-BE49-F238E27FC236}">
                <a16:creationId xmlns:a16="http://schemas.microsoft.com/office/drawing/2014/main" id="{672FC389-8AF1-C8FB-8517-D83DD86A6B4C}"/>
              </a:ext>
            </a:extLst>
          </p:cNvPr>
          <p:cNvSpPr/>
          <p:nvPr/>
        </p:nvSpPr>
        <p:spPr>
          <a:xfrm>
            <a:off x="1480286" y="4819525"/>
            <a:ext cx="1582282" cy="59635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600" b="1" dirty="0" err="1">
                <a:solidFill>
                  <a:schemeClr val="bg1"/>
                </a:solidFill>
                <a:latin typeface="Arial" panose="020B0604020202020204" pitchFamily="34" charset="0"/>
                <a:cs typeface="Arial" panose="020B0604020202020204" pitchFamily="34" charset="0"/>
              </a:rPr>
              <a:t>Classificação</a:t>
            </a:r>
            <a:r>
              <a:rPr lang="en-US" sz="1600" b="1" dirty="0">
                <a:solidFill>
                  <a:schemeClr val="bg1"/>
                </a:solidFill>
                <a:latin typeface="Arial" panose="020B0604020202020204" pitchFamily="34" charset="0"/>
                <a:cs typeface="Arial" panose="020B0604020202020204" pitchFamily="34" charset="0"/>
              </a:rPr>
              <a:t>  de risco</a:t>
            </a:r>
          </a:p>
        </p:txBody>
      </p:sp>
      <p:grpSp>
        <p:nvGrpSpPr>
          <p:cNvPr id="357" name="Agrupar 356">
            <a:extLst>
              <a:ext uri="{FF2B5EF4-FFF2-40B4-BE49-F238E27FC236}">
                <a16:creationId xmlns:a16="http://schemas.microsoft.com/office/drawing/2014/main" id="{CB67B059-2F44-E9BA-3850-0C4095DCB7CF}"/>
              </a:ext>
            </a:extLst>
          </p:cNvPr>
          <p:cNvGrpSpPr/>
          <p:nvPr/>
        </p:nvGrpSpPr>
        <p:grpSpPr>
          <a:xfrm>
            <a:off x="3076687" y="2254700"/>
            <a:ext cx="8196633" cy="3345680"/>
            <a:chOff x="1103932" y="2086147"/>
            <a:chExt cx="10313768" cy="3345680"/>
          </a:xfrm>
        </p:grpSpPr>
        <p:cxnSp>
          <p:nvCxnSpPr>
            <p:cNvPr id="3" name="Conector Reto 2">
              <a:extLst>
                <a:ext uri="{FF2B5EF4-FFF2-40B4-BE49-F238E27FC236}">
                  <a16:creationId xmlns:a16="http://schemas.microsoft.com/office/drawing/2014/main" id="{F0335C41-CF4F-2E85-2BEA-75B0719BCB71}"/>
                </a:ext>
              </a:extLst>
            </p:cNvPr>
            <p:cNvCxnSpPr/>
            <p:nvPr/>
          </p:nvCxnSpPr>
          <p:spPr>
            <a:xfrm>
              <a:off x="1103932" y="2086147"/>
              <a:ext cx="10313768" cy="0"/>
            </a:xfrm>
            <a:prstGeom prst="line">
              <a:avLst/>
            </a:prstGeom>
            <a:ln w="381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30" name="Conector Reto 129">
              <a:extLst>
                <a:ext uri="{FF2B5EF4-FFF2-40B4-BE49-F238E27FC236}">
                  <a16:creationId xmlns:a16="http://schemas.microsoft.com/office/drawing/2014/main" id="{9757EF5D-569C-1F6A-8741-785B8C92E04A}"/>
                </a:ext>
              </a:extLst>
            </p:cNvPr>
            <p:cNvCxnSpPr/>
            <p:nvPr/>
          </p:nvCxnSpPr>
          <p:spPr>
            <a:xfrm>
              <a:off x="1103932" y="3069735"/>
              <a:ext cx="10313768" cy="0"/>
            </a:xfrm>
            <a:prstGeom prst="line">
              <a:avLst/>
            </a:prstGeom>
            <a:ln w="381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0" name="Conector Reto 169">
              <a:extLst>
                <a:ext uri="{FF2B5EF4-FFF2-40B4-BE49-F238E27FC236}">
                  <a16:creationId xmlns:a16="http://schemas.microsoft.com/office/drawing/2014/main" id="{B25F0E07-7280-D070-3D18-539FDC4E0037}"/>
                </a:ext>
              </a:extLst>
            </p:cNvPr>
            <p:cNvCxnSpPr/>
            <p:nvPr/>
          </p:nvCxnSpPr>
          <p:spPr>
            <a:xfrm>
              <a:off x="1103932" y="4475745"/>
              <a:ext cx="10313768" cy="0"/>
            </a:xfrm>
            <a:prstGeom prst="line">
              <a:avLst/>
            </a:prstGeom>
            <a:ln w="381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5" name="Conector Reto 254">
              <a:extLst>
                <a:ext uri="{FF2B5EF4-FFF2-40B4-BE49-F238E27FC236}">
                  <a16:creationId xmlns:a16="http://schemas.microsoft.com/office/drawing/2014/main" id="{0E8EAE3D-1513-8CEC-9AEB-10BC8926358D}"/>
                </a:ext>
              </a:extLst>
            </p:cNvPr>
            <p:cNvCxnSpPr/>
            <p:nvPr/>
          </p:nvCxnSpPr>
          <p:spPr>
            <a:xfrm>
              <a:off x="1103932" y="5431827"/>
              <a:ext cx="10313768" cy="0"/>
            </a:xfrm>
            <a:prstGeom prst="line">
              <a:avLst/>
            </a:prstGeom>
            <a:ln w="38100" cap="rnd">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256" name="Rectangle 21">
            <a:extLst>
              <a:ext uri="{FF2B5EF4-FFF2-40B4-BE49-F238E27FC236}">
                <a16:creationId xmlns:a16="http://schemas.microsoft.com/office/drawing/2014/main" id="{E354C539-2F41-CB66-6D05-F681E8851110}"/>
              </a:ext>
            </a:extLst>
          </p:cNvPr>
          <p:cNvSpPr/>
          <p:nvPr/>
        </p:nvSpPr>
        <p:spPr>
          <a:xfrm>
            <a:off x="3047571" y="4918197"/>
            <a:ext cx="425616" cy="399015"/>
          </a:xfrm>
          <a:prstGeom prst="ellipse">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400" b="1" dirty="0">
                <a:solidFill>
                  <a:srgbClr val="4D4D4D"/>
                </a:solidFill>
                <a:latin typeface="Arial" panose="020B0604020202020204" pitchFamily="34" charset="0"/>
                <a:cs typeface="Arial" panose="020B0604020202020204" pitchFamily="34" charset="0"/>
              </a:rPr>
              <a:t>6</a:t>
            </a:r>
          </a:p>
        </p:txBody>
      </p:sp>
      <p:sp>
        <p:nvSpPr>
          <p:cNvPr id="257" name="Rectangle 22">
            <a:extLst>
              <a:ext uri="{FF2B5EF4-FFF2-40B4-BE49-F238E27FC236}">
                <a16:creationId xmlns:a16="http://schemas.microsoft.com/office/drawing/2014/main" id="{98CDD6AB-F968-AF3B-3238-89964B3E9950}"/>
              </a:ext>
            </a:extLst>
          </p:cNvPr>
          <p:cNvSpPr/>
          <p:nvPr/>
        </p:nvSpPr>
        <p:spPr>
          <a:xfrm>
            <a:off x="3542645" y="4918197"/>
            <a:ext cx="3660595" cy="39901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400" b="1" dirty="0" err="1">
                <a:solidFill>
                  <a:schemeClr val="bg1"/>
                </a:solidFill>
                <a:latin typeface="Arial" panose="020B0604020202020204" pitchFamily="34" charset="0"/>
                <a:cs typeface="Arial" panose="020B0604020202020204" pitchFamily="34" charset="0"/>
              </a:rPr>
              <a:t>Classificação</a:t>
            </a:r>
            <a:r>
              <a:rPr lang="en-US" sz="1400" b="1" dirty="0">
                <a:solidFill>
                  <a:schemeClr val="bg1"/>
                </a:solidFill>
                <a:latin typeface="Arial" panose="020B0604020202020204" pitchFamily="34" charset="0"/>
                <a:cs typeface="Arial" panose="020B0604020202020204" pitchFamily="34" charset="0"/>
              </a:rPr>
              <a:t> do risco</a:t>
            </a:r>
          </a:p>
        </p:txBody>
      </p:sp>
      <p:sp>
        <p:nvSpPr>
          <p:cNvPr id="258" name="Rectangle 24">
            <a:extLst>
              <a:ext uri="{FF2B5EF4-FFF2-40B4-BE49-F238E27FC236}">
                <a16:creationId xmlns:a16="http://schemas.microsoft.com/office/drawing/2014/main" id="{5E4A56CC-2ADA-53B1-A465-907D18AEC89B}"/>
              </a:ext>
            </a:extLst>
          </p:cNvPr>
          <p:cNvSpPr/>
          <p:nvPr/>
        </p:nvSpPr>
        <p:spPr>
          <a:xfrm>
            <a:off x="7026867" y="4918197"/>
            <a:ext cx="3660595" cy="39901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400" dirty="0" err="1">
                <a:solidFill>
                  <a:schemeClr val="bg1"/>
                </a:solidFill>
                <a:latin typeface="Arial" panose="020B0604020202020204" pitchFamily="34" charset="0"/>
                <a:cs typeface="Arial" panose="020B0604020202020204" pitchFamily="34" charset="0"/>
              </a:rPr>
              <a:t>Definição</a:t>
            </a:r>
            <a:r>
              <a:rPr lang="en-US" sz="1400" dirty="0">
                <a:solidFill>
                  <a:schemeClr val="bg1"/>
                </a:solidFill>
                <a:latin typeface="Arial" panose="020B0604020202020204" pitchFamily="34" charset="0"/>
                <a:cs typeface="Arial" panose="020B0604020202020204" pitchFamily="34" charset="0"/>
              </a:rPr>
              <a:t> de </a:t>
            </a:r>
            <a:r>
              <a:rPr lang="en-US" sz="1400" dirty="0" err="1">
                <a:solidFill>
                  <a:schemeClr val="bg1"/>
                </a:solidFill>
                <a:latin typeface="Arial" panose="020B0604020202020204" pitchFamily="34" charset="0"/>
                <a:cs typeface="Arial" panose="020B0604020202020204" pitchFamily="34" charset="0"/>
              </a:rPr>
              <a:t>probabilidade</a:t>
            </a:r>
            <a:r>
              <a:rPr lang="en-US" sz="1400" dirty="0">
                <a:solidFill>
                  <a:schemeClr val="bg1"/>
                </a:solidFill>
                <a:latin typeface="Arial" panose="020B0604020202020204" pitchFamily="34" charset="0"/>
                <a:cs typeface="Arial" panose="020B0604020202020204" pitchFamily="34" charset="0"/>
              </a:rPr>
              <a:t> e </a:t>
            </a:r>
            <a:r>
              <a:rPr lang="en-US" sz="1400" dirty="0" err="1">
                <a:solidFill>
                  <a:schemeClr val="bg1"/>
                </a:solidFill>
                <a:latin typeface="Arial" panose="020B0604020202020204" pitchFamily="34" charset="0"/>
                <a:cs typeface="Arial" panose="020B0604020202020204" pitchFamily="34" charset="0"/>
              </a:rPr>
              <a:t>severidade</a:t>
            </a:r>
            <a:endParaRPr lang="en-US" sz="1400" dirty="0">
              <a:solidFill>
                <a:schemeClr val="bg1"/>
              </a:solidFill>
              <a:latin typeface="Arial" panose="020B0604020202020204" pitchFamily="34" charset="0"/>
              <a:cs typeface="Arial" panose="020B0604020202020204" pitchFamily="34" charset="0"/>
            </a:endParaRPr>
          </a:p>
        </p:txBody>
      </p:sp>
      <p:sp>
        <p:nvSpPr>
          <p:cNvPr id="274" name="Rectangle 24">
            <a:extLst>
              <a:ext uri="{FF2B5EF4-FFF2-40B4-BE49-F238E27FC236}">
                <a16:creationId xmlns:a16="http://schemas.microsoft.com/office/drawing/2014/main" id="{76AA9376-16A9-94C3-CB44-0FF7D9187935}"/>
              </a:ext>
            </a:extLst>
          </p:cNvPr>
          <p:cNvSpPr/>
          <p:nvPr/>
        </p:nvSpPr>
        <p:spPr>
          <a:xfrm>
            <a:off x="1480286" y="5815074"/>
            <a:ext cx="1582282" cy="59635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600" b="1" dirty="0" err="1">
                <a:solidFill>
                  <a:schemeClr val="bg1"/>
                </a:solidFill>
                <a:latin typeface="Arial" panose="020B0604020202020204" pitchFamily="34" charset="0"/>
                <a:cs typeface="Arial" panose="020B0604020202020204" pitchFamily="34" charset="0"/>
              </a:rPr>
              <a:t>Avaliação</a:t>
            </a:r>
            <a:r>
              <a:rPr lang="en-US" sz="1600" b="1" dirty="0">
                <a:solidFill>
                  <a:schemeClr val="bg1"/>
                </a:solidFill>
                <a:latin typeface="Arial" panose="020B0604020202020204" pitchFamily="34" charset="0"/>
                <a:cs typeface="Arial" panose="020B0604020202020204" pitchFamily="34" charset="0"/>
              </a:rPr>
              <a:t> </a:t>
            </a:r>
            <a:br>
              <a:rPr lang="en-US" sz="1600" b="1" dirty="0">
                <a:solidFill>
                  <a:schemeClr val="bg1"/>
                </a:solidFill>
                <a:latin typeface="Arial" panose="020B0604020202020204" pitchFamily="34" charset="0"/>
                <a:cs typeface="Arial" panose="020B0604020202020204" pitchFamily="34" charset="0"/>
              </a:rPr>
            </a:br>
            <a:r>
              <a:rPr lang="en-US" sz="1600" b="1" dirty="0">
                <a:solidFill>
                  <a:schemeClr val="bg1"/>
                </a:solidFill>
                <a:latin typeface="Arial" panose="020B0604020202020204" pitchFamily="34" charset="0"/>
                <a:cs typeface="Arial" panose="020B0604020202020204" pitchFamily="34" charset="0"/>
              </a:rPr>
              <a:t>de risco</a:t>
            </a:r>
          </a:p>
        </p:txBody>
      </p:sp>
      <p:sp>
        <p:nvSpPr>
          <p:cNvPr id="276" name="Rectangle 21">
            <a:extLst>
              <a:ext uri="{FF2B5EF4-FFF2-40B4-BE49-F238E27FC236}">
                <a16:creationId xmlns:a16="http://schemas.microsoft.com/office/drawing/2014/main" id="{4C8AF5BF-FB78-254F-85D2-03340FF248A4}"/>
              </a:ext>
            </a:extLst>
          </p:cNvPr>
          <p:cNvSpPr/>
          <p:nvPr/>
        </p:nvSpPr>
        <p:spPr>
          <a:xfrm>
            <a:off x="3047571" y="5913746"/>
            <a:ext cx="425616" cy="399015"/>
          </a:xfrm>
          <a:prstGeom prst="ellipse">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400" b="1" dirty="0">
                <a:solidFill>
                  <a:srgbClr val="4D4D4D"/>
                </a:solidFill>
                <a:latin typeface="Arial" panose="020B0604020202020204" pitchFamily="34" charset="0"/>
                <a:cs typeface="Arial" panose="020B0604020202020204" pitchFamily="34" charset="0"/>
              </a:rPr>
              <a:t>7</a:t>
            </a:r>
          </a:p>
        </p:txBody>
      </p:sp>
      <p:sp>
        <p:nvSpPr>
          <p:cNvPr id="277" name="Rectangle 22">
            <a:extLst>
              <a:ext uri="{FF2B5EF4-FFF2-40B4-BE49-F238E27FC236}">
                <a16:creationId xmlns:a16="http://schemas.microsoft.com/office/drawing/2014/main" id="{0B3B6331-9819-AC86-6F65-69B05A7B78EA}"/>
              </a:ext>
            </a:extLst>
          </p:cNvPr>
          <p:cNvSpPr/>
          <p:nvPr/>
        </p:nvSpPr>
        <p:spPr>
          <a:xfrm>
            <a:off x="3542645" y="5913746"/>
            <a:ext cx="3660595" cy="39901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400" b="1" dirty="0" err="1">
                <a:solidFill>
                  <a:schemeClr val="bg1"/>
                </a:solidFill>
                <a:latin typeface="Arial" panose="020B0604020202020204" pitchFamily="34" charset="0"/>
                <a:cs typeface="Arial" panose="020B0604020202020204" pitchFamily="34" charset="0"/>
              </a:rPr>
              <a:t>Tomada</a:t>
            </a:r>
            <a:r>
              <a:rPr lang="en-US" sz="1400" b="1" dirty="0">
                <a:solidFill>
                  <a:schemeClr val="bg1"/>
                </a:solidFill>
                <a:latin typeface="Arial" panose="020B0604020202020204" pitchFamily="34" charset="0"/>
                <a:cs typeface="Arial" panose="020B0604020202020204" pitchFamily="34" charset="0"/>
              </a:rPr>
              <a:t> de </a:t>
            </a:r>
            <a:r>
              <a:rPr lang="en-US" sz="1400" b="1" dirty="0" err="1">
                <a:solidFill>
                  <a:schemeClr val="bg1"/>
                </a:solidFill>
                <a:latin typeface="Arial" panose="020B0604020202020204" pitchFamily="34" charset="0"/>
                <a:cs typeface="Arial" panose="020B0604020202020204" pitchFamily="34" charset="0"/>
              </a:rPr>
              <a:t>decisões</a:t>
            </a:r>
            <a:r>
              <a:rPr lang="en-US" sz="1400" b="1" dirty="0">
                <a:solidFill>
                  <a:schemeClr val="bg1"/>
                </a:solidFill>
                <a:latin typeface="Arial" panose="020B0604020202020204" pitchFamily="34" charset="0"/>
                <a:cs typeface="Arial" panose="020B0604020202020204" pitchFamily="34" charset="0"/>
              </a:rPr>
              <a:t> de </a:t>
            </a:r>
            <a:br>
              <a:rPr lang="en-US" sz="1400" b="1" dirty="0">
                <a:solidFill>
                  <a:schemeClr val="bg1"/>
                </a:solidFill>
                <a:latin typeface="Arial" panose="020B0604020202020204" pitchFamily="34" charset="0"/>
                <a:cs typeface="Arial" panose="020B0604020202020204" pitchFamily="34" charset="0"/>
              </a:rPr>
            </a:br>
            <a:r>
              <a:rPr lang="en-US" sz="1400" b="1" dirty="0">
                <a:solidFill>
                  <a:schemeClr val="bg1"/>
                </a:solidFill>
                <a:latin typeface="Arial" panose="020B0604020202020204" pitchFamily="34" charset="0"/>
                <a:cs typeface="Arial" panose="020B0604020202020204" pitchFamily="34" charset="0"/>
              </a:rPr>
              <a:t>acordo com o risco</a:t>
            </a:r>
          </a:p>
        </p:txBody>
      </p:sp>
      <p:sp>
        <p:nvSpPr>
          <p:cNvPr id="278" name="Rectangle 24">
            <a:extLst>
              <a:ext uri="{FF2B5EF4-FFF2-40B4-BE49-F238E27FC236}">
                <a16:creationId xmlns:a16="http://schemas.microsoft.com/office/drawing/2014/main" id="{7E4DCD61-47BB-2138-03DD-21DD5F7B719A}"/>
              </a:ext>
            </a:extLst>
          </p:cNvPr>
          <p:cNvSpPr/>
          <p:nvPr/>
        </p:nvSpPr>
        <p:spPr>
          <a:xfrm>
            <a:off x="7026867" y="5913746"/>
            <a:ext cx="4694689" cy="39901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1400" dirty="0">
                <a:solidFill>
                  <a:schemeClr val="bg1"/>
                </a:solidFill>
                <a:latin typeface="Arial" panose="020B0604020202020204" pitchFamily="34" charset="0"/>
                <a:cs typeface="Arial" panose="020B0604020202020204" pitchFamily="34" charset="0"/>
              </a:rPr>
              <a:t>O </a:t>
            </a:r>
            <a:r>
              <a:rPr lang="en-US" sz="1400" dirty="0" err="1">
                <a:solidFill>
                  <a:schemeClr val="bg1"/>
                </a:solidFill>
                <a:latin typeface="Arial" panose="020B0604020202020204" pitchFamily="34" charset="0"/>
                <a:cs typeface="Arial" panose="020B0604020202020204" pitchFamily="34" charset="0"/>
              </a:rPr>
              <a:t>nível</a:t>
            </a:r>
            <a:r>
              <a:rPr lang="en-US" sz="1400" dirty="0">
                <a:solidFill>
                  <a:schemeClr val="bg1"/>
                </a:solidFill>
                <a:latin typeface="Arial" panose="020B0604020202020204" pitchFamily="34" charset="0"/>
                <a:cs typeface="Arial" panose="020B0604020202020204" pitchFamily="34" charset="0"/>
              </a:rPr>
              <a:t> de risco define qual </a:t>
            </a:r>
            <a:r>
              <a:rPr lang="en-US" sz="1400" dirty="0" err="1">
                <a:solidFill>
                  <a:schemeClr val="bg1"/>
                </a:solidFill>
                <a:latin typeface="Arial" panose="020B0604020202020204" pitchFamily="34" charset="0"/>
                <a:cs typeface="Arial" panose="020B0604020202020204" pitchFamily="34" charset="0"/>
              </a:rPr>
              <a:t>ação</a:t>
            </a:r>
            <a:r>
              <a:rPr lang="en-US" sz="1400" dirty="0">
                <a:solidFill>
                  <a:schemeClr val="bg1"/>
                </a:solidFill>
                <a:latin typeface="Arial" panose="020B0604020202020204" pitchFamily="34" charset="0"/>
                <a:cs typeface="Arial" panose="020B0604020202020204" pitchFamily="34" charset="0"/>
              </a:rPr>
              <a:t> </a:t>
            </a:r>
            <a:r>
              <a:rPr lang="en-US" sz="1400" dirty="0" err="1">
                <a:solidFill>
                  <a:schemeClr val="bg1"/>
                </a:solidFill>
                <a:latin typeface="Arial" panose="020B0604020202020204" pitchFamily="34" charset="0"/>
                <a:cs typeface="Arial" panose="020B0604020202020204" pitchFamily="34" charset="0"/>
              </a:rPr>
              <a:t>deve</a:t>
            </a:r>
            <a:r>
              <a:rPr lang="en-US" sz="1400" dirty="0">
                <a:solidFill>
                  <a:schemeClr val="bg1"/>
                </a:solidFill>
                <a:latin typeface="Arial" panose="020B0604020202020204" pitchFamily="34" charset="0"/>
                <a:cs typeface="Arial" panose="020B0604020202020204" pitchFamily="34" charset="0"/>
              </a:rPr>
              <a:t> ser </a:t>
            </a:r>
            <a:r>
              <a:rPr lang="en-US" sz="1400" dirty="0" err="1">
                <a:solidFill>
                  <a:schemeClr val="bg1"/>
                </a:solidFill>
                <a:latin typeface="Arial" panose="020B0604020202020204" pitchFamily="34" charset="0"/>
                <a:cs typeface="Arial" panose="020B0604020202020204" pitchFamily="34" charset="0"/>
              </a:rPr>
              <a:t>estabelecida</a:t>
            </a:r>
            <a:endParaRPr lang="en-US" sz="1400" dirty="0">
              <a:solidFill>
                <a:schemeClr val="bg1"/>
              </a:solidFill>
              <a:latin typeface="Arial" panose="020B0604020202020204" pitchFamily="34" charset="0"/>
              <a:cs typeface="Arial" panose="020B0604020202020204" pitchFamily="34" charset="0"/>
            </a:endParaRPr>
          </a:p>
        </p:txBody>
      </p:sp>
      <p:sp>
        <p:nvSpPr>
          <p:cNvPr id="340" name="Forma Livre 339">
            <a:extLst>
              <a:ext uri="{FF2B5EF4-FFF2-40B4-BE49-F238E27FC236}">
                <a16:creationId xmlns:a16="http://schemas.microsoft.com/office/drawing/2014/main" id="{A5CC05FE-6D17-12EF-7C30-AF584F479E91}"/>
              </a:ext>
            </a:extLst>
          </p:cNvPr>
          <p:cNvSpPr/>
          <p:nvPr/>
        </p:nvSpPr>
        <p:spPr>
          <a:xfrm>
            <a:off x="-2643847" y="1261775"/>
            <a:ext cx="1458277" cy="1559242"/>
          </a:xfrm>
          <a:custGeom>
            <a:avLst/>
            <a:gdLst>
              <a:gd name="connsiteX0" fmla="*/ 1181100 w 1458277"/>
              <a:gd name="connsiteY0" fmla="*/ 1476375 h 1559242"/>
              <a:gd name="connsiteX1" fmla="*/ 1458278 w 1458277"/>
              <a:gd name="connsiteY1" fmla="*/ 1508760 h 1559242"/>
              <a:gd name="connsiteX2" fmla="*/ 680085 w 1458277"/>
              <a:gd name="connsiteY2" fmla="*/ 0 h 1559242"/>
              <a:gd name="connsiteX3" fmla="*/ 0 w 1458277"/>
              <a:gd name="connsiteY3" fmla="*/ 0 h 1559242"/>
              <a:gd name="connsiteX4" fmla="*/ 738188 w 1458277"/>
              <a:gd name="connsiteY4" fmla="*/ 1559243 h 1559242"/>
              <a:gd name="connsiteX5" fmla="*/ 1181100 w 1458277"/>
              <a:gd name="connsiteY5" fmla="*/ 1476375 h 1559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8277" h="1559242">
                <a:moveTo>
                  <a:pt x="1181100" y="1476375"/>
                </a:moveTo>
                <a:cubicBezTo>
                  <a:pt x="1276350" y="1476375"/>
                  <a:pt x="1368743" y="1487805"/>
                  <a:pt x="1458278" y="1508760"/>
                </a:cubicBezTo>
                <a:lnTo>
                  <a:pt x="680085" y="0"/>
                </a:lnTo>
                <a:lnTo>
                  <a:pt x="0" y="0"/>
                </a:lnTo>
                <a:lnTo>
                  <a:pt x="738188" y="1559243"/>
                </a:lnTo>
                <a:cubicBezTo>
                  <a:pt x="875347" y="1505903"/>
                  <a:pt x="1024890" y="1476375"/>
                  <a:pt x="1181100" y="1476375"/>
                </a:cubicBezTo>
                <a:close/>
              </a:path>
            </a:pathLst>
          </a:custGeom>
          <a:noFill/>
          <a:ln w="9525" cap="flat">
            <a:noFill/>
            <a:prstDash val="solid"/>
            <a:miter/>
          </a:ln>
        </p:spPr>
        <p:txBody>
          <a:bodyPr rtlCol="0" anchor="ctr"/>
          <a:lstStyle/>
          <a:p>
            <a:endParaRPr lang="pt-BR"/>
          </a:p>
        </p:txBody>
      </p:sp>
      <p:sp>
        <p:nvSpPr>
          <p:cNvPr id="341" name="Forma Livre 340">
            <a:extLst>
              <a:ext uri="{FF2B5EF4-FFF2-40B4-BE49-F238E27FC236}">
                <a16:creationId xmlns:a16="http://schemas.microsoft.com/office/drawing/2014/main" id="{E93A84B3-D839-0DDE-36BB-293F3457D6E7}"/>
              </a:ext>
            </a:extLst>
          </p:cNvPr>
          <p:cNvSpPr/>
          <p:nvPr/>
        </p:nvSpPr>
        <p:spPr>
          <a:xfrm>
            <a:off x="-2469540" y="2951511"/>
            <a:ext cx="2013585" cy="2013584"/>
          </a:xfrm>
          <a:custGeom>
            <a:avLst/>
            <a:gdLst>
              <a:gd name="connsiteX0" fmla="*/ 0 w 2013585"/>
              <a:gd name="connsiteY0" fmla="*/ 1006793 h 2013584"/>
              <a:gd name="connsiteX1" fmla="*/ 1006793 w 2013585"/>
              <a:gd name="connsiteY1" fmla="*/ 2013585 h 2013584"/>
              <a:gd name="connsiteX2" fmla="*/ 2013585 w 2013585"/>
              <a:gd name="connsiteY2" fmla="*/ 1006793 h 2013584"/>
              <a:gd name="connsiteX3" fmla="*/ 1006793 w 2013585"/>
              <a:gd name="connsiteY3" fmla="*/ 0 h 2013584"/>
              <a:gd name="connsiteX4" fmla="*/ 0 w 2013585"/>
              <a:gd name="connsiteY4" fmla="*/ 1006793 h 2013584"/>
              <a:gd name="connsiteX5" fmla="*/ 1690687 w 2013585"/>
              <a:gd name="connsiteY5" fmla="*/ 615315 h 2013584"/>
              <a:gd name="connsiteX6" fmla="*/ 1683068 w 2013585"/>
              <a:gd name="connsiteY6" fmla="*/ 765810 h 2013584"/>
              <a:gd name="connsiteX7" fmla="*/ 838200 w 2013585"/>
              <a:gd name="connsiteY7" fmla="*/ 1530668 h 2013584"/>
              <a:gd name="connsiteX8" fmla="*/ 766762 w 2013585"/>
              <a:gd name="connsiteY8" fmla="*/ 1558290 h 2013584"/>
              <a:gd name="connsiteX9" fmla="*/ 760095 w 2013585"/>
              <a:gd name="connsiteY9" fmla="*/ 1558290 h 2013584"/>
              <a:gd name="connsiteX10" fmla="*/ 685800 w 2013585"/>
              <a:gd name="connsiteY10" fmla="*/ 1521143 h 2013584"/>
              <a:gd name="connsiteX11" fmla="*/ 347662 w 2013585"/>
              <a:gd name="connsiteY11" fmla="*/ 1129665 h 2013584"/>
              <a:gd name="connsiteX12" fmla="*/ 359092 w 2013585"/>
              <a:gd name="connsiteY12" fmla="*/ 979170 h 2013584"/>
              <a:gd name="connsiteX13" fmla="*/ 509587 w 2013585"/>
              <a:gd name="connsiteY13" fmla="*/ 990600 h 2013584"/>
              <a:gd name="connsiteX14" fmla="*/ 776287 w 2013585"/>
              <a:gd name="connsiteY14" fmla="*/ 1299210 h 2013584"/>
              <a:gd name="connsiteX15" fmla="*/ 1540193 w 2013585"/>
              <a:gd name="connsiteY15" fmla="*/ 607695 h 2013584"/>
              <a:gd name="connsiteX16" fmla="*/ 1690687 w 2013585"/>
              <a:gd name="connsiteY16" fmla="*/ 615315 h 2013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13585" h="2013584">
                <a:moveTo>
                  <a:pt x="0" y="1006793"/>
                </a:moveTo>
                <a:cubicBezTo>
                  <a:pt x="0" y="1562100"/>
                  <a:pt x="451485" y="2013585"/>
                  <a:pt x="1006793" y="2013585"/>
                </a:cubicBezTo>
                <a:cubicBezTo>
                  <a:pt x="1562100" y="2013585"/>
                  <a:pt x="2013585" y="1562100"/>
                  <a:pt x="2013585" y="1006793"/>
                </a:cubicBezTo>
                <a:cubicBezTo>
                  <a:pt x="2013585" y="451485"/>
                  <a:pt x="1562100" y="0"/>
                  <a:pt x="1006793" y="0"/>
                </a:cubicBezTo>
                <a:cubicBezTo>
                  <a:pt x="451485" y="0"/>
                  <a:pt x="0" y="451485"/>
                  <a:pt x="0" y="1006793"/>
                </a:cubicBezTo>
                <a:close/>
                <a:moveTo>
                  <a:pt x="1690687" y="615315"/>
                </a:moveTo>
                <a:cubicBezTo>
                  <a:pt x="1729740" y="659130"/>
                  <a:pt x="1726883" y="726757"/>
                  <a:pt x="1683068" y="765810"/>
                </a:cubicBezTo>
                <a:lnTo>
                  <a:pt x="838200" y="1530668"/>
                </a:lnTo>
                <a:cubicBezTo>
                  <a:pt x="818198" y="1548765"/>
                  <a:pt x="793433" y="1558290"/>
                  <a:pt x="766762" y="1558290"/>
                </a:cubicBezTo>
                <a:cubicBezTo>
                  <a:pt x="764858" y="1558290"/>
                  <a:pt x="762000" y="1558290"/>
                  <a:pt x="760095" y="1558290"/>
                </a:cubicBezTo>
                <a:cubicBezTo>
                  <a:pt x="731520" y="1556385"/>
                  <a:pt x="704850" y="1543050"/>
                  <a:pt x="685800" y="1521143"/>
                </a:cubicBezTo>
                <a:lnTo>
                  <a:pt x="347662" y="1129665"/>
                </a:lnTo>
                <a:cubicBezTo>
                  <a:pt x="309562" y="1084898"/>
                  <a:pt x="314325" y="1017270"/>
                  <a:pt x="359092" y="979170"/>
                </a:cubicBezTo>
                <a:cubicBezTo>
                  <a:pt x="403860" y="940118"/>
                  <a:pt x="471487" y="945832"/>
                  <a:pt x="509587" y="990600"/>
                </a:cubicBezTo>
                <a:lnTo>
                  <a:pt x="776287" y="1299210"/>
                </a:lnTo>
                <a:lnTo>
                  <a:pt x="1540193" y="607695"/>
                </a:lnTo>
                <a:cubicBezTo>
                  <a:pt x="1583055" y="567690"/>
                  <a:pt x="1650683" y="571500"/>
                  <a:pt x="1690687" y="615315"/>
                </a:cubicBezTo>
                <a:close/>
              </a:path>
            </a:pathLst>
          </a:custGeom>
          <a:noFill/>
          <a:ln w="9525" cap="flat">
            <a:noFill/>
            <a:prstDash val="solid"/>
            <a:miter/>
          </a:ln>
        </p:spPr>
        <p:txBody>
          <a:bodyPr rtlCol="0" anchor="ctr"/>
          <a:lstStyle/>
          <a:p>
            <a:endParaRPr lang="pt-BR"/>
          </a:p>
        </p:txBody>
      </p:sp>
      <p:grpSp>
        <p:nvGrpSpPr>
          <p:cNvPr id="345" name="Agrupar 344">
            <a:extLst>
              <a:ext uri="{FF2B5EF4-FFF2-40B4-BE49-F238E27FC236}">
                <a16:creationId xmlns:a16="http://schemas.microsoft.com/office/drawing/2014/main" id="{4F8870E0-9E43-852B-8FBA-56F2042FCB5C}"/>
              </a:ext>
            </a:extLst>
          </p:cNvPr>
          <p:cNvGrpSpPr/>
          <p:nvPr/>
        </p:nvGrpSpPr>
        <p:grpSpPr>
          <a:xfrm>
            <a:off x="951838" y="4866732"/>
            <a:ext cx="354139" cy="501945"/>
            <a:chOff x="-2920625" y="1048416"/>
            <a:chExt cx="2913209" cy="4129087"/>
          </a:xfrm>
        </p:grpSpPr>
        <p:sp>
          <p:nvSpPr>
            <p:cNvPr id="346" name="Forma Livre 345">
              <a:extLst>
                <a:ext uri="{FF2B5EF4-FFF2-40B4-BE49-F238E27FC236}">
                  <a16:creationId xmlns:a16="http://schemas.microsoft.com/office/drawing/2014/main" id="{5711DECC-7077-20C7-5F95-D72EB650E73A}"/>
                </a:ext>
              </a:extLst>
            </p:cNvPr>
            <p:cNvSpPr/>
            <p:nvPr/>
          </p:nvSpPr>
          <p:spPr>
            <a:xfrm>
              <a:off x="-2147534" y="3531816"/>
              <a:ext cx="1396071" cy="977984"/>
            </a:xfrm>
            <a:custGeom>
              <a:avLst/>
              <a:gdLst>
                <a:gd name="connsiteX0" fmla="*/ 187582 w 1396071"/>
                <a:gd name="connsiteY0" fmla="*/ 410294 h 977984"/>
                <a:gd name="connsiteX1" fmla="*/ 37087 w 1396071"/>
                <a:gd name="connsiteY1" fmla="*/ 398864 h 977984"/>
                <a:gd name="connsiteX2" fmla="*/ 25657 w 1396071"/>
                <a:gd name="connsiteY2" fmla="*/ 549360 h 977984"/>
                <a:gd name="connsiteX3" fmla="*/ 363794 w 1396071"/>
                <a:gd name="connsiteY3" fmla="*/ 940837 h 977984"/>
                <a:gd name="connsiteX4" fmla="*/ 438089 w 1396071"/>
                <a:gd name="connsiteY4" fmla="*/ 977985 h 977984"/>
                <a:gd name="connsiteX5" fmla="*/ 444757 w 1396071"/>
                <a:gd name="connsiteY5" fmla="*/ 977985 h 977984"/>
                <a:gd name="connsiteX6" fmla="*/ 516194 w 1396071"/>
                <a:gd name="connsiteY6" fmla="*/ 950362 h 977984"/>
                <a:gd name="connsiteX7" fmla="*/ 1361062 w 1396071"/>
                <a:gd name="connsiteY7" fmla="*/ 185504 h 977984"/>
                <a:gd name="connsiteX8" fmla="*/ 1368682 w 1396071"/>
                <a:gd name="connsiteY8" fmla="*/ 35010 h 977984"/>
                <a:gd name="connsiteX9" fmla="*/ 1218187 w 1396071"/>
                <a:gd name="connsiteY9" fmla="*/ 27389 h 977984"/>
                <a:gd name="connsiteX10" fmla="*/ 454282 w 1396071"/>
                <a:gd name="connsiteY10" fmla="*/ 718904 h 977984"/>
                <a:gd name="connsiteX11" fmla="*/ 187582 w 1396071"/>
                <a:gd name="connsiteY11" fmla="*/ 410294 h 97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96071" h="977984">
                  <a:moveTo>
                    <a:pt x="187582" y="410294"/>
                  </a:moveTo>
                  <a:cubicBezTo>
                    <a:pt x="149482" y="365527"/>
                    <a:pt x="81854" y="360764"/>
                    <a:pt x="37087" y="398864"/>
                  </a:cubicBezTo>
                  <a:cubicBezTo>
                    <a:pt x="-7681" y="436964"/>
                    <a:pt x="-12443" y="504592"/>
                    <a:pt x="25657" y="549360"/>
                  </a:cubicBezTo>
                  <a:lnTo>
                    <a:pt x="363794" y="940837"/>
                  </a:lnTo>
                  <a:cubicBezTo>
                    <a:pt x="382844" y="962744"/>
                    <a:pt x="409514" y="976079"/>
                    <a:pt x="438089" y="977985"/>
                  </a:cubicBezTo>
                  <a:cubicBezTo>
                    <a:pt x="439994" y="977985"/>
                    <a:pt x="442852" y="977985"/>
                    <a:pt x="444757" y="977985"/>
                  </a:cubicBezTo>
                  <a:cubicBezTo>
                    <a:pt x="471427" y="977985"/>
                    <a:pt x="497144" y="968460"/>
                    <a:pt x="516194" y="950362"/>
                  </a:cubicBezTo>
                  <a:lnTo>
                    <a:pt x="1361062" y="185504"/>
                  </a:lnTo>
                  <a:cubicBezTo>
                    <a:pt x="1404877" y="146452"/>
                    <a:pt x="1407734" y="78825"/>
                    <a:pt x="1368682" y="35010"/>
                  </a:cubicBezTo>
                  <a:cubicBezTo>
                    <a:pt x="1329629" y="-8806"/>
                    <a:pt x="1262002" y="-11663"/>
                    <a:pt x="1218187" y="27389"/>
                  </a:cubicBezTo>
                  <a:lnTo>
                    <a:pt x="454282" y="718904"/>
                  </a:lnTo>
                  <a:lnTo>
                    <a:pt x="187582" y="410294"/>
                  </a:lnTo>
                  <a:close/>
                </a:path>
              </a:pathLst>
            </a:custGeom>
            <a:solidFill>
              <a:srgbClr val="FFC000"/>
            </a:solidFill>
            <a:ln w="9525" cap="flat">
              <a:noFill/>
              <a:prstDash val="solid"/>
              <a:miter/>
            </a:ln>
          </p:spPr>
          <p:txBody>
            <a:bodyPr rtlCol="0" anchor="ctr"/>
            <a:lstStyle/>
            <a:p>
              <a:endParaRPr lang="pt-BR"/>
            </a:p>
          </p:txBody>
        </p:sp>
        <p:sp>
          <p:nvSpPr>
            <p:cNvPr id="347" name="Forma Livre 346">
              <a:extLst>
                <a:ext uri="{FF2B5EF4-FFF2-40B4-BE49-F238E27FC236}">
                  <a16:creationId xmlns:a16="http://schemas.microsoft.com/office/drawing/2014/main" id="{8620B43C-EE33-E757-4268-CF6E0954ECE6}"/>
                </a:ext>
              </a:extLst>
            </p:cNvPr>
            <p:cNvSpPr/>
            <p:nvPr/>
          </p:nvSpPr>
          <p:spPr>
            <a:xfrm>
              <a:off x="-2920625" y="1048416"/>
              <a:ext cx="2913209" cy="4129087"/>
            </a:xfrm>
            <a:custGeom>
              <a:avLst/>
              <a:gdLst>
                <a:gd name="connsiteX0" fmla="*/ 2897106 w 2913209"/>
                <a:gd name="connsiteY0" fmla="*/ 49530 h 4129087"/>
                <a:gd name="connsiteX1" fmla="*/ 2897106 w 2913209"/>
                <a:gd name="connsiteY1" fmla="*/ 49530 h 4129087"/>
                <a:gd name="connsiteX2" fmla="*/ 2806618 w 2913209"/>
                <a:gd name="connsiteY2" fmla="*/ 0 h 4129087"/>
                <a:gd name="connsiteX3" fmla="*/ 1946510 w 2913209"/>
                <a:gd name="connsiteY3" fmla="*/ 0 h 4129087"/>
                <a:gd name="connsiteX4" fmla="*/ 1850308 w 2913209"/>
                <a:gd name="connsiteY4" fmla="*/ 60007 h 4129087"/>
                <a:gd name="connsiteX5" fmla="*/ 1495978 w 2913209"/>
                <a:gd name="connsiteY5" fmla="*/ 794385 h 4129087"/>
                <a:gd name="connsiteX6" fmla="*/ 1115931 w 2913209"/>
                <a:gd name="connsiteY6" fmla="*/ 58103 h 4129087"/>
                <a:gd name="connsiteX7" fmla="*/ 1020680 w 2913209"/>
                <a:gd name="connsiteY7" fmla="*/ 0 h 4129087"/>
                <a:gd name="connsiteX8" fmla="*/ 107233 w 2913209"/>
                <a:gd name="connsiteY8" fmla="*/ 0 h 4129087"/>
                <a:gd name="connsiteX9" fmla="*/ 16745 w 2913209"/>
                <a:gd name="connsiteY9" fmla="*/ 49530 h 4129087"/>
                <a:gd name="connsiteX10" fmla="*/ 10078 w 2913209"/>
                <a:gd name="connsiteY10" fmla="*/ 152400 h 4129087"/>
                <a:gd name="connsiteX11" fmla="*/ 821608 w 2913209"/>
                <a:gd name="connsiteY11" fmla="*/ 1866900 h 4129087"/>
                <a:gd name="connsiteX12" fmla="*/ 235820 w 2913209"/>
                <a:gd name="connsiteY12" fmla="*/ 2908935 h 4129087"/>
                <a:gd name="connsiteX13" fmla="*/ 1455973 w 2913209"/>
                <a:gd name="connsiteY13" fmla="*/ 4129088 h 4129087"/>
                <a:gd name="connsiteX14" fmla="*/ 2676125 w 2913209"/>
                <a:gd name="connsiteY14" fmla="*/ 2908935 h 4129087"/>
                <a:gd name="connsiteX15" fmla="*/ 2090338 w 2913209"/>
                <a:gd name="connsiteY15" fmla="*/ 1866900 h 4129087"/>
                <a:gd name="connsiteX16" fmla="*/ 2901868 w 2913209"/>
                <a:gd name="connsiteY16" fmla="*/ 152400 h 4129087"/>
                <a:gd name="connsiteX17" fmla="*/ 2897106 w 2913209"/>
                <a:gd name="connsiteY17" fmla="*/ 49530 h 4129087"/>
                <a:gd name="connsiteX18" fmla="*/ 277730 w 2913209"/>
                <a:gd name="connsiteY18" fmla="*/ 213360 h 4129087"/>
                <a:gd name="connsiteX19" fmla="*/ 957815 w 2913209"/>
                <a:gd name="connsiteY19" fmla="*/ 213360 h 4129087"/>
                <a:gd name="connsiteX20" fmla="*/ 1734103 w 2913209"/>
                <a:gd name="connsiteY20" fmla="*/ 1721167 h 4129087"/>
                <a:gd name="connsiteX21" fmla="*/ 1456925 w 2913209"/>
                <a:gd name="connsiteY21" fmla="*/ 1688783 h 4129087"/>
                <a:gd name="connsiteX22" fmla="*/ 1014013 w 2913209"/>
                <a:gd name="connsiteY22" fmla="*/ 1772603 h 4129087"/>
                <a:gd name="connsiteX23" fmla="*/ 277730 w 2913209"/>
                <a:gd name="connsiteY23" fmla="*/ 213360 h 4129087"/>
                <a:gd name="connsiteX24" fmla="*/ 2464671 w 2913209"/>
                <a:gd name="connsiteY24" fmla="*/ 2909888 h 4129087"/>
                <a:gd name="connsiteX25" fmla="*/ 1457878 w 2913209"/>
                <a:gd name="connsiteY25" fmla="*/ 3916680 h 4129087"/>
                <a:gd name="connsiteX26" fmla="*/ 451085 w 2913209"/>
                <a:gd name="connsiteY26" fmla="*/ 2909888 h 4129087"/>
                <a:gd name="connsiteX27" fmla="*/ 1457878 w 2913209"/>
                <a:gd name="connsiteY27" fmla="*/ 1903095 h 4129087"/>
                <a:gd name="connsiteX28" fmla="*/ 2464671 w 2913209"/>
                <a:gd name="connsiteY28" fmla="*/ 2909888 h 4129087"/>
                <a:gd name="connsiteX29" fmla="*/ 1948415 w 2913209"/>
                <a:gd name="connsiteY29" fmla="*/ 1671638 h 4129087"/>
                <a:gd name="connsiteX30" fmla="*/ 1618850 w 2913209"/>
                <a:gd name="connsiteY30" fmla="*/ 1032510 h 4129087"/>
                <a:gd name="connsiteX31" fmla="*/ 2013185 w 2913209"/>
                <a:gd name="connsiteY31" fmla="*/ 214312 h 4129087"/>
                <a:gd name="connsiteX32" fmla="*/ 2638025 w 2913209"/>
                <a:gd name="connsiteY32" fmla="*/ 214312 h 4129087"/>
                <a:gd name="connsiteX33" fmla="*/ 1948415 w 2913209"/>
                <a:gd name="connsiteY33" fmla="*/ 1671638 h 4129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13209" h="4129087">
                  <a:moveTo>
                    <a:pt x="2897106" y="49530"/>
                  </a:moveTo>
                  <a:lnTo>
                    <a:pt x="2897106" y="49530"/>
                  </a:lnTo>
                  <a:cubicBezTo>
                    <a:pt x="2878056" y="19050"/>
                    <a:pt x="2843766" y="0"/>
                    <a:pt x="2806618" y="0"/>
                  </a:cubicBezTo>
                  <a:lnTo>
                    <a:pt x="1946510" y="0"/>
                  </a:lnTo>
                  <a:cubicBezTo>
                    <a:pt x="1905553" y="0"/>
                    <a:pt x="1868406" y="23812"/>
                    <a:pt x="1850308" y="60007"/>
                  </a:cubicBezTo>
                  <a:lnTo>
                    <a:pt x="1495978" y="794385"/>
                  </a:lnTo>
                  <a:lnTo>
                    <a:pt x="1115931" y="58103"/>
                  </a:lnTo>
                  <a:cubicBezTo>
                    <a:pt x="1097833" y="22860"/>
                    <a:pt x="1060685" y="0"/>
                    <a:pt x="1020680" y="0"/>
                  </a:cubicBezTo>
                  <a:lnTo>
                    <a:pt x="107233" y="0"/>
                  </a:lnTo>
                  <a:cubicBezTo>
                    <a:pt x="71038" y="0"/>
                    <a:pt x="36748" y="19050"/>
                    <a:pt x="16745" y="49530"/>
                  </a:cubicBezTo>
                  <a:cubicBezTo>
                    <a:pt x="-3257" y="80010"/>
                    <a:pt x="-5162" y="119062"/>
                    <a:pt x="10078" y="152400"/>
                  </a:cubicBezTo>
                  <a:lnTo>
                    <a:pt x="821608" y="1866900"/>
                  </a:lnTo>
                  <a:cubicBezTo>
                    <a:pt x="470135" y="2081213"/>
                    <a:pt x="235820" y="2467928"/>
                    <a:pt x="235820" y="2908935"/>
                  </a:cubicBezTo>
                  <a:cubicBezTo>
                    <a:pt x="235820" y="3581400"/>
                    <a:pt x="783508" y="4129088"/>
                    <a:pt x="1455973" y="4129088"/>
                  </a:cubicBezTo>
                  <a:cubicBezTo>
                    <a:pt x="2128438" y="4129088"/>
                    <a:pt x="2676125" y="3581400"/>
                    <a:pt x="2676125" y="2908935"/>
                  </a:cubicBezTo>
                  <a:cubicBezTo>
                    <a:pt x="2676125" y="2467928"/>
                    <a:pt x="2440858" y="2081213"/>
                    <a:pt x="2090338" y="1866900"/>
                  </a:cubicBezTo>
                  <a:lnTo>
                    <a:pt x="2901868" y="152400"/>
                  </a:lnTo>
                  <a:cubicBezTo>
                    <a:pt x="2919013" y="119062"/>
                    <a:pt x="2916156" y="80962"/>
                    <a:pt x="2897106" y="49530"/>
                  </a:cubicBezTo>
                  <a:close/>
                  <a:moveTo>
                    <a:pt x="277730" y="213360"/>
                  </a:moveTo>
                  <a:lnTo>
                    <a:pt x="957815" y="213360"/>
                  </a:lnTo>
                  <a:lnTo>
                    <a:pt x="1734103" y="1721167"/>
                  </a:lnTo>
                  <a:cubicBezTo>
                    <a:pt x="1645521" y="1700213"/>
                    <a:pt x="1552175" y="1688783"/>
                    <a:pt x="1456925" y="1688783"/>
                  </a:cubicBezTo>
                  <a:cubicBezTo>
                    <a:pt x="1300715" y="1688783"/>
                    <a:pt x="1151173" y="1718310"/>
                    <a:pt x="1014013" y="1772603"/>
                  </a:cubicBezTo>
                  <a:lnTo>
                    <a:pt x="277730" y="213360"/>
                  </a:lnTo>
                  <a:close/>
                  <a:moveTo>
                    <a:pt x="2464671" y="2909888"/>
                  </a:moveTo>
                  <a:cubicBezTo>
                    <a:pt x="2464671" y="3465195"/>
                    <a:pt x="2013185" y="3916680"/>
                    <a:pt x="1457878" y="3916680"/>
                  </a:cubicBezTo>
                  <a:cubicBezTo>
                    <a:pt x="902571" y="3916680"/>
                    <a:pt x="451085" y="3465195"/>
                    <a:pt x="451085" y="2909888"/>
                  </a:cubicBezTo>
                  <a:cubicBezTo>
                    <a:pt x="451085" y="2354580"/>
                    <a:pt x="902571" y="1903095"/>
                    <a:pt x="1457878" y="1903095"/>
                  </a:cubicBezTo>
                  <a:cubicBezTo>
                    <a:pt x="2013185" y="1903095"/>
                    <a:pt x="2464671" y="2354580"/>
                    <a:pt x="2464671" y="2909888"/>
                  </a:cubicBezTo>
                  <a:close/>
                  <a:moveTo>
                    <a:pt x="1948415" y="1671638"/>
                  </a:moveTo>
                  <a:lnTo>
                    <a:pt x="1618850" y="1032510"/>
                  </a:lnTo>
                  <a:lnTo>
                    <a:pt x="2013185" y="214312"/>
                  </a:lnTo>
                  <a:lnTo>
                    <a:pt x="2638025" y="214312"/>
                  </a:lnTo>
                  <a:lnTo>
                    <a:pt x="1948415" y="1671638"/>
                  </a:lnTo>
                  <a:close/>
                </a:path>
              </a:pathLst>
            </a:custGeom>
            <a:solidFill>
              <a:srgbClr val="FFFFFF"/>
            </a:solidFill>
            <a:ln w="9525" cap="flat">
              <a:noFill/>
              <a:prstDash val="solid"/>
              <a:miter/>
            </a:ln>
          </p:spPr>
          <p:txBody>
            <a:bodyPr rtlCol="0" anchor="ctr"/>
            <a:lstStyle/>
            <a:p>
              <a:endParaRPr lang="pt-BR"/>
            </a:p>
          </p:txBody>
        </p:sp>
      </p:grpSp>
      <p:grpSp>
        <p:nvGrpSpPr>
          <p:cNvPr id="354" name="Agrupar 353">
            <a:extLst>
              <a:ext uri="{FF2B5EF4-FFF2-40B4-BE49-F238E27FC236}">
                <a16:creationId xmlns:a16="http://schemas.microsoft.com/office/drawing/2014/main" id="{415EE7FB-0430-14F9-F4BE-436C2B52BFA1}"/>
              </a:ext>
            </a:extLst>
          </p:cNvPr>
          <p:cNvGrpSpPr/>
          <p:nvPr/>
        </p:nvGrpSpPr>
        <p:grpSpPr>
          <a:xfrm>
            <a:off x="905415" y="5841923"/>
            <a:ext cx="436645" cy="492786"/>
            <a:chOff x="-2028960" y="2510518"/>
            <a:chExt cx="4160577" cy="4695514"/>
          </a:xfrm>
        </p:grpSpPr>
        <p:sp>
          <p:nvSpPr>
            <p:cNvPr id="355" name="Forma Livre 354">
              <a:extLst>
                <a:ext uri="{FF2B5EF4-FFF2-40B4-BE49-F238E27FC236}">
                  <a16:creationId xmlns:a16="http://schemas.microsoft.com/office/drawing/2014/main" id="{0CAF519B-70C9-0AD1-C361-0CCBAD733FC6}"/>
                </a:ext>
              </a:extLst>
            </p:cNvPr>
            <p:cNvSpPr/>
            <p:nvPr/>
          </p:nvSpPr>
          <p:spPr>
            <a:xfrm>
              <a:off x="-2028960" y="2510518"/>
              <a:ext cx="4160577" cy="4695514"/>
            </a:xfrm>
            <a:custGeom>
              <a:avLst/>
              <a:gdLst>
                <a:gd name="connsiteX0" fmla="*/ 2069840 w 4160577"/>
                <a:gd name="connsiteY0" fmla="*/ 404 h 4695514"/>
                <a:gd name="connsiteX1" fmla="*/ 2003165 w 4160577"/>
                <a:gd name="connsiteY1" fmla="*/ 33742 h 4695514"/>
                <a:gd name="connsiteX2" fmla="*/ 102927 w 4160577"/>
                <a:gd name="connsiteY2" fmla="*/ 800504 h 4695514"/>
                <a:gd name="connsiteX3" fmla="*/ 57 w 4160577"/>
                <a:gd name="connsiteY3" fmla="*/ 910042 h 4695514"/>
                <a:gd name="connsiteX4" fmla="*/ 109595 w 4160577"/>
                <a:gd name="connsiteY4" fmla="*/ 1013864 h 4695514"/>
                <a:gd name="connsiteX5" fmla="*/ 2080318 w 4160577"/>
                <a:gd name="connsiteY5" fmla="*/ 251864 h 4695514"/>
                <a:gd name="connsiteX6" fmla="*/ 3942455 w 4160577"/>
                <a:gd name="connsiteY6" fmla="*/ 1002434 h 4695514"/>
                <a:gd name="connsiteX7" fmla="*/ 2080318 w 4160577"/>
                <a:gd name="connsiteY7" fmla="*/ 4473345 h 4695514"/>
                <a:gd name="connsiteX8" fmla="*/ 226752 w 4160577"/>
                <a:gd name="connsiteY8" fmla="*/ 1328189 h 4695514"/>
                <a:gd name="connsiteX9" fmla="*/ 194368 w 4160577"/>
                <a:gd name="connsiteY9" fmla="*/ 1248179 h 4695514"/>
                <a:gd name="connsiteX10" fmla="*/ 112452 w 4160577"/>
                <a:gd name="connsiteY10" fmla="*/ 1218652 h 4695514"/>
                <a:gd name="connsiteX11" fmla="*/ 36252 w 4160577"/>
                <a:gd name="connsiteY11" fmla="*/ 1259609 h 4695514"/>
                <a:gd name="connsiteX12" fmla="*/ 15297 w 4160577"/>
                <a:gd name="connsiteY12" fmla="*/ 1343429 h 4695514"/>
                <a:gd name="connsiteX13" fmla="*/ 2048885 w 4160577"/>
                <a:gd name="connsiteY13" fmla="*/ 4690514 h 4695514"/>
                <a:gd name="connsiteX14" fmla="*/ 2111750 w 4160577"/>
                <a:gd name="connsiteY14" fmla="*/ 4690514 h 4695514"/>
                <a:gd name="connsiteX15" fmla="*/ 4160578 w 4160577"/>
                <a:gd name="connsiteY15" fmla="*/ 908137 h 4695514"/>
                <a:gd name="connsiteX16" fmla="*/ 4057708 w 4160577"/>
                <a:gd name="connsiteY16" fmla="*/ 801457 h 4695514"/>
                <a:gd name="connsiteX17" fmla="*/ 2157470 w 4160577"/>
                <a:gd name="connsiteY17" fmla="*/ 34694 h 4695514"/>
                <a:gd name="connsiteX18" fmla="*/ 2069840 w 4160577"/>
                <a:gd name="connsiteY18" fmla="*/ 404 h 4695514"/>
                <a:gd name="connsiteX19" fmla="*/ 2069840 w 4160577"/>
                <a:gd name="connsiteY19" fmla="*/ 404 h 4695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60577" h="4695514">
                  <a:moveTo>
                    <a:pt x="2069840" y="404"/>
                  </a:moveTo>
                  <a:cubicBezTo>
                    <a:pt x="2044122" y="3262"/>
                    <a:pt x="2020310" y="14692"/>
                    <a:pt x="2003165" y="33742"/>
                  </a:cubicBezTo>
                  <a:cubicBezTo>
                    <a:pt x="1513580" y="549997"/>
                    <a:pt x="811587" y="783359"/>
                    <a:pt x="102927" y="800504"/>
                  </a:cubicBezTo>
                  <a:cubicBezTo>
                    <a:pt x="43872" y="802409"/>
                    <a:pt x="-1848" y="851939"/>
                    <a:pt x="57" y="910042"/>
                  </a:cubicBezTo>
                  <a:cubicBezTo>
                    <a:pt x="1962" y="969097"/>
                    <a:pt x="51493" y="1014817"/>
                    <a:pt x="109595" y="1013864"/>
                  </a:cubicBezTo>
                  <a:cubicBezTo>
                    <a:pt x="826827" y="996719"/>
                    <a:pt x="1547870" y="766214"/>
                    <a:pt x="2080318" y="251864"/>
                  </a:cubicBezTo>
                  <a:cubicBezTo>
                    <a:pt x="2585143" y="739544"/>
                    <a:pt x="3261418" y="965287"/>
                    <a:pt x="3942455" y="1002434"/>
                  </a:cubicBezTo>
                  <a:cubicBezTo>
                    <a:pt x="3914833" y="2820757"/>
                    <a:pt x="3114733" y="4131397"/>
                    <a:pt x="2080318" y="4473345"/>
                  </a:cubicBezTo>
                  <a:cubicBezTo>
                    <a:pt x="1108768" y="4152352"/>
                    <a:pt x="338195" y="2979824"/>
                    <a:pt x="226752" y="1328189"/>
                  </a:cubicBezTo>
                  <a:cubicBezTo>
                    <a:pt x="227705" y="1297709"/>
                    <a:pt x="216275" y="1269134"/>
                    <a:pt x="194368" y="1248179"/>
                  </a:cubicBezTo>
                  <a:cubicBezTo>
                    <a:pt x="172460" y="1227224"/>
                    <a:pt x="142932" y="1216747"/>
                    <a:pt x="112452" y="1218652"/>
                  </a:cubicBezTo>
                  <a:cubicBezTo>
                    <a:pt x="81972" y="1220557"/>
                    <a:pt x="54350" y="1235797"/>
                    <a:pt x="36252" y="1259609"/>
                  </a:cubicBezTo>
                  <a:cubicBezTo>
                    <a:pt x="17202" y="1283422"/>
                    <a:pt x="9582" y="1313902"/>
                    <a:pt x="15297" y="1343429"/>
                  </a:cubicBezTo>
                  <a:cubicBezTo>
                    <a:pt x="132455" y="3073169"/>
                    <a:pt x="944937" y="4349520"/>
                    <a:pt x="2048885" y="4690514"/>
                  </a:cubicBezTo>
                  <a:cubicBezTo>
                    <a:pt x="2069840" y="4697182"/>
                    <a:pt x="2091747" y="4697182"/>
                    <a:pt x="2111750" y="4690514"/>
                  </a:cubicBezTo>
                  <a:cubicBezTo>
                    <a:pt x="3306185" y="4321897"/>
                    <a:pt x="4160578" y="2859809"/>
                    <a:pt x="4160578" y="908137"/>
                  </a:cubicBezTo>
                  <a:cubicBezTo>
                    <a:pt x="4160578" y="850034"/>
                    <a:pt x="4114858" y="803362"/>
                    <a:pt x="4057708" y="801457"/>
                  </a:cubicBezTo>
                  <a:cubicBezTo>
                    <a:pt x="3350000" y="784312"/>
                    <a:pt x="2648008" y="550949"/>
                    <a:pt x="2157470" y="34694"/>
                  </a:cubicBezTo>
                  <a:cubicBezTo>
                    <a:pt x="2133658" y="9929"/>
                    <a:pt x="2102225" y="-2453"/>
                    <a:pt x="2069840" y="404"/>
                  </a:cubicBezTo>
                  <a:lnTo>
                    <a:pt x="2069840" y="404"/>
                  </a:lnTo>
                  <a:close/>
                </a:path>
              </a:pathLst>
            </a:custGeom>
            <a:solidFill>
              <a:srgbClr val="FFFFFF"/>
            </a:solidFill>
            <a:ln w="9525" cap="flat">
              <a:noFill/>
              <a:prstDash val="solid"/>
              <a:miter/>
            </a:ln>
          </p:spPr>
          <p:txBody>
            <a:bodyPr rtlCol="0" anchor="ctr"/>
            <a:lstStyle/>
            <a:p>
              <a:endParaRPr lang="pt-BR"/>
            </a:p>
          </p:txBody>
        </p:sp>
        <p:sp>
          <p:nvSpPr>
            <p:cNvPr id="356" name="Forma Livre 355">
              <a:extLst>
                <a:ext uri="{FF2B5EF4-FFF2-40B4-BE49-F238E27FC236}">
                  <a16:creationId xmlns:a16="http://schemas.microsoft.com/office/drawing/2014/main" id="{2EDD0FFB-E9BE-D2B5-F869-5017B9F10178}"/>
                </a:ext>
              </a:extLst>
            </p:cNvPr>
            <p:cNvSpPr/>
            <p:nvPr/>
          </p:nvSpPr>
          <p:spPr>
            <a:xfrm>
              <a:off x="-864051" y="4162455"/>
              <a:ext cx="1929659" cy="1386997"/>
            </a:xfrm>
            <a:custGeom>
              <a:avLst/>
              <a:gdLst>
                <a:gd name="connsiteX0" fmla="*/ 1816473 w 1929659"/>
                <a:gd name="connsiteY0" fmla="*/ 103 h 1386997"/>
                <a:gd name="connsiteX1" fmla="*/ 1745035 w 1929659"/>
                <a:gd name="connsiteY1" fmla="*/ 35345 h 1386997"/>
                <a:gd name="connsiteX2" fmla="*/ 700143 w 1929659"/>
                <a:gd name="connsiteY2" fmla="*/ 1130720 h 1386997"/>
                <a:gd name="connsiteX3" fmla="*/ 189603 w 1929659"/>
                <a:gd name="connsiteY3" fmla="*/ 620180 h 1386997"/>
                <a:gd name="connsiteX4" fmla="*/ 112450 w 1929659"/>
                <a:gd name="connsiteY4" fmla="*/ 580175 h 1386997"/>
                <a:gd name="connsiteX5" fmla="*/ 31488 w 1929659"/>
                <a:gd name="connsiteY5" fmla="*/ 611608 h 1386997"/>
                <a:gd name="connsiteX6" fmla="*/ 55 w 1929659"/>
                <a:gd name="connsiteY6" fmla="*/ 692570 h 1386997"/>
                <a:gd name="connsiteX7" fmla="*/ 40060 w 1929659"/>
                <a:gd name="connsiteY7" fmla="*/ 769723 h 1386997"/>
                <a:gd name="connsiteX8" fmla="*/ 626800 w 1929659"/>
                <a:gd name="connsiteY8" fmla="*/ 1356463 h 1386997"/>
                <a:gd name="connsiteX9" fmla="*/ 703000 w 1929659"/>
                <a:gd name="connsiteY9" fmla="*/ 1386943 h 1386997"/>
                <a:gd name="connsiteX10" fmla="*/ 778248 w 1929659"/>
                <a:gd name="connsiteY10" fmla="*/ 1354558 h 1386997"/>
                <a:gd name="connsiteX11" fmla="*/ 1898388 w 1929659"/>
                <a:gd name="connsiteY11" fmla="*/ 181078 h 1386997"/>
                <a:gd name="connsiteX12" fmla="*/ 1920295 w 1929659"/>
                <a:gd name="connsiteY12" fmla="*/ 62015 h 1386997"/>
                <a:gd name="connsiteX13" fmla="*/ 1816473 w 1929659"/>
                <a:gd name="connsiteY13" fmla="*/ 103 h 1386997"/>
                <a:gd name="connsiteX14" fmla="*/ 1816473 w 1929659"/>
                <a:gd name="connsiteY14" fmla="*/ 103 h 138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9659" h="1386997">
                  <a:moveTo>
                    <a:pt x="1816473" y="103"/>
                  </a:moveTo>
                  <a:cubicBezTo>
                    <a:pt x="1788850" y="2008"/>
                    <a:pt x="1763133" y="14390"/>
                    <a:pt x="1745035" y="35345"/>
                  </a:cubicBezTo>
                  <a:lnTo>
                    <a:pt x="700143" y="1130720"/>
                  </a:lnTo>
                  <a:lnTo>
                    <a:pt x="189603" y="620180"/>
                  </a:lnTo>
                  <a:cubicBezTo>
                    <a:pt x="170553" y="596368"/>
                    <a:pt x="142930" y="582080"/>
                    <a:pt x="112450" y="580175"/>
                  </a:cubicBezTo>
                  <a:cubicBezTo>
                    <a:pt x="81970" y="578270"/>
                    <a:pt x="52443" y="589700"/>
                    <a:pt x="31488" y="611608"/>
                  </a:cubicBezTo>
                  <a:cubicBezTo>
                    <a:pt x="10533" y="632563"/>
                    <a:pt x="-897" y="662090"/>
                    <a:pt x="55" y="692570"/>
                  </a:cubicBezTo>
                  <a:cubicBezTo>
                    <a:pt x="1960" y="723050"/>
                    <a:pt x="16248" y="750673"/>
                    <a:pt x="40060" y="769723"/>
                  </a:cubicBezTo>
                  <a:lnTo>
                    <a:pt x="626800" y="1356463"/>
                  </a:lnTo>
                  <a:cubicBezTo>
                    <a:pt x="646803" y="1376465"/>
                    <a:pt x="674425" y="1387895"/>
                    <a:pt x="703000" y="1386943"/>
                  </a:cubicBezTo>
                  <a:cubicBezTo>
                    <a:pt x="731575" y="1386943"/>
                    <a:pt x="758245" y="1374560"/>
                    <a:pt x="778248" y="1354558"/>
                  </a:cubicBezTo>
                  <a:lnTo>
                    <a:pt x="1898388" y="181078"/>
                  </a:lnTo>
                  <a:cubicBezTo>
                    <a:pt x="1929820" y="149645"/>
                    <a:pt x="1938393" y="102020"/>
                    <a:pt x="1920295" y="62015"/>
                  </a:cubicBezTo>
                  <a:cubicBezTo>
                    <a:pt x="1901245" y="22963"/>
                    <a:pt x="1860288" y="-1802"/>
                    <a:pt x="1816473" y="103"/>
                  </a:cubicBezTo>
                  <a:lnTo>
                    <a:pt x="1816473" y="103"/>
                  </a:lnTo>
                  <a:close/>
                </a:path>
              </a:pathLst>
            </a:custGeom>
            <a:solidFill>
              <a:srgbClr val="FFC000"/>
            </a:solidFill>
            <a:ln w="9525" cap="flat">
              <a:noFill/>
              <a:prstDash val="solid"/>
              <a:miter/>
            </a:ln>
          </p:spPr>
          <p:txBody>
            <a:bodyPr rtlCol="0" anchor="ctr"/>
            <a:lstStyle/>
            <a:p>
              <a:endParaRPr lang="pt-BR"/>
            </a:p>
          </p:txBody>
        </p:sp>
      </p:grpSp>
    </p:spTree>
    <p:extLst>
      <p:ext uri="{BB962C8B-B14F-4D97-AF65-F5344CB8AC3E}">
        <p14:creationId xmlns:p14="http://schemas.microsoft.com/office/powerpoint/2010/main" val="19101815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descr="Homem em quadra de tênis&#10;&#10;Descrição gerada automaticamente">
            <a:extLst>
              <a:ext uri="{FF2B5EF4-FFF2-40B4-BE49-F238E27FC236}">
                <a16:creationId xmlns:a16="http://schemas.microsoft.com/office/drawing/2014/main" id="{E2BD4ADA-E209-CA2E-FFB5-959C955AAD7F}"/>
              </a:ext>
            </a:extLst>
          </p:cNvPr>
          <p:cNvPicPr>
            <a:picLocks noChangeAspect="1"/>
          </p:cNvPicPr>
          <p:nvPr/>
        </p:nvPicPr>
        <p:blipFill rotWithShape="1">
          <a:blip r:embed="rId3">
            <a:extLst>
              <a:ext uri="{28A0092B-C50C-407E-A947-70E740481C1C}">
                <a14:useLocalDpi xmlns:a14="http://schemas.microsoft.com/office/drawing/2010/main" val="0"/>
              </a:ext>
            </a:extLst>
          </a:blip>
          <a:srcRect r="10119" b="21627"/>
          <a:stretch/>
        </p:blipFill>
        <p:spPr>
          <a:xfrm>
            <a:off x="0" y="-1"/>
            <a:ext cx="12192000" cy="6858001"/>
          </a:xfrm>
          <a:prstGeom prst="rect">
            <a:avLst/>
          </a:prstGeom>
        </p:spPr>
      </p:pic>
      <p:grpSp>
        <p:nvGrpSpPr>
          <p:cNvPr id="4" name="Agrupar 3">
            <a:extLst>
              <a:ext uri="{FF2B5EF4-FFF2-40B4-BE49-F238E27FC236}">
                <a16:creationId xmlns:a16="http://schemas.microsoft.com/office/drawing/2014/main" id="{B4141B7B-AC0F-B775-A5C9-A168C7FDFA94}"/>
              </a:ext>
            </a:extLst>
          </p:cNvPr>
          <p:cNvGrpSpPr/>
          <p:nvPr/>
        </p:nvGrpSpPr>
        <p:grpSpPr>
          <a:xfrm>
            <a:off x="0" y="-12400"/>
            <a:ext cx="12217402" cy="6874897"/>
            <a:chOff x="0" y="-12400"/>
            <a:chExt cx="12217402" cy="6874897"/>
          </a:xfrm>
        </p:grpSpPr>
        <p:sp>
          <p:nvSpPr>
            <p:cNvPr id="15" name="Retângulo 14">
              <a:extLst>
                <a:ext uri="{FF2B5EF4-FFF2-40B4-BE49-F238E27FC236}">
                  <a16:creationId xmlns:a16="http://schemas.microsoft.com/office/drawing/2014/main" id="{2C4A5AFB-E814-AE32-80BF-3EC50498B9D5}"/>
                </a:ext>
              </a:extLst>
            </p:cNvPr>
            <p:cNvSpPr/>
            <p:nvPr/>
          </p:nvSpPr>
          <p:spPr>
            <a:xfrm>
              <a:off x="0" y="0"/>
              <a:ext cx="12217402" cy="6862497"/>
            </a:xfrm>
            <a:prstGeom prst="rect">
              <a:avLst/>
            </a:prstGeom>
            <a:solidFill>
              <a:srgbClr val="0A04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8" name="Retângulo 17">
              <a:extLst>
                <a:ext uri="{FF2B5EF4-FFF2-40B4-BE49-F238E27FC236}">
                  <a16:creationId xmlns:a16="http://schemas.microsoft.com/office/drawing/2014/main" id="{6AA744E1-148F-F925-916A-1CBDC15D3D5B}"/>
                </a:ext>
              </a:extLst>
            </p:cNvPr>
            <p:cNvSpPr/>
            <p:nvPr/>
          </p:nvSpPr>
          <p:spPr>
            <a:xfrm>
              <a:off x="0" y="-12400"/>
              <a:ext cx="7592992" cy="6862497"/>
            </a:xfrm>
            <a:prstGeom prst="rect">
              <a:avLst/>
            </a:prstGeom>
            <a:gradFill flip="none" rotWithShape="1">
              <a:gsLst>
                <a:gs pos="0">
                  <a:srgbClr val="117F7B"/>
                </a:gs>
                <a:gs pos="100000">
                  <a:srgbClr val="117F7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sp>
        <p:nvSpPr>
          <p:cNvPr id="10" name="Retângulo: Cantos Arredondados 9">
            <a:extLst>
              <a:ext uri="{FF2B5EF4-FFF2-40B4-BE49-F238E27FC236}">
                <a16:creationId xmlns:a16="http://schemas.microsoft.com/office/drawing/2014/main" id="{DAF372AB-B3DC-42A8-8C2D-0AAB5B53972D}"/>
              </a:ext>
            </a:extLst>
          </p:cNvPr>
          <p:cNvSpPr/>
          <p:nvPr/>
        </p:nvSpPr>
        <p:spPr>
          <a:xfrm rot="5400000">
            <a:off x="583928" y="856665"/>
            <a:ext cx="4168071" cy="5335929"/>
          </a:xfrm>
          <a:prstGeom prst="round2SameRect">
            <a:avLst/>
          </a:prstGeom>
          <a:solidFill>
            <a:srgbClr val="017F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2" name="Imagem 11">
            <a:extLst>
              <a:ext uri="{FF2B5EF4-FFF2-40B4-BE49-F238E27FC236}">
                <a16:creationId xmlns:a16="http://schemas.microsoft.com/office/drawing/2014/main" id="{C21B972F-F728-4748-B48C-917F05FE908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pic>
        <p:nvPicPr>
          <p:cNvPr id="13" name="Imagem 12">
            <a:extLst>
              <a:ext uri="{FF2B5EF4-FFF2-40B4-BE49-F238E27FC236}">
                <a16:creationId xmlns:a16="http://schemas.microsoft.com/office/drawing/2014/main" id="{DA69FC99-5B96-4EEC-B260-D883A578F4E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a:solidFill>
            <a:schemeClr val="bg1"/>
          </a:solidFill>
        </p:spPr>
      </p:pic>
      <p:sp>
        <p:nvSpPr>
          <p:cNvPr id="14" name="Título 1">
            <a:extLst>
              <a:ext uri="{FF2B5EF4-FFF2-40B4-BE49-F238E27FC236}">
                <a16:creationId xmlns:a16="http://schemas.microsoft.com/office/drawing/2014/main" id="{1492C20D-66C1-4D02-B8A6-5D0BC237F2CA}"/>
              </a:ext>
            </a:extLst>
          </p:cNvPr>
          <p:cNvSpPr txBox="1">
            <a:spLocks/>
          </p:cNvSpPr>
          <p:nvPr/>
        </p:nvSpPr>
        <p:spPr>
          <a:xfrm>
            <a:off x="1595294" y="1874983"/>
            <a:ext cx="2351672" cy="1077218"/>
          </a:xfrm>
          <a:prstGeom prst="rect">
            <a:avLst/>
          </a:prstGeom>
        </p:spPr>
        <p:txBody>
          <a:bodyPr wrap="square">
            <a:spAutoFit/>
          </a:bodyPr>
          <a:lstStyle>
            <a:lvl1pPr algn="ctr" defTabSz="1097280" rtl="0" eaLnBrk="1" latinLnBrk="0" hangingPunct="1">
              <a:spcBef>
                <a:spcPct val="0"/>
              </a:spcBef>
              <a:buNone/>
              <a:defRPr sz="5280" kern="1200">
                <a:solidFill>
                  <a:schemeClr val="tx1"/>
                </a:solidFill>
                <a:latin typeface="+mj-lt"/>
                <a:ea typeface="+mj-ea"/>
                <a:cs typeface="+mj-cs"/>
              </a:defRPr>
            </a:lvl1pPr>
          </a:lstStyle>
          <a:p>
            <a:pPr algn="l" defTabSz="914400">
              <a:spcBef>
                <a:spcPts val="1825"/>
              </a:spcBef>
            </a:pPr>
            <a:r>
              <a:rPr lang="pt-BR" sz="3200" b="1" dirty="0">
                <a:solidFill>
                  <a:schemeClr val="bg1"/>
                </a:solidFill>
                <a:latin typeface="Arial" panose="020B0604020202020204" pitchFamily="34" charset="0"/>
                <a:ea typeface="+mn-ea"/>
                <a:cs typeface="Arial" panose="020B0604020202020204" pitchFamily="34" charset="0"/>
              </a:rPr>
              <a:t>Definição de Escopo</a:t>
            </a:r>
          </a:p>
        </p:txBody>
      </p:sp>
      <p:sp>
        <p:nvSpPr>
          <p:cNvPr id="16" name="Retângulo 15">
            <a:extLst>
              <a:ext uri="{FF2B5EF4-FFF2-40B4-BE49-F238E27FC236}">
                <a16:creationId xmlns:a16="http://schemas.microsoft.com/office/drawing/2014/main" id="{FE7D4FFF-D9A5-42D8-ABE4-34FCD7D37951}"/>
              </a:ext>
            </a:extLst>
          </p:cNvPr>
          <p:cNvSpPr/>
          <p:nvPr/>
        </p:nvSpPr>
        <p:spPr>
          <a:xfrm>
            <a:off x="975079" y="3137273"/>
            <a:ext cx="3666367" cy="1923604"/>
          </a:xfrm>
          <a:prstGeom prst="rect">
            <a:avLst/>
          </a:prstGeom>
        </p:spPr>
        <p:txBody>
          <a:bodyPr wrap="square">
            <a:spAutoFit/>
          </a:bodyPr>
          <a:lstStyle/>
          <a:p>
            <a:pPr marL="230188" indent="-230188">
              <a:buClr>
                <a:srgbClr val="FFC000"/>
              </a:buClr>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O escopo delimita onde começa e onde termina a ART.</a:t>
            </a:r>
          </a:p>
          <a:p>
            <a:pPr marL="230188" indent="-230188">
              <a:buClr>
                <a:srgbClr val="FFC000"/>
              </a:buClr>
              <a:buFont typeface="Arial" panose="020B0604020202020204" pitchFamily="34" charset="0"/>
              <a:buChar char="•"/>
            </a:pPr>
            <a:endParaRPr lang="pt-BR" dirty="0">
              <a:solidFill>
                <a:schemeClr val="bg1"/>
              </a:solidFill>
              <a:latin typeface="Arial" panose="020B0604020202020204" pitchFamily="34" charset="0"/>
              <a:cs typeface="Arial" panose="020B0604020202020204" pitchFamily="34" charset="0"/>
            </a:endParaRPr>
          </a:p>
          <a:p>
            <a:pPr marL="230188" indent="-230188">
              <a:buClr>
                <a:srgbClr val="FFC000"/>
              </a:buClr>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Não pode ser nem muito genérico e nem muito específico.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pt-BR" sz="1100" b="0" i="0" u="none" strike="noStrike" kern="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7" name="Título 1">
            <a:extLst>
              <a:ext uri="{FF2B5EF4-FFF2-40B4-BE49-F238E27FC236}">
                <a16:creationId xmlns:a16="http://schemas.microsoft.com/office/drawing/2014/main" id="{8180BE59-A2A5-4292-9EA2-B9DD0FB28C2E}"/>
              </a:ext>
            </a:extLst>
          </p:cNvPr>
          <p:cNvSpPr txBox="1">
            <a:spLocks/>
          </p:cNvSpPr>
          <p:nvPr/>
        </p:nvSpPr>
        <p:spPr>
          <a:xfrm>
            <a:off x="869784" y="1683725"/>
            <a:ext cx="717192" cy="1446550"/>
          </a:xfrm>
          <a:prstGeom prst="rect">
            <a:avLst/>
          </a:prstGeom>
        </p:spPr>
        <p:txBody>
          <a:bodyPr wrap="square">
            <a:spAutoFit/>
          </a:bodyPr>
          <a:lstStyle>
            <a:lvl1pPr algn="ctr" defTabSz="1097280" rtl="0" eaLnBrk="1" latinLnBrk="0" hangingPunct="1">
              <a:spcBef>
                <a:spcPct val="0"/>
              </a:spcBef>
              <a:buNone/>
              <a:defRPr sz="5280" kern="1200">
                <a:solidFill>
                  <a:schemeClr val="tx1"/>
                </a:solidFill>
                <a:latin typeface="+mj-lt"/>
                <a:ea typeface="+mj-ea"/>
                <a:cs typeface="+mj-cs"/>
              </a:defRPr>
            </a:lvl1pPr>
          </a:lstStyle>
          <a:p>
            <a:pPr algn="l" defTabSz="914400">
              <a:spcBef>
                <a:spcPts val="1825"/>
              </a:spcBef>
            </a:pPr>
            <a:r>
              <a:rPr lang="pt-BR" sz="8800" b="1" dirty="0">
                <a:solidFill>
                  <a:srgbClr val="FFC000"/>
                </a:solidFill>
                <a:latin typeface="Arial" panose="020B0604020202020204" pitchFamily="34" charset="0"/>
                <a:ea typeface="+mn-ea"/>
                <a:cs typeface="Arial" panose="020B0604020202020204" pitchFamily="34" charset="0"/>
              </a:rPr>
              <a:t>1</a:t>
            </a:r>
          </a:p>
        </p:txBody>
      </p:sp>
    </p:spTree>
    <p:extLst>
      <p:ext uri="{BB962C8B-B14F-4D97-AF65-F5344CB8AC3E}">
        <p14:creationId xmlns:p14="http://schemas.microsoft.com/office/powerpoint/2010/main" val="26612150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descr="Uma imagem contendo verde, no interior, mesa, vestindo&#10;&#10;Descrição gerada automaticamente">
            <a:extLst>
              <a:ext uri="{FF2B5EF4-FFF2-40B4-BE49-F238E27FC236}">
                <a16:creationId xmlns:a16="http://schemas.microsoft.com/office/drawing/2014/main" id="{116AE95C-A3C0-414A-9B73-5B1FE5C2228A}"/>
              </a:ext>
            </a:extLst>
          </p:cNvPr>
          <p:cNvPicPr>
            <a:picLocks noChangeAspect="1"/>
          </p:cNvPicPr>
          <p:nvPr/>
        </p:nvPicPr>
        <p:blipFill rotWithShape="1">
          <a:blip r:embed="rId3">
            <a:extLst>
              <a:ext uri="{28A0092B-C50C-407E-A947-70E740481C1C}">
                <a14:useLocalDpi xmlns:a14="http://schemas.microsoft.com/office/drawing/2010/main" val="0"/>
              </a:ext>
            </a:extLst>
          </a:blip>
          <a:srcRect r="1158" b="16667"/>
          <a:stretch/>
        </p:blipFill>
        <p:spPr>
          <a:xfrm>
            <a:off x="-3656" y="0"/>
            <a:ext cx="12195656" cy="6858000"/>
          </a:xfrm>
          <a:prstGeom prst="rect">
            <a:avLst/>
          </a:prstGeom>
        </p:spPr>
      </p:pic>
      <p:grpSp>
        <p:nvGrpSpPr>
          <p:cNvPr id="10" name="Agrupar 9">
            <a:extLst>
              <a:ext uri="{FF2B5EF4-FFF2-40B4-BE49-F238E27FC236}">
                <a16:creationId xmlns:a16="http://schemas.microsoft.com/office/drawing/2014/main" id="{A58ACAD9-45B6-D0A5-2A5E-FD4ED51DB304}"/>
              </a:ext>
            </a:extLst>
          </p:cNvPr>
          <p:cNvGrpSpPr/>
          <p:nvPr/>
        </p:nvGrpSpPr>
        <p:grpSpPr>
          <a:xfrm>
            <a:off x="0" y="-12400"/>
            <a:ext cx="12217402" cy="6874897"/>
            <a:chOff x="0" y="-12400"/>
            <a:chExt cx="12217402" cy="6874897"/>
          </a:xfrm>
        </p:grpSpPr>
        <p:sp>
          <p:nvSpPr>
            <p:cNvPr id="11" name="Retângulo 10">
              <a:extLst>
                <a:ext uri="{FF2B5EF4-FFF2-40B4-BE49-F238E27FC236}">
                  <a16:creationId xmlns:a16="http://schemas.microsoft.com/office/drawing/2014/main" id="{E1A59904-5E18-5F04-68FE-B1166E18B74F}"/>
                </a:ext>
              </a:extLst>
            </p:cNvPr>
            <p:cNvSpPr/>
            <p:nvPr/>
          </p:nvSpPr>
          <p:spPr>
            <a:xfrm>
              <a:off x="0" y="0"/>
              <a:ext cx="12217402" cy="6862497"/>
            </a:xfrm>
            <a:prstGeom prst="rect">
              <a:avLst/>
            </a:prstGeom>
            <a:solidFill>
              <a:srgbClr val="0A04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 name="Retângulo 15">
              <a:extLst>
                <a:ext uri="{FF2B5EF4-FFF2-40B4-BE49-F238E27FC236}">
                  <a16:creationId xmlns:a16="http://schemas.microsoft.com/office/drawing/2014/main" id="{D3DB58CA-7B49-B3CB-7D3E-2DDF917EE707}"/>
                </a:ext>
              </a:extLst>
            </p:cNvPr>
            <p:cNvSpPr/>
            <p:nvPr/>
          </p:nvSpPr>
          <p:spPr>
            <a:xfrm>
              <a:off x="0" y="-12400"/>
              <a:ext cx="7592992" cy="6862497"/>
            </a:xfrm>
            <a:prstGeom prst="rect">
              <a:avLst/>
            </a:prstGeom>
            <a:gradFill flip="none" rotWithShape="1">
              <a:gsLst>
                <a:gs pos="0">
                  <a:srgbClr val="117F7B"/>
                </a:gs>
                <a:gs pos="100000">
                  <a:srgbClr val="117F7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sp>
        <p:nvSpPr>
          <p:cNvPr id="18" name="Retângulo: Cantos Arredondados 9">
            <a:extLst>
              <a:ext uri="{FF2B5EF4-FFF2-40B4-BE49-F238E27FC236}">
                <a16:creationId xmlns:a16="http://schemas.microsoft.com/office/drawing/2014/main" id="{31EF1C25-8253-9BCA-6263-16EAA0997C3F}"/>
              </a:ext>
            </a:extLst>
          </p:cNvPr>
          <p:cNvSpPr/>
          <p:nvPr/>
        </p:nvSpPr>
        <p:spPr>
          <a:xfrm rot="5400000">
            <a:off x="583928" y="856665"/>
            <a:ext cx="4168071" cy="5335929"/>
          </a:xfrm>
          <a:prstGeom prst="round2SameRect">
            <a:avLst/>
          </a:prstGeom>
          <a:solidFill>
            <a:srgbClr val="017F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2" name="Imagem 11">
            <a:extLst>
              <a:ext uri="{FF2B5EF4-FFF2-40B4-BE49-F238E27FC236}">
                <a16:creationId xmlns:a16="http://schemas.microsoft.com/office/drawing/2014/main" id="{C21B972F-F728-4748-B48C-917F05FE908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pic>
        <p:nvPicPr>
          <p:cNvPr id="13" name="Imagem 12">
            <a:extLst>
              <a:ext uri="{FF2B5EF4-FFF2-40B4-BE49-F238E27FC236}">
                <a16:creationId xmlns:a16="http://schemas.microsoft.com/office/drawing/2014/main" id="{DA69FC99-5B96-4EEC-B260-D883A578F4E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a:solidFill>
            <a:schemeClr val="bg1"/>
          </a:solidFill>
        </p:spPr>
      </p:pic>
      <p:sp>
        <p:nvSpPr>
          <p:cNvPr id="14" name="Título 1">
            <a:extLst>
              <a:ext uri="{FF2B5EF4-FFF2-40B4-BE49-F238E27FC236}">
                <a16:creationId xmlns:a16="http://schemas.microsoft.com/office/drawing/2014/main" id="{1492C20D-66C1-4D02-B8A6-5D0BC237F2CA}"/>
              </a:ext>
            </a:extLst>
          </p:cNvPr>
          <p:cNvSpPr txBox="1">
            <a:spLocks/>
          </p:cNvSpPr>
          <p:nvPr/>
        </p:nvSpPr>
        <p:spPr>
          <a:xfrm>
            <a:off x="1779484" y="2242685"/>
            <a:ext cx="2571591" cy="964367"/>
          </a:xfrm>
          <a:prstGeom prst="rect">
            <a:avLst/>
          </a:prstGeom>
        </p:spPr>
        <p:txBody>
          <a:bodyPr wrap="square">
            <a:spAutoFit/>
          </a:bodyPr>
          <a:lstStyle>
            <a:lvl1pPr algn="ctr" defTabSz="1097280" rtl="0" eaLnBrk="1" latinLnBrk="0" hangingPunct="1">
              <a:spcBef>
                <a:spcPct val="0"/>
              </a:spcBef>
              <a:buNone/>
              <a:defRPr sz="5280" kern="1200">
                <a:solidFill>
                  <a:schemeClr val="tx1"/>
                </a:solidFill>
                <a:latin typeface="+mj-lt"/>
                <a:ea typeface="+mj-ea"/>
                <a:cs typeface="+mj-cs"/>
              </a:defRPr>
            </a:lvl1pPr>
          </a:lstStyle>
          <a:p>
            <a:pPr algn="l" defTabSz="914400">
              <a:lnSpc>
                <a:spcPts val="3440"/>
              </a:lnSpc>
              <a:spcBef>
                <a:spcPts val="1825"/>
              </a:spcBef>
            </a:pPr>
            <a:r>
              <a:rPr lang="pt-BR" sz="3200" b="1" dirty="0">
                <a:solidFill>
                  <a:schemeClr val="bg1"/>
                </a:solidFill>
                <a:latin typeface="Arial" panose="020B0604020202020204" pitchFamily="34" charset="0"/>
                <a:ea typeface="+mn-ea"/>
                <a:cs typeface="Arial" panose="020B0604020202020204" pitchFamily="34" charset="0"/>
              </a:rPr>
              <a:t>Definição dos Passos</a:t>
            </a:r>
          </a:p>
        </p:txBody>
      </p:sp>
      <p:sp>
        <p:nvSpPr>
          <p:cNvPr id="17" name="Título 1">
            <a:extLst>
              <a:ext uri="{FF2B5EF4-FFF2-40B4-BE49-F238E27FC236}">
                <a16:creationId xmlns:a16="http://schemas.microsoft.com/office/drawing/2014/main" id="{8180BE59-A2A5-4292-9EA2-B9DD0FB28C2E}"/>
              </a:ext>
            </a:extLst>
          </p:cNvPr>
          <p:cNvSpPr txBox="1">
            <a:spLocks/>
          </p:cNvSpPr>
          <p:nvPr/>
        </p:nvSpPr>
        <p:spPr>
          <a:xfrm>
            <a:off x="962383" y="1913149"/>
            <a:ext cx="717192" cy="1446550"/>
          </a:xfrm>
          <a:prstGeom prst="rect">
            <a:avLst/>
          </a:prstGeom>
        </p:spPr>
        <p:txBody>
          <a:bodyPr wrap="square">
            <a:spAutoFit/>
          </a:bodyPr>
          <a:lstStyle>
            <a:lvl1pPr algn="ctr" defTabSz="1097280" rtl="0" eaLnBrk="1" latinLnBrk="0" hangingPunct="1">
              <a:spcBef>
                <a:spcPct val="0"/>
              </a:spcBef>
              <a:buNone/>
              <a:defRPr sz="5280" kern="1200">
                <a:solidFill>
                  <a:schemeClr val="tx1"/>
                </a:solidFill>
                <a:latin typeface="+mj-lt"/>
                <a:ea typeface="+mj-ea"/>
                <a:cs typeface="+mj-cs"/>
              </a:defRPr>
            </a:lvl1pPr>
          </a:lstStyle>
          <a:p>
            <a:pPr algn="l" defTabSz="914400">
              <a:spcBef>
                <a:spcPts val="1825"/>
              </a:spcBef>
            </a:pPr>
            <a:r>
              <a:rPr lang="pt-BR" sz="8800" b="1" dirty="0">
                <a:solidFill>
                  <a:srgbClr val="FFC000"/>
                </a:solidFill>
                <a:latin typeface="Arial" panose="020B0604020202020204" pitchFamily="34" charset="0"/>
                <a:ea typeface="+mn-ea"/>
                <a:cs typeface="Arial" panose="020B0604020202020204" pitchFamily="34" charset="0"/>
              </a:rPr>
              <a:t>2</a:t>
            </a:r>
          </a:p>
        </p:txBody>
      </p:sp>
      <p:sp>
        <p:nvSpPr>
          <p:cNvPr id="15" name="Retângulo 14">
            <a:extLst>
              <a:ext uri="{FF2B5EF4-FFF2-40B4-BE49-F238E27FC236}">
                <a16:creationId xmlns:a16="http://schemas.microsoft.com/office/drawing/2014/main" id="{EC6B5A72-9BC5-40BF-918C-6FC0D7DBB1C1}"/>
              </a:ext>
            </a:extLst>
          </p:cNvPr>
          <p:cNvSpPr/>
          <p:nvPr/>
        </p:nvSpPr>
        <p:spPr>
          <a:xfrm>
            <a:off x="962381" y="3338760"/>
            <a:ext cx="3894432" cy="923330"/>
          </a:xfrm>
          <a:prstGeom prst="rect">
            <a:avLst/>
          </a:prstGeom>
        </p:spPr>
        <p:txBody>
          <a:bodyPr wrap="square">
            <a:spAutoFit/>
          </a:bodyPr>
          <a:lstStyle/>
          <a:p>
            <a:pPr marL="0" indent="0">
              <a:spcAft>
                <a:spcPts val="1200"/>
              </a:spcAft>
              <a:buClr>
                <a:srgbClr val="008F83"/>
              </a:buClr>
              <a:buSzPct val="120000"/>
              <a:buNone/>
            </a:pPr>
            <a:r>
              <a:rPr lang="pt-BR" dirty="0">
                <a:solidFill>
                  <a:schemeClr val="bg1"/>
                </a:solidFill>
                <a:latin typeface="Arial" panose="020B0604020202020204" pitchFamily="34" charset="0"/>
                <a:cs typeface="Arial" panose="020B0604020202020204" pitchFamily="34" charset="0"/>
              </a:rPr>
              <a:t>Via de regra, somente devem fazer parte dos passos aquelas etapas que realmente compõem a tarefa.</a:t>
            </a:r>
          </a:p>
        </p:txBody>
      </p:sp>
    </p:spTree>
    <p:extLst>
      <p:ext uri="{BB962C8B-B14F-4D97-AF65-F5344CB8AC3E}">
        <p14:creationId xmlns:p14="http://schemas.microsoft.com/office/powerpoint/2010/main" val="27472278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065C57E0-8B4E-4130-B00B-23593FE151AC}"/>
              </a:ext>
            </a:extLst>
          </p:cNvPr>
          <p:cNvPicPr>
            <a:picLocks noChangeAspect="1"/>
          </p:cNvPicPr>
          <p:nvPr/>
        </p:nvPicPr>
        <p:blipFill rotWithShape="1">
          <a:blip r:embed="rId3">
            <a:extLst>
              <a:ext uri="{28A0092B-C50C-407E-A947-70E740481C1C}">
                <a14:useLocalDpi xmlns:a14="http://schemas.microsoft.com/office/drawing/2010/main" val="0"/>
              </a:ext>
            </a:extLst>
          </a:blip>
          <a:srcRect t="12450" r="7946" b="8421"/>
          <a:stretch/>
        </p:blipFill>
        <p:spPr>
          <a:xfrm>
            <a:off x="0" y="12400"/>
            <a:ext cx="12211500" cy="6998000"/>
          </a:xfrm>
          <a:prstGeom prst="rect">
            <a:avLst/>
          </a:prstGeom>
        </p:spPr>
      </p:pic>
      <p:grpSp>
        <p:nvGrpSpPr>
          <p:cNvPr id="9" name="Agrupar 8">
            <a:extLst>
              <a:ext uri="{FF2B5EF4-FFF2-40B4-BE49-F238E27FC236}">
                <a16:creationId xmlns:a16="http://schemas.microsoft.com/office/drawing/2014/main" id="{CB56472A-1397-9A2F-3B4F-F07C725257CE}"/>
              </a:ext>
            </a:extLst>
          </p:cNvPr>
          <p:cNvGrpSpPr/>
          <p:nvPr/>
        </p:nvGrpSpPr>
        <p:grpSpPr>
          <a:xfrm>
            <a:off x="0" y="-12400"/>
            <a:ext cx="12217402" cy="6874897"/>
            <a:chOff x="0" y="-12400"/>
            <a:chExt cx="12217402" cy="6874897"/>
          </a:xfrm>
        </p:grpSpPr>
        <p:sp>
          <p:nvSpPr>
            <p:cNvPr id="10" name="Retângulo 9">
              <a:extLst>
                <a:ext uri="{FF2B5EF4-FFF2-40B4-BE49-F238E27FC236}">
                  <a16:creationId xmlns:a16="http://schemas.microsoft.com/office/drawing/2014/main" id="{710040ED-2989-C113-6D47-13A0B5B1A7BF}"/>
                </a:ext>
              </a:extLst>
            </p:cNvPr>
            <p:cNvSpPr/>
            <p:nvPr/>
          </p:nvSpPr>
          <p:spPr>
            <a:xfrm>
              <a:off x="0" y="0"/>
              <a:ext cx="12217402" cy="6862497"/>
            </a:xfrm>
            <a:prstGeom prst="rect">
              <a:avLst/>
            </a:prstGeom>
            <a:solidFill>
              <a:srgbClr val="0A04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a:extLst>
                <a:ext uri="{FF2B5EF4-FFF2-40B4-BE49-F238E27FC236}">
                  <a16:creationId xmlns:a16="http://schemas.microsoft.com/office/drawing/2014/main" id="{9381A3C0-3919-8208-39D9-53060EA60D31}"/>
                </a:ext>
              </a:extLst>
            </p:cNvPr>
            <p:cNvSpPr/>
            <p:nvPr/>
          </p:nvSpPr>
          <p:spPr>
            <a:xfrm>
              <a:off x="0" y="-12400"/>
              <a:ext cx="7592992" cy="6862497"/>
            </a:xfrm>
            <a:prstGeom prst="rect">
              <a:avLst/>
            </a:prstGeom>
            <a:gradFill flip="none" rotWithShape="1">
              <a:gsLst>
                <a:gs pos="0">
                  <a:srgbClr val="117F7B"/>
                </a:gs>
                <a:gs pos="100000">
                  <a:srgbClr val="117F7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sp>
        <p:nvSpPr>
          <p:cNvPr id="15" name="Retângulo: Cantos Arredondados 9">
            <a:extLst>
              <a:ext uri="{FF2B5EF4-FFF2-40B4-BE49-F238E27FC236}">
                <a16:creationId xmlns:a16="http://schemas.microsoft.com/office/drawing/2014/main" id="{96062E22-0EF3-F90B-6E47-A60D78FA361B}"/>
              </a:ext>
            </a:extLst>
          </p:cNvPr>
          <p:cNvSpPr/>
          <p:nvPr/>
        </p:nvSpPr>
        <p:spPr>
          <a:xfrm rot="5400000">
            <a:off x="303606" y="903112"/>
            <a:ext cx="4948631" cy="5555850"/>
          </a:xfrm>
          <a:prstGeom prst="round2SameRect">
            <a:avLst/>
          </a:prstGeom>
          <a:solidFill>
            <a:srgbClr val="017F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2" name="Imagem 11">
            <a:extLst>
              <a:ext uri="{FF2B5EF4-FFF2-40B4-BE49-F238E27FC236}">
                <a16:creationId xmlns:a16="http://schemas.microsoft.com/office/drawing/2014/main" id="{C21B972F-F728-4748-B48C-917F05FE908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583377" y="6120627"/>
            <a:ext cx="1069556" cy="507056"/>
          </a:xfrm>
          <a:prstGeom prst="rect">
            <a:avLst/>
          </a:prstGeom>
        </p:spPr>
      </p:pic>
      <p:pic>
        <p:nvPicPr>
          <p:cNvPr id="13" name="Imagem 12">
            <a:extLst>
              <a:ext uri="{FF2B5EF4-FFF2-40B4-BE49-F238E27FC236}">
                <a16:creationId xmlns:a16="http://schemas.microsoft.com/office/drawing/2014/main" id="{DA69FC99-5B96-4EEC-B260-D883A578F4E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a:solidFill>
            <a:schemeClr val="bg1"/>
          </a:solidFill>
        </p:spPr>
      </p:pic>
      <p:sp>
        <p:nvSpPr>
          <p:cNvPr id="17" name="Título 1">
            <a:extLst>
              <a:ext uri="{FF2B5EF4-FFF2-40B4-BE49-F238E27FC236}">
                <a16:creationId xmlns:a16="http://schemas.microsoft.com/office/drawing/2014/main" id="{8180BE59-A2A5-4292-9EA2-B9DD0FB28C2E}"/>
              </a:ext>
            </a:extLst>
          </p:cNvPr>
          <p:cNvSpPr txBox="1">
            <a:spLocks/>
          </p:cNvSpPr>
          <p:nvPr/>
        </p:nvSpPr>
        <p:spPr>
          <a:xfrm>
            <a:off x="688838" y="1380091"/>
            <a:ext cx="717192" cy="1446550"/>
          </a:xfrm>
          <a:prstGeom prst="rect">
            <a:avLst/>
          </a:prstGeom>
        </p:spPr>
        <p:txBody>
          <a:bodyPr wrap="square">
            <a:spAutoFit/>
          </a:bodyPr>
          <a:lstStyle>
            <a:lvl1pPr algn="ctr" defTabSz="1097280" rtl="0" eaLnBrk="1" latinLnBrk="0" hangingPunct="1">
              <a:spcBef>
                <a:spcPct val="0"/>
              </a:spcBef>
              <a:buNone/>
              <a:defRPr sz="5280" kern="1200">
                <a:solidFill>
                  <a:schemeClr val="tx1"/>
                </a:solidFill>
                <a:latin typeface="+mj-lt"/>
                <a:ea typeface="+mj-ea"/>
                <a:cs typeface="+mj-cs"/>
              </a:defRPr>
            </a:lvl1pPr>
          </a:lstStyle>
          <a:p>
            <a:pPr algn="l" defTabSz="914400">
              <a:spcBef>
                <a:spcPts val="1825"/>
              </a:spcBef>
            </a:pPr>
            <a:r>
              <a:rPr lang="pt-BR" sz="8800" b="1" dirty="0">
                <a:solidFill>
                  <a:srgbClr val="FFC000"/>
                </a:solidFill>
                <a:latin typeface="Arial" panose="020B0604020202020204" pitchFamily="34" charset="0"/>
                <a:ea typeface="+mn-ea"/>
                <a:cs typeface="Arial" panose="020B0604020202020204" pitchFamily="34" charset="0"/>
              </a:rPr>
              <a:t>3</a:t>
            </a:r>
          </a:p>
        </p:txBody>
      </p:sp>
      <p:sp>
        <p:nvSpPr>
          <p:cNvPr id="16" name="Título 1">
            <a:extLst>
              <a:ext uri="{FF2B5EF4-FFF2-40B4-BE49-F238E27FC236}">
                <a16:creationId xmlns:a16="http://schemas.microsoft.com/office/drawing/2014/main" id="{FDCC7297-1AC1-4B5E-950D-02D51A747594}"/>
              </a:ext>
            </a:extLst>
          </p:cNvPr>
          <p:cNvSpPr txBox="1">
            <a:spLocks/>
          </p:cNvSpPr>
          <p:nvPr/>
        </p:nvSpPr>
        <p:spPr>
          <a:xfrm>
            <a:off x="1443684" y="1676887"/>
            <a:ext cx="4040764" cy="964367"/>
          </a:xfrm>
          <a:prstGeom prst="rect">
            <a:avLst/>
          </a:prstGeom>
        </p:spPr>
        <p:txBody>
          <a:bodyPr wrap="square">
            <a:spAutoFit/>
          </a:bodyPr>
          <a:lstStyle>
            <a:defPPr>
              <a:defRPr lang="pt-BR"/>
            </a:defPPr>
            <a:lvl1pPr>
              <a:spcBef>
                <a:spcPts val="1825"/>
              </a:spcBef>
              <a:buNone/>
              <a:defRPr sz="3200" b="1">
                <a:solidFill>
                  <a:schemeClr val="bg1"/>
                </a:solidFill>
                <a:latin typeface="Arial" panose="020B0604020202020204" pitchFamily="34" charset="0"/>
                <a:cs typeface="Arial" panose="020B0604020202020204" pitchFamily="34" charset="0"/>
              </a:defRPr>
            </a:lvl1pPr>
          </a:lstStyle>
          <a:p>
            <a:pPr>
              <a:lnSpc>
                <a:spcPts val="3440"/>
              </a:lnSpc>
            </a:pPr>
            <a:r>
              <a:rPr lang="pt-BR" sz="3000" dirty="0"/>
              <a:t>Identificação da Situação de Risco</a:t>
            </a:r>
          </a:p>
        </p:txBody>
      </p:sp>
      <p:sp>
        <p:nvSpPr>
          <p:cNvPr id="19" name="Retângulo 18">
            <a:extLst>
              <a:ext uri="{FF2B5EF4-FFF2-40B4-BE49-F238E27FC236}">
                <a16:creationId xmlns:a16="http://schemas.microsoft.com/office/drawing/2014/main" id="{1D2C8536-1BAF-46D6-BA36-84E4295A6CFB}"/>
              </a:ext>
            </a:extLst>
          </p:cNvPr>
          <p:cNvSpPr/>
          <p:nvPr/>
        </p:nvSpPr>
        <p:spPr>
          <a:xfrm>
            <a:off x="794135" y="2789157"/>
            <a:ext cx="4404003" cy="2931572"/>
          </a:xfrm>
          <a:prstGeom prst="rect">
            <a:avLst/>
          </a:prstGeom>
        </p:spPr>
        <p:txBody>
          <a:bodyPr wrap="square">
            <a:spAutoFit/>
          </a:bodyPr>
          <a:lstStyle/>
          <a:p>
            <a:pPr marL="230188" indent="-230188">
              <a:spcBef>
                <a:spcPts val="900"/>
              </a:spcBef>
              <a:buClr>
                <a:srgbClr val="FFC000"/>
              </a:buClr>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É o evento indesejado </a:t>
            </a:r>
            <a:br>
              <a:rPr lang="pt-BR" dirty="0">
                <a:solidFill>
                  <a:schemeClr val="bg1"/>
                </a:solidFill>
                <a:latin typeface="Arial" panose="020B0604020202020204" pitchFamily="34" charset="0"/>
                <a:cs typeface="Arial" panose="020B0604020202020204" pitchFamily="34" charset="0"/>
              </a:rPr>
            </a:br>
            <a:r>
              <a:rPr lang="pt-BR" dirty="0">
                <a:solidFill>
                  <a:schemeClr val="bg1"/>
                </a:solidFill>
                <a:latin typeface="Arial" panose="020B0604020202020204" pitchFamily="34" charset="0"/>
                <a:cs typeface="Arial" panose="020B0604020202020204" pitchFamily="34" charset="0"/>
              </a:rPr>
              <a:t>que desejamos prevenir.</a:t>
            </a:r>
          </a:p>
          <a:p>
            <a:pPr marL="230188" indent="-230188">
              <a:spcBef>
                <a:spcPts val="900"/>
              </a:spcBef>
              <a:buClr>
                <a:srgbClr val="FFC000"/>
              </a:buClr>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Na Vale usamos uma lista </a:t>
            </a:r>
            <a:br>
              <a:rPr lang="pt-BR" dirty="0">
                <a:solidFill>
                  <a:schemeClr val="bg1"/>
                </a:solidFill>
                <a:latin typeface="Arial" panose="020B0604020202020204" pitchFamily="34" charset="0"/>
                <a:cs typeface="Arial" panose="020B0604020202020204" pitchFamily="34" charset="0"/>
              </a:rPr>
            </a:br>
            <a:r>
              <a:rPr lang="pt-BR" dirty="0">
                <a:solidFill>
                  <a:schemeClr val="bg1"/>
                </a:solidFill>
                <a:latin typeface="Arial" panose="020B0604020202020204" pitchFamily="34" charset="0"/>
                <a:cs typeface="Arial" panose="020B0604020202020204" pitchFamily="34" charset="0"/>
              </a:rPr>
              <a:t>padronizada de situações de risco.</a:t>
            </a:r>
          </a:p>
          <a:p>
            <a:pPr marL="230188" indent="-230188">
              <a:spcBef>
                <a:spcPts val="900"/>
              </a:spcBef>
              <a:buClr>
                <a:srgbClr val="FFC000"/>
              </a:buClr>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Está associada a </a:t>
            </a:r>
            <a:br>
              <a:rPr lang="pt-BR" dirty="0">
                <a:solidFill>
                  <a:schemeClr val="bg1"/>
                </a:solidFill>
                <a:latin typeface="Arial" panose="020B0604020202020204" pitchFamily="34" charset="0"/>
                <a:cs typeface="Arial" panose="020B0604020202020204" pitchFamily="34" charset="0"/>
              </a:rPr>
            </a:br>
            <a:r>
              <a:rPr lang="pt-BR" dirty="0">
                <a:solidFill>
                  <a:schemeClr val="bg1"/>
                </a:solidFill>
                <a:latin typeface="Arial" panose="020B0604020202020204" pitchFamily="34" charset="0"/>
                <a:cs typeface="Arial" panose="020B0604020202020204" pitchFamily="34" charset="0"/>
              </a:rPr>
              <a:t>cada passo da tarefa.</a:t>
            </a:r>
          </a:p>
          <a:p>
            <a:pPr marL="230188" indent="-230188">
              <a:spcBef>
                <a:spcPts val="900"/>
              </a:spcBef>
              <a:buClr>
                <a:srgbClr val="FFC000"/>
              </a:buClr>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Para identificá-la basta perguntar: </a:t>
            </a:r>
            <a:r>
              <a:rPr lang="pt-BR" b="1" dirty="0">
                <a:solidFill>
                  <a:schemeClr val="bg1"/>
                </a:solidFill>
                <a:latin typeface="Arial" panose="020B0604020202020204" pitchFamily="34" charset="0"/>
                <a:cs typeface="Arial" panose="020B0604020202020204" pitchFamily="34" charset="0"/>
              </a:rPr>
              <a:t>neste passo, o que pode </a:t>
            </a:r>
            <a:br>
              <a:rPr lang="pt-BR" b="1" dirty="0">
                <a:solidFill>
                  <a:schemeClr val="bg1"/>
                </a:solidFill>
                <a:latin typeface="Arial" panose="020B0604020202020204" pitchFamily="34" charset="0"/>
                <a:cs typeface="Arial" panose="020B0604020202020204" pitchFamily="34" charset="0"/>
              </a:rPr>
            </a:br>
            <a:r>
              <a:rPr lang="pt-BR" b="1" dirty="0">
                <a:solidFill>
                  <a:schemeClr val="bg1"/>
                </a:solidFill>
                <a:latin typeface="Arial" panose="020B0604020202020204" pitchFamily="34" charset="0"/>
                <a:cs typeface="Arial" panose="020B0604020202020204" pitchFamily="34" charset="0"/>
              </a:rPr>
              <a:t>dar errado?</a:t>
            </a:r>
          </a:p>
        </p:txBody>
      </p:sp>
    </p:spTree>
    <p:extLst>
      <p:ext uri="{BB962C8B-B14F-4D97-AF65-F5344CB8AC3E}">
        <p14:creationId xmlns:p14="http://schemas.microsoft.com/office/powerpoint/2010/main" val="6837050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Imagem 37">
            <a:extLst>
              <a:ext uri="{FF2B5EF4-FFF2-40B4-BE49-F238E27FC236}">
                <a16:creationId xmlns:a16="http://schemas.microsoft.com/office/drawing/2014/main" id="{20E38B2B-BC98-E8AB-E23B-BB18D874656C}"/>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13336" t="9548" r="217" b="2806"/>
          <a:stretch/>
        </p:blipFill>
        <p:spPr>
          <a:xfrm>
            <a:off x="-10633" y="0"/>
            <a:ext cx="12202633" cy="6881033"/>
          </a:xfrm>
          <a:prstGeom prst="rect">
            <a:avLst/>
          </a:prstGeom>
        </p:spPr>
      </p:pic>
      <p:sp>
        <p:nvSpPr>
          <p:cNvPr id="39" name="Retângulo 38">
            <a:extLst>
              <a:ext uri="{FF2B5EF4-FFF2-40B4-BE49-F238E27FC236}">
                <a16:creationId xmlns:a16="http://schemas.microsoft.com/office/drawing/2014/main" id="{E9CE7D25-9A5E-C211-D9FE-1F4AAF6B379F}"/>
              </a:ext>
            </a:extLst>
          </p:cNvPr>
          <p:cNvSpPr/>
          <p:nvPr/>
        </p:nvSpPr>
        <p:spPr>
          <a:xfrm>
            <a:off x="0" y="30229"/>
            <a:ext cx="12217402" cy="6894709"/>
          </a:xfrm>
          <a:prstGeom prst="rect">
            <a:avLst/>
          </a:prstGeom>
          <a:solidFill>
            <a:srgbClr val="0A0400">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2" name="Imagem 11">
            <a:extLst>
              <a:ext uri="{FF2B5EF4-FFF2-40B4-BE49-F238E27FC236}">
                <a16:creationId xmlns:a16="http://schemas.microsoft.com/office/drawing/2014/main" id="{C21B972F-F728-4748-B48C-917F05FE908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pic>
        <p:nvPicPr>
          <p:cNvPr id="13" name="Imagem 12">
            <a:extLst>
              <a:ext uri="{FF2B5EF4-FFF2-40B4-BE49-F238E27FC236}">
                <a16:creationId xmlns:a16="http://schemas.microsoft.com/office/drawing/2014/main" id="{DA69FC99-5B96-4EEC-B260-D883A578F4E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10" name="Retângulo 9">
            <a:extLst>
              <a:ext uri="{FF2B5EF4-FFF2-40B4-BE49-F238E27FC236}">
                <a16:creationId xmlns:a16="http://schemas.microsoft.com/office/drawing/2014/main" id="{C491189F-856B-49A2-B976-1AB61D498880}"/>
              </a:ext>
            </a:extLst>
          </p:cNvPr>
          <p:cNvSpPr/>
          <p:nvPr/>
        </p:nvSpPr>
        <p:spPr>
          <a:xfrm>
            <a:off x="3306918" y="3290629"/>
            <a:ext cx="2346181" cy="1015663"/>
          </a:xfrm>
          <a:prstGeom prst="rect">
            <a:avLst/>
          </a:prstGeom>
        </p:spPr>
        <p:txBody>
          <a:bodyPr wrap="square">
            <a:spAutoFit/>
          </a:bodyPr>
          <a:lstStyle/>
          <a:p>
            <a:pPr marL="0" indent="0">
              <a:spcAft>
                <a:spcPts val="1200"/>
              </a:spcAft>
              <a:buClr>
                <a:srgbClr val="008F83"/>
              </a:buClr>
              <a:buSzPct val="120000"/>
              <a:buNone/>
            </a:pPr>
            <a:r>
              <a:rPr lang="pt-BR" dirty="0">
                <a:solidFill>
                  <a:schemeClr val="bg1"/>
                </a:solidFill>
                <a:latin typeface="Arial" panose="020B0604020202020204" pitchFamily="34" charset="0"/>
                <a:cs typeface="Arial" panose="020B0604020202020204" pitchFamily="34" charset="0"/>
              </a:rPr>
              <a:t>Algumas situações padronizadas no </a:t>
            </a:r>
            <a:br>
              <a:rPr lang="pt-BR" dirty="0">
                <a:solidFill>
                  <a:schemeClr val="bg1"/>
                </a:solidFill>
                <a:latin typeface="Arial" panose="020B0604020202020204" pitchFamily="34" charset="0"/>
                <a:cs typeface="Arial" panose="020B0604020202020204" pitchFamily="34" charset="0"/>
              </a:rPr>
            </a:br>
            <a:r>
              <a:rPr lang="pt-BR" sz="2400" b="1" dirty="0">
                <a:solidFill>
                  <a:srgbClr val="FFC000"/>
                </a:solidFill>
                <a:latin typeface="Arial" panose="020B0604020202020204" pitchFamily="34" charset="0"/>
                <a:cs typeface="Arial" panose="020B0604020202020204" pitchFamily="34" charset="0"/>
              </a:rPr>
              <a:t>PNR 00068:</a:t>
            </a:r>
            <a:endParaRPr lang="pt-BR" b="1" dirty="0">
              <a:solidFill>
                <a:srgbClr val="FFC000"/>
              </a:solidFill>
              <a:latin typeface="Arial" panose="020B0604020202020204" pitchFamily="34" charset="0"/>
              <a:cs typeface="Arial" panose="020B0604020202020204" pitchFamily="34" charset="0"/>
            </a:endParaRPr>
          </a:p>
        </p:txBody>
      </p:sp>
      <p:sp>
        <p:nvSpPr>
          <p:cNvPr id="14" name="CaixaDeTexto 13">
            <a:extLst>
              <a:ext uri="{FF2B5EF4-FFF2-40B4-BE49-F238E27FC236}">
                <a16:creationId xmlns:a16="http://schemas.microsoft.com/office/drawing/2014/main" id="{52D05FE9-B431-4DE3-9D16-EDDAAD9822F2}"/>
              </a:ext>
            </a:extLst>
          </p:cNvPr>
          <p:cNvSpPr txBox="1"/>
          <p:nvPr/>
        </p:nvSpPr>
        <p:spPr>
          <a:xfrm>
            <a:off x="5795808" y="1479028"/>
            <a:ext cx="1678330" cy="523220"/>
          </a:xfrm>
          <a:prstGeom prst="rect">
            <a:avLst/>
          </a:prstGeom>
          <a:noFill/>
        </p:spPr>
        <p:txBody>
          <a:bodyPr wrap="square">
            <a:spAutoFit/>
          </a:bodyPr>
          <a:lstStyle/>
          <a:p>
            <a:pPr algn="l" fontAlgn="b"/>
            <a:r>
              <a:rPr lang="en-CA" sz="1400" u="none" strike="noStrike" dirty="0" err="1">
                <a:solidFill>
                  <a:schemeClr val="bg1"/>
                </a:solidFill>
                <a:effectLst/>
                <a:latin typeface="Arial" panose="020B0604020202020204" pitchFamily="34" charset="0"/>
                <a:cs typeface="Arial" panose="020B0604020202020204" pitchFamily="34" charset="0"/>
              </a:rPr>
              <a:t>Agressão</a:t>
            </a:r>
            <a:r>
              <a:rPr lang="en-CA" sz="1400" u="none" strike="noStrike" dirty="0">
                <a:solidFill>
                  <a:schemeClr val="bg1"/>
                </a:solidFill>
                <a:effectLst/>
                <a:latin typeface="Arial" panose="020B0604020202020204" pitchFamily="34" charset="0"/>
                <a:cs typeface="Arial" panose="020B0604020202020204" pitchFamily="34" charset="0"/>
              </a:rPr>
              <a:t> </a:t>
            </a:r>
            <a:br>
              <a:rPr lang="en-CA" sz="1400" u="none" strike="noStrike" dirty="0">
                <a:solidFill>
                  <a:schemeClr val="bg1"/>
                </a:solidFill>
                <a:effectLst/>
                <a:latin typeface="Arial" panose="020B0604020202020204" pitchFamily="34" charset="0"/>
                <a:cs typeface="Arial" panose="020B0604020202020204" pitchFamily="34" charset="0"/>
              </a:rPr>
            </a:br>
            <a:r>
              <a:rPr lang="en-CA" sz="1400" u="none" strike="noStrike" dirty="0" err="1">
                <a:solidFill>
                  <a:schemeClr val="bg1"/>
                </a:solidFill>
                <a:effectLst/>
                <a:latin typeface="Arial" panose="020B0604020202020204" pitchFamily="34" charset="0"/>
                <a:cs typeface="Arial" panose="020B0604020202020204" pitchFamily="34" charset="0"/>
              </a:rPr>
              <a:t>Física</a:t>
            </a:r>
            <a:endParaRPr lang="en-CA" sz="1400" b="0" i="0" u="none" strike="noStrike" dirty="0">
              <a:solidFill>
                <a:schemeClr val="bg1"/>
              </a:solidFill>
              <a:effectLst/>
              <a:latin typeface="Arial" panose="020B0604020202020204" pitchFamily="34" charset="0"/>
              <a:cs typeface="Arial" panose="020B0604020202020204" pitchFamily="34" charset="0"/>
            </a:endParaRPr>
          </a:p>
        </p:txBody>
      </p:sp>
      <p:sp>
        <p:nvSpPr>
          <p:cNvPr id="15" name="CaixaDeTexto 14">
            <a:extLst>
              <a:ext uri="{FF2B5EF4-FFF2-40B4-BE49-F238E27FC236}">
                <a16:creationId xmlns:a16="http://schemas.microsoft.com/office/drawing/2014/main" id="{C8ABD8D9-60FB-49F4-AFCE-1E94B67B5CF8}"/>
              </a:ext>
            </a:extLst>
          </p:cNvPr>
          <p:cNvSpPr txBox="1"/>
          <p:nvPr/>
        </p:nvSpPr>
        <p:spPr>
          <a:xfrm>
            <a:off x="7954723" y="2378478"/>
            <a:ext cx="1678330" cy="307777"/>
          </a:xfrm>
          <a:prstGeom prst="rect">
            <a:avLst/>
          </a:prstGeom>
          <a:noFill/>
        </p:spPr>
        <p:txBody>
          <a:bodyPr wrap="square">
            <a:spAutoFit/>
          </a:bodyPr>
          <a:lstStyle>
            <a:defPPr>
              <a:defRPr lang="pt-BR"/>
            </a:defPPr>
            <a:lvl1pPr marL="285750" indent="-285750" fontAlgn="b">
              <a:buFont typeface="Arial" panose="020B0604020202020204" pitchFamily="34" charset="0"/>
              <a:buChar char="•"/>
              <a:defRPr u="none" strike="noStrike">
                <a:solidFill>
                  <a:schemeClr val="bg1"/>
                </a:solidFill>
                <a:effectLst/>
                <a:latin typeface="Arial" panose="020B0604020202020204" pitchFamily="34" charset="0"/>
                <a:cs typeface="Arial" panose="020B0604020202020204" pitchFamily="34" charset="0"/>
              </a:defRPr>
            </a:lvl1pPr>
          </a:lstStyle>
          <a:p>
            <a:pPr marL="0" indent="0">
              <a:buNone/>
            </a:pPr>
            <a:r>
              <a:rPr lang="en-CA" sz="1400" dirty="0" err="1"/>
              <a:t>Afogamento</a:t>
            </a:r>
            <a:endParaRPr lang="en-CA" sz="1400" dirty="0"/>
          </a:p>
        </p:txBody>
      </p:sp>
      <p:sp>
        <p:nvSpPr>
          <p:cNvPr id="18" name="CaixaDeTexto 17">
            <a:extLst>
              <a:ext uri="{FF2B5EF4-FFF2-40B4-BE49-F238E27FC236}">
                <a16:creationId xmlns:a16="http://schemas.microsoft.com/office/drawing/2014/main" id="{F579774D-4F1E-4D38-91BE-05E0E2D9667B}"/>
              </a:ext>
            </a:extLst>
          </p:cNvPr>
          <p:cNvSpPr txBox="1"/>
          <p:nvPr/>
        </p:nvSpPr>
        <p:spPr>
          <a:xfrm>
            <a:off x="10131590" y="2348142"/>
            <a:ext cx="2043807" cy="954107"/>
          </a:xfrm>
          <a:prstGeom prst="rect">
            <a:avLst/>
          </a:prstGeom>
          <a:noFill/>
        </p:spPr>
        <p:txBody>
          <a:bodyPr wrap="square">
            <a:spAutoFit/>
          </a:bodyPr>
          <a:lstStyle>
            <a:defPPr>
              <a:defRPr lang="pt-BR"/>
            </a:defPPr>
            <a:lvl1pPr marL="285750" indent="-285750" fontAlgn="b">
              <a:buFont typeface="Arial" panose="020B0604020202020204" pitchFamily="34" charset="0"/>
              <a:buChar char="•"/>
              <a:defRPr u="none" strike="noStrike">
                <a:solidFill>
                  <a:schemeClr val="bg1"/>
                </a:solidFill>
                <a:effectLst/>
                <a:latin typeface="Arial" panose="020B0604020202020204" pitchFamily="34" charset="0"/>
                <a:cs typeface="Arial" panose="020B0604020202020204" pitchFamily="34" charset="0"/>
              </a:defRPr>
            </a:lvl1pPr>
          </a:lstStyle>
          <a:p>
            <a:pPr marL="0" indent="0">
              <a:buNone/>
            </a:pPr>
            <a:r>
              <a:rPr lang="pt-BR" sz="1400" dirty="0"/>
              <a:t>Ataque de animais (peçonhentos, selvagens, </a:t>
            </a:r>
            <a:br>
              <a:rPr lang="pt-BR" sz="1400" dirty="0"/>
            </a:br>
            <a:r>
              <a:rPr lang="pt-BR" sz="1400" dirty="0"/>
              <a:t>insetos etc.)</a:t>
            </a:r>
          </a:p>
        </p:txBody>
      </p:sp>
      <p:sp>
        <p:nvSpPr>
          <p:cNvPr id="22" name="CaixaDeTexto 21">
            <a:extLst>
              <a:ext uri="{FF2B5EF4-FFF2-40B4-BE49-F238E27FC236}">
                <a16:creationId xmlns:a16="http://schemas.microsoft.com/office/drawing/2014/main" id="{2B3A2688-C0DA-4CF0-B175-CE394F08F661}"/>
              </a:ext>
            </a:extLst>
          </p:cNvPr>
          <p:cNvSpPr txBox="1"/>
          <p:nvPr/>
        </p:nvSpPr>
        <p:spPr>
          <a:xfrm>
            <a:off x="5795563" y="2150638"/>
            <a:ext cx="1678330" cy="738664"/>
          </a:xfrm>
          <a:prstGeom prst="rect">
            <a:avLst/>
          </a:prstGeom>
          <a:noFill/>
        </p:spPr>
        <p:txBody>
          <a:bodyPr wrap="square">
            <a:spAutoFit/>
          </a:bodyPr>
          <a:lstStyle>
            <a:defPPr>
              <a:defRPr lang="pt-BR"/>
            </a:defPPr>
            <a:lvl1pPr marL="285750" indent="-285750" fontAlgn="b">
              <a:buFont typeface="Arial" panose="020B0604020202020204" pitchFamily="34" charset="0"/>
              <a:buChar char="•"/>
              <a:defRPr u="none" strike="noStrike">
                <a:solidFill>
                  <a:schemeClr val="bg1"/>
                </a:solidFill>
                <a:effectLst/>
                <a:latin typeface="Arial" panose="020B0604020202020204" pitchFamily="34" charset="0"/>
                <a:cs typeface="Arial" panose="020B0604020202020204" pitchFamily="34" charset="0"/>
              </a:defRPr>
            </a:lvl1pPr>
          </a:lstStyle>
          <a:p>
            <a:pPr marL="0" indent="0" algn="l" fontAlgn="b">
              <a:buNone/>
            </a:pPr>
            <a:r>
              <a:rPr lang="pt-BR" sz="1400" u="none" strike="noStrike" dirty="0">
                <a:solidFill>
                  <a:schemeClr val="bg1"/>
                </a:solidFill>
                <a:effectLst/>
              </a:rPr>
              <a:t>Atingido por projeção de materiais e peças</a:t>
            </a:r>
            <a:endParaRPr lang="pt-BR" sz="1400" b="0" i="0" u="none" strike="noStrike" dirty="0">
              <a:solidFill>
                <a:schemeClr val="bg1"/>
              </a:solidFill>
              <a:effectLst/>
              <a:latin typeface="Arial" panose="020B0604020202020204" pitchFamily="34" charset="0"/>
            </a:endParaRPr>
          </a:p>
        </p:txBody>
      </p:sp>
      <p:sp>
        <p:nvSpPr>
          <p:cNvPr id="23" name="CaixaDeTexto 22">
            <a:extLst>
              <a:ext uri="{FF2B5EF4-FFF2-40B4-BE49-F238E27FC236}">
                <a16:creationId xmlns:a16="http://schemas.microsoft.com/office/drawing/2014/main" id="{5BB77ADD-AFB9-44B3-9919-2FBC249F6F11}"/>
              </a:ext>
            </a:extLst>
          </p:cNvPr>
          <p:cNvSpPr txBox="1"/>
          <p:nvPr/>
        </p:nvSpPr>
        <p:spPr>
          <a:xfrm>
            <a:off x="7954723" y="2883841"/>
            <a:ext cx="1297332" cy="738664"/>
          </a:xfrm>
          <a:prstGeom prst="rect">
            <a:avLst/>
          </a:prstGeom>
          <a:noFill/>
        </p:spPr>
        <p:txBody>
          <a:bodyPr wrap="square">
            <a:spAutoFit/>
          </a:bodyPr>
          <a:lstStyle>
            <a:defPPr>
              <a:defRPr lang="pt-BR"/>
            </a:defPPr>
            <a:lvl1pPr marL="285750" indent="-285750" fontAlgn="b">
              <a:buFont typeface="Arial" panose="020B0604020202020204" pitchFamily="34" charset="0"/>
              <a:buChar char="•"/>
              <a:defRPr u="none" strike="noStrike">
                <a:solidFill>
                  <a:schemeClr val="bg1"/>
                </a:solidFill>
                <a:effectLst/>
                <a:latin typeface="Arial" panose="020B0604020202020204" pitchFamily="34" charset="0"/>
                <a:cs typeface="Arial" panose="020B0604020202020204" pitchFamily="34" charset="0"/>
              </a:defRPr>
            </a:lvl1pPr>
          </a:lstStyle>
          <a:p>
            <a:pPr marL="0" indent="0" algn="l" fontAlgn="b">
              <a:buNone/>
            </a:pPr>
            <a:r>
              <a:rPr lang="en-CA" sz="1400" u="none" strike="noStrike" dirty="0" err="1">
                <a:solidFill>
                  <a:schemeClr val="bg1"/>
                </a:solidFill>
                <a:effectLst/>
              </a:rPr>
              <a:t>Atingido</a:t>
            </a:r>
            <a:r>
              <a:rPr lang="en-CA" sz="1400" u="none" strike="noStrike" dirty="0">
                <a:solidFill>
                  <a:schemeClr val="bg1"/>
                </a:solidFill>
                <a:effectLst/>
              </a:rPr>
              <a:t> por </a:t>
            </a:r>
            <a:r>
              <a:rPr lang="en-CA" sz="1400" u="none" strike="noStrike" dirty="0" err="1">
                <a:solidFill>
                  <a:schemeClr val="bg1"/>
                </a:solidFill>
                <a:effectLst/>
              </a:rPr>
              <a:t>descarga</a:t>
            </a:r>
            <a:r>
              <a:rPr lang="en-CA" sz="1400" u="none" strike="noStrike" dirty="0">
                <a:solidFill>
                  <a:schemeClr val="bg1"/>
                </a:solidFill>
                <a:effectLst/>
              </a:rPr>
              <a:t> </a:t>
            </a:r>
            <a:r>
              <a:rPr lang="en-CA" sz="1400" u="none" strike="noStrike" dirty="0" err="1">
                <a:solidFill>
                  <a:schemeClr val="bg1"/>
                </a:solidFill>
                <a:effectLst/>
              </a:rPr>
              <a:t>atmosférica</a:t>
            </a:r>
            <a:endParaRPr lang="en-CA" sz="1400" b="0" i="0" u="none" strike="noStrike" dirty="0">
              <a:solidFill>
                <a:schemeClr val="bg1"/>
              </a:solidFill>
              <a:effectLst/>
              <a:latin typeface="Arial" panose="020B0604020202020204" pitchFamily="34" charset="0"/>
            </a:endParaRPr>
          </a:p>
        </p:txBody>
      </p:sp>
      <p:sp>
        <p:nvSpPr>
          <p:cNvPr id="24" name="CaixaDeTexto 23">
            <a:extLst>
              <a:ext uri="{FF2B5EF4-FFF2-40B4-BE49-F238E27FC236}">
                <a16:creationId xmlns:a16="http://schemas.microsoft.com/office/drawing/2014/main" id="{2467FBEC-BB76-4312-A690-23B374A11BD2}"/>
              </a:ext>
            </a:extLst>
          </p:cNvPr>
          <p:cNvSpPr txBox="1"/>
          <p:nvPr/>
        </p:nvSpPr>
        <p:spPr>
          <a:xfrm>
            <a:off x="10131590" y="3477584"/>
            <a:ext cx="1654076" cy="307777"/>
          </a:xfrm>
          <a:prstGeom prst="rect">
            <a:avLst/>
          </a:prstGeom>
          <a:noFill/>
        </p:spPr>
        <p:txBody>
          <a:bodyPr wrap="square">
            <a:spAutoFit/>
          </a:bodyPr>
          <a:lstStyle>
            <a:defPPr>
              <a:defRPr lang="pt-BR"/>
            </a:defPPr>
            <a:lvl1pPr marL="285750" indent="-285750" fontAlgn="b">
              <a:buFont typeface="Arial" panose="020B0604020202020204" pitchFamily="34" charset="0"/>
              <a:buChar char="•"/>
              <a:defRPr u="none" strike="noStrike">
                <a:solidFill>
                  <a:schemeClr val="bg1"/>
                </a:solidFill>
                <a:effectLst/>
                <a:latin typeface="Arial" panose="020B0604020202020204" pitchFamily="34" charset="0"/>
                <a:cs typeface="Arial" panose="020B0604020202020204" pitchFamily="34" charset="0"/>
              </a:defRPr>
            </a:lvl1pPr>
          </a:lstStyle>
          <a:p>
            <a:pPr marL="0" indent="0">
              <a:buNone/>
            </a:pPr>
            <a:r>
              <a:rPr lang="en-CA" sz="1400" u="none" strike="noStrike" dirty="0" err="1">
                <a:solidFill>
                  <a:schemeClr val="bg1"/>
                </a:solidFill>
                <a:effectLst/>
              </a:rPr>
              <a:t>Atropelamento</a:t>
            </a:r>
            <a:endParaRPr lang="en-CA" sz="1400" b="0" i="0" u="none" strike="noStrike" dirty="0">
              <a:solidFill>
                <a:schemeClr val="bg1"/>
              </a:solidFill>
              <a:effectLst/>
              <a:latin typeface="Arial" panose="020B0604020202020204" pitchFamily="34" charset="0"/>
            </a:endParaRPr>
          </a:p>
        </p:txBody>
      </p:sp>
      <p:sp>
        <p:nvSpPr>
          <p:cNvPr id="25" name="CaixaDeTexto 24">
            <a:extLst>
              <a:ext uri="{FF2B5EF4-FFF2-40B4-BE49-F238E27FC236}">
                <a16:creationId xmlns:a16="http://schemas.microsoft.com/office/drawing/2014/main" id="{1AF0B2B7-B57D-4C17-983B-136B1267139F}"/>
              </a:ext>
            </a:extLst>
          </p:cNvPr>
          <p:cNvSpPr txBox="1"/>
          <p:nvPr/>
        </p:nvSpPr>
        <p:spPr>
          <a:xfrm>
            <a:off x="5795563" y="3049959"/>
            <a:ext cx="1678330" cy="738664"/>
          </a:xfrm>
          <a:prstGeom prst="rect">
            <a:avLst/>
          </a:prstGeom>
          <a:noFill/>
        </p:spPr>
        <p:txBody>
          <a:bodyPr wrap="square">
            <a:spAutoFit/>
          </a:bodyPr>
          <a:lstStyle>
            <a:defPPr>
              <a:defRPr lang="pt-BR"/>
            </a:defPPr>
            <a:lvl1pPr marL="285750" indent="-285750" fontAlgn="b">
              <a:buFont typeface="Arial" panose="020B0604020202020204" pitchFamily="34" charset="0"/>
              <a:buChar char="•"/>
              <a:defRPr u="none" strike="noStrike">
                <a:solidFill>
                  <a:schemeClr val="bg1"/>
                </a:solidFill>
                <a:effectLst/>
                <a:latin typeface="Arial" panose="020B0604020202020204" pitchFamily="34" charset="0"/>
                <a:cs typeface="Arial" panose="020B0604020202020204" pitchFamily="34" charset="0"/>
              </a:defRPr>
            </a:lvl1pPr>
          </a:lstStyle>
          <a:p>
            <a:pPr marL="0" indent="0">
              <a:buNone/>
            </a:pPr>
            <a:r>
              <a:rPr lang="pt-BR" sz="1400" u="none" strike="noStrike" dirty="0">
                <a:solidFill>
                  <a:schemeClr val="bg1"/>
                </a:solidFill>
                <a:effectLst/>
              </a:rPr>
              <a:t>Batida contra - Estrutura e equipamentos</a:t>
            </a:r>
            <a:endParaRPr lang="pt-BR" sz="1400" b="0" i="0" u="none" strike="noStrike" dirty="0">
              <a:solidFill>
                <a:schemeClr val="bg1"/>
              </a:solidFill>
              <a:effectLst/>
              <a:latin typeface="Arial" panose="020B0604020202020204" pitchFamily="34" charset="0"/>
            </a:endParaRPr>
          </a:p>
        </p:txBody>
      </p:sp>
      <p:sp>
        <p:nvSpPr>
          <p:cNvPr id="26" name="CaixaDeTexto 25">
            <a:extLst>
              <a:ext uri="{FF2B5EF4-FFF2-40B4-BE49-F238E27FC236}">
                <a16:creationId xmlns:a16="http://schemas.microsoft.com/office/drawing/2014/main" id="{9723D5C6-00B6-4F61-8377-779B3193E3A5}"/>
              </a:ext>
            </a:extLst>
          </p:cNvPr>
          <p:cNvSpPr txBox="1"/>
          <p:nvPr/>
        </p:nvSpPr>
        <p:spPr>
          <a:xfrm>
            <a:off x="7954723" y="3809866"/>
            <a:ext cx="1442116" cy="738664"/>
          </a:xfrm>
          <a:prstGeom prst="rect">
            <a:avLst/>
          </a:prstGeom>
          <a:noFill/>
        </p:spPr>
        <p:txBody>
          <a:bodyPr wrap="square">
            <a:spAutoFit/>
          </a:bodyPr>
          <a:lstStyle>
            <a:defPPr>
              <a:defRPr lang="pt-BR"/>
            </a:defPPr>
            <a:lvl1pPr marL="285750" indent="-285750" fontAlgn="b">
              <a:buFont typeface="Arial" panose="020B0604020202020204" pitchFamily="34" charset="0"/>
              <a:buChar char="•"/>
              <a:defRPr u="none" strike="noStrike">
                <a:solidFill>
                  <a:schemeClr val="bg1"/>
                </a:solidFill>
                <a:effectLst/>
                <a:latin typeface="Arial" panose="020B0604020202020204" pitchFamily="34" charset="0"/>
                <a:cs typeface="Arial" panose="020B0604020202020204" pitchFamily="34" charset="0"/>
              </a:defRPr>
            </a:lvl1pPr>
          </a:lstStyle>
          <a:p>
            <a:pPr marL="0" indent="0" algn="l" fontAlgn="b">
              <a:buNone/>
            </a:pPr>
            <a:r>
              <a:rPr lang="en-CA" sz="1400" u="none" strike="noStrike" dirty="0" err="1">
                <a:solidFill>
                  <a:schemeClr val="bg1"/>
                </a:solidFill>
                <a:effectLst/>
              </a:rPr>
              <a:t>Colisão</a:t>
            </a:r>
            <a:r>
              <a:rPr lang="en-CA" sz="1400" u="none" strike="noStrike" dirty="0">
                <a:solidFill>
                  <a:schemeClr val="bg1"/>
                </a:solidFill>
                <a:effectLst/>
              </a:rPr>
              <a:t>/</a:t>
            </a:r>
            <a:br>
              <a:rPr lang="en-CA" sz="1400" u="none" strike="noStrike" dirty="0">
                <a:solidFill>
                  <a:schemeClr val="bg1"/>
                </a:solidFill>
                <a:effectLst/>
              </a:rPr>
            </a:br>
            <a:r>
              <a:rPr lang="en-CA" sz="1400" u="none" strike="noStrike" dirty="0">
                <a:solidFill>
                  <a:schemeClr val="bg1"/>
                </a:solidFill>
                <a:effectLst/>
              </a:rPr>
              <a:t>Tombamento/</a:t>
            </a:r>
            <a:br>
              <a:rPr lang="en-CA" sz="1400" u="none" strike="noStrike" dirty="0">
                <a:solidFill>
                  <a:schemeClr val="bg1"/>
                </a:solidFill>
                <a:effectLst/>
              </a:rPr>
            </a:br>
            <a:r>
              <a:rPr lang="en-CA" sz="1400" u="none" strike="noStrike" dirty="0" err="1">
                <a:solidFill>
                  <a:schemeClr val="bg1"/>
                </a:solidFill>
                <a:effectLst/>
              </a:rPr>
              <a:t>Capotamento</a:t>
            </a:r>
            <a:endParaRPr lang="en-CA" sz="1400" b="0" i="0" u="none" strike="noStrike" dirty="0">
              <a:solidFill>
                <a:schemeClr val="bg1"/>
              </a:solidFill>
              <a:effectLst/>
              <a:latin typeface="Arial" panose="020B0604020202020204" pitchFamily="34" charset="0"/>
            </a:endParaRPr>
          </a:p>
        </p:txBody>
      </p:sp>
      <p:sp>
        <p:nvSpPr>
          <p:cNvPr id="27" name="CaixaDeTexto 26">
            <a:extLst>
              <a:ext uri="{FF2B5EF4-FFF2-40B4-BE49-F238E27FC236}">
                <a16:creationId xmlns:a16="http://schemas.microsoft.com/office/drawing/2014/main" id="{2A5DE9BF-946B-463E-8AD5-A2B8CBFE539E}"/>
              </a:ext>
            </a:extLst>
          </p:cNvPr>
          <p:cNvSpPr txBox="1"/>
          <p:nvPr/>
        </p:nvSpPr>
        <p:spPr>
          <a:xfrm>
            <a:off x="10131590" y="3959790"/>
            <a:ext cx="1678330" cy="738664"/>
          </a:xfrm>
          <a:prstGeom prst="rect">
            <a:avLst/>
          </a:prstGeom>
          <a:noFill/>
        </p:spPr>
        <p:txBody>
          <a:bodyPr wrap="square">
            <a:spAutoFit/>
          </a:bodyPr>
          <a:lstStyle>
            <a:defPPr>
              <a:defRPr lang="pt-BR"/>
            </a:defPPr>
            <a:lvl1pPr marL="285750" indent="-285750" fontAlgn="b">
              <a:buFont typeface="Arial" panose="020B0604020202020204" pitchFamily="34" charset="0"/>
              <a:buChar char="•"/>
              <a:defRPr u="none" strike="noStrike">
                <a:solidFill>
                  <a:schemeClr val="bg1"/>
                </a:solidFill>
                <a:effectLst/>
                <a:latin typeface="Arial" panose="020B0604020202020204" pitchFamily="34" charset="0"/>
                <a:cs typeface="Arial" panose="020B0604020202020204" pitchFamily="34" charset="0"/>
              </a:defRPr>
            </a:lvl1pPr>
          </a:lstStyle>
          <a:p>
            <a:pPr marL="0" indent="0" algn="l" fontAlgn="b">
              <a:buNone/>
            </a:pPr>
            <a:r>
              <a:rPr lang="en-CA" sz="1400" u="none" strike="noStrike" dirty="0" err="1">
                <a:solidFill>
                  <a:schemeClr val="bg1"/>
                </a:solidFill>
                <a:effectLst/>
              </a:rPr>
              <a:t>Contato</a:t>
            </a:r>
            <a:r>
              <a:rPr lang="en-CA" sz="1400" u="none" strike="noStrike" dirty="0">
                <a:solidFill>
                  <a:schemeClr val="bg1"/>
                </a:solidFill>
                <a:effectLst/>
              </a:rPr>
              <a:t> com </a:t>
            </a:r>
            <a:r>
              <a:rPr lang="en-CA" sz="1400" u="none" strike="noStrike" dirty="0" err="1">
                <a:solidFill>
                  <a:schemeClr val="bg1"/>
                </a:solidFill>
                <a:effectLst/>
              </a:rPr>
              <a:t>superfície</a:t>
            </a:r>
            <a:r>
              <a:rPr lang="en-CA" sz="1400" u="none" strike="noStrike" dirty="0">
                <a:solidFill>
                  <a:schemeClr val="bg1"/>
                </a:solidFill>
                <a:effectLst/>
              </a:rPr>
              <a:t> </a:t>
            </a:r>
            <a:r>
              <a:rPr lang="en-CA" sz="1400" u="none" strike="noStrike" dirty="0" err="1">
                <a:solidFill>
                  <a:schemeClr val="bg1"/>
                </a:solidFill>
                <a:effectLst/>
              </a:rPr>
              <a:t>energizada</a:t>
            </a:r>
            <a:endParaRPr lang="en-CA" sz="1400" b="0" i="0" u="none" strike="noStrike" dirty="0">
              <a:solidFill>
                <a:schemeClr val="bg1"/>
              </a:solidFill>
              <a:effectLst/>
              <a:latin typeface="Arial" panose="020B0604020202020204" pitchFamily="34" charset="0"/>
            </a:endParaRPr>
          </a:p>
        </p:txBody>
      </p:sp>
      <p:sp>
        <p:nvSpPr>
          <p:cNvPr id="29" name="CaixaDeTexto 28">
            <a:extLst>
              <a:ext uri="{FF2B5EF4-FFF2-40B4-BE49-F238E27FC236}">
                <a16:creationId xmlns:a16="http://schemas.microsoft.com/office/drawing/2014/main" id="{F2F98256-01E1-4EF1-8712-1D6711C068E5}"/>
              </a:ext>
            </a:extLst>
          </p:cNvPr>
          <p:cNvSpPr txBox="1"/>
          <p:nvPr/>
        </p:nvSpPr>
        <p:spPr>
          <a:xfrm>
            <a:off x="5795562" y="3974855"/>
            <a:ext cx="2005009" cy="954107"/>
          </a:xfrm>
          <a:prstGeom prst="rect">
            <a:avLst/>
          </a:prstGeom>
          <a:noFill/>
        </p:spPr>
        <p:txBody>
          <a:bodyPr wrap="square">
            <a:spAutoFit/>
          </a:bodyPr>
          <a:lstStyle>
            <a:defPPr>
              <a:defRPr lang="pt-BR"/>
            </a:defPPr>
            <a:lvl1pPr marL="285750" indent="-285750" fontAlgn="b">
              <a:buFont typeface="Arial" panose="020B0604020202020204" pitchFamily="34" charset="0"/>
              <a:buChar char="•"/>
              <a:defRPr u="none" strike="noStrike">
                <a:solidFill>
                  <a:schemeClr val="bg1"/>
                </a:solidFill>
                <a:effectLst/>
                <a:latin typeface="Arial" panose="020B0604020202020204" pitchFamily="34" charset="0"/>
                <a:cs typeface="Arial" panose="020B0604020202020204" pitchFamily="34" charset="0"/>
              </a:defRPr>
            </a:lvl1pPr>
          </a:lstStyle>
          <a:p>
            <a:pPr marL="0" indent="0" algn="l" fontAlgn="b">
              <a:buNone/>
            </a:pPr>
            <a:r>
              <a:rPr lang="pt-BR" sz="1400" u="none" strike="noStrike" dirty="0">
                <a:solidFill>
                  <a:schemeClr val="bg1"/>
                </a:solidFill>
                <a:effectLst/>
              </a:rPr>
              <a:t>Contato com - Partes móveis ou rotativas de Estruturas Máquinas ou equipamentos </a:t>
            </a:r>
            <a:endParaRPr lang="pt-BR" sz="1400" b="0" i="0" u="none" strike="noStrike" dirty="0">
              <a:solidFill>
                <a:schemeClr val="bg1"/>
              </a:solidFill>
              <a:effectLst/>
              <a:latin typeface="Arial" panose="020B0604020202020204" pitchFamily="34" charset="0"/>
            </a:endParaRPr>
          </a:p>
        </p:txBody>
      </p:sp>
      <p:sp>
        <p:nvSpPr>
          <p:cNvPr id="30" name="CaixaDeTexto 29">
            <a:extLst>
              <a:ext uri="{FF2B5EF4-FFF2-40B4-BE49-F238E27FC236}">
                <a16:creationId xmlns:a16="http://schemas.microsoft.com/office/drawing/2014/main" id="{BD1B3DF0-5843-405C-95FD-36A940C7FA03}"/>
              </a:ext>
            </a:extLst>
          </p:cNvPr>
          <p:cNvSpPr txBox="1"/>
          <p:nvPr/>
        </p:nvSpPr>
        <p:spPr>
          <a:xfrm>
            <a:off x="7954723" y="4794455"/>
            <a:ext cx="1760002" cy="738664"/>
          </a:xfrm>
          <a:prstGeom prst="rect">
            <a:avLst/>
          </a:prstGeom>
          <a:noFill/>
        </p:spPr>
        <p:txBody>
          <a:bodyPr wrap="square">
            <a:spAutoFit/>
          </a:bodyPr>
          <a:lstStyle>
            <a:defPPr>
              <a:defRPr lang="pt-BR"/>
            </a:defPPr>
            <a:lvl1pPr marL="285750" indent="-285750" fontAlgn="b">
              <a:buFont typeface="Arial" panose="020B0604020202020204" pitchFamily="34" charset="0"/>
              <a:buChar char="•"/>
              <a:defRPr u="none" strike="noStrike">
                <a:solidFill>
                  <a:schemeClr val="bg1"/>
                </a:solidFill>
                <a:effectLst/>
                <a:latin typeface="Arial" panose="020B0604020202020204" pitchFamily="34" charset="0"/>
                <a:cs typeface="Arial" panose="020B0604020202020204" pitchFamily="34" charset="0"/>
              </a:defRPr>
            </a:lvl1pPr>
          </a:lstStyle>
          <a:p>
            <a:pPr marL="0" indent="0" algn="l" fontAlgn="b">
              <a:buNone/>
            </a:pPr>
            <a:r>
              <a:rPr lang="pt-BR" sz="1400" u="none" strike="noStrike" dirty="0">
                <a:solidFill>
                  <a:schemeClr val="bg1"/>
                </a:solidFill>
                <a:effectLst/>
              </a:rPr>
              <a:t>Desmoronamento de taludes, cortes, aterros e similares</a:t>
            </a:r>
            <a:endParaRPr lang="pt-BR" sz="1400" b="0" i="0" u="none" strike="noStrike" dirty="0">
              <a:solidFill>
                <a:schemeClr val="bg1"/>
              </a:solidFill>
              <a:effectLst/>
              <a:latin typeface="Arial" panose="020B0604020202020204" pitchFamily="34" charset="0"/>
            </a:endParaRPr>
          </a:p>
        </p:txBody>
      </p:sp>
      <p:sp>
        <p:nvSpPr>
          <p:cNvPr id="31" name="CaixaDeTexto 30">
            <a:extLst>
              <a:ext uri="{FF2B5EF4-FFF2-40B4-BE49-F238E27FC236}">
                <a16:creationId xmlns:a16="http://schemas.microsoft.com/office/drawing/2014/main" id="{6198941D-F5C9-4D11-B7D0-9518A45651F8}"/>
              </a:ext>
            </a:extLst>
          </p:cNvPr>
          <p:cNvSpPr txBox="1"/>
          <p:nvPr/>
        </p:nvSpPr>
        <p:spPr>
          <a:xfrm>
            <a:off x="5795808" y="5163787"/>
            <a:ext cx="2004763" cy="954107"/>
          </a:xfrm>
          <a:prstGeom prst="rect">
            <a:avLst/>
          </a:prstGeom>
          <a:noFill/>
        </p:spPr>
        <p:txBody>
          <a:bodyPr wrap="square">
            <a:spAutoFit/>
          </a:bodyPr>
          <a:lstStyle>
            <a:defPPr>
              <a:defRPr lang="pt-BR"/>
            </a:defPPr>
            <a:lvl1pPr marL="285750" indent="-285750" fontAlgn="b">
              <a:buFont typeface="Arial" panose="020B0604020202020204" pitchFamily="34" charset="0"/>
              <a:buChar char="•"/>
              <a:defRPr u="none" strike="noStrike">
                <a:solidFill>
                  <a:schemeClr val="bg1"/>
                </a:solidFill>
                <a:effectLst/>
                <a:latin typeface="Arial" panose="020B0604020202020204" pitchFamily="34" charset="0"/>
                <a:cs typeface="Arial" panose="020B0604020202020204" pitchFamily="34" charset="0"/>
              </a:defRPr>
            </a:lvl1pPr>
          </a:lstStyle>
          <a:p>
            <a:pPr marL="0" indent="0" algn="l" fontAlgn="b">
              <a:buNone/>
            </a:pPr>
            <a:r>
              <a:rPr lang="pt-BR" sz="1400" u="none" strike="noStrike" dirty="0">
                <a:solidFill>
                  <a:schemeClr val="bg1"/>
                </a:solidFill>
                <a:effectLst/>
              </a:rPr>
              <a:t>Contato/exposição a material/substância em temperaturas extremas</a:t>
            </a:r>
            <a:endParaRPr lang="pt-BR" sz="1400" b="0" i="0" u="none" strike="noStrike" dirty="0">
              <a:solidFill>
                <a:schemeClr val="bg1"/>
              </a:solidFill>
              <a:effectLst/>
              <a:latin typeface="Arial" panose="020B0604020202020204" pitchFamily="34" charset="0"/>
            </a:endParaRPr>
          </a:p>
        </p:txBody>
      </p:sp>
      <p:sp>
        <p:nvSpPr>
          <p:cNvPr id="32" name="CaixaDeTexto 31">
            <a:extLst>
              <a:ext uri="{FF2B5EF4-FFF2-40B4-BE49-F238E27FC236}">
                <a16:creationId xmlns:a16="http://schemas.microsoft.com/office/drawing/2014/main" id="{A273B426-B5F0-409C-96A0-57A6E7010064}"/>
              </a:ext>
            </a:extLst>
          </p:cNvPr>
          <p:cNvSpPr txBox="1"/>
          <p:nvPr/>
        </p:nvSpPr>
        <p:spPr>
          <a:xfrm>
            <a:off x="7954723" y="5717152"/>
            <a:ext cx="1902621" cy="523220"/>
          </a:xfrm>
          <a:prstGeom prst="rect">
            <a:avLst/>
          </a:prstGeom>
          <a:noFill/>
        </p:spPr>
        <p:txBody>
          <a:bodyPr wrap="square">
            <a:spAutoFit/>
          </a:bodyPr>
          <a:lstStyle>
            <a:defPPr>
              <a:defRPr lang="pt-BR"/>
            </a:defPPr>
            <a:lvl1pPr marL="285750" indent="-285750" fontAlgn="b">
              <a:buFont typeface="Arial" panose="020B0604020202020204" pitchFamily="34" charset="0"/>
              <a:buChar char="•"/>
              <a:defRPr u="none" strike="noStrike">
                <a:solidFill>
                  <a:schemeClr val="bg1"/>
                </a:solidFill>
                <a:effectLst/>
                <a:latin typeface="Arial" panose="020B0604020202020204" pitchFamily="34" charset="0"/>
                <a:cs typeface="Arial" panose="020B0604020202020204" pitchFamily="34" charset="0"/>
              </a:defRPr>
            </a:lvl1pPr>
          </a:lstStyle>
          <a:p>
            <a:pPr marL="0" indent="0">
              <a:buNone/>
            </a:pPr>
            <a:r>
              <a:rPr lang="pt-BR" sz="1400" u="none" strike="noStrike" dirty="0">
                <a:solidFill>
                  <a:schemeClr val="bg1"/>
                </a:solidFill>
                <a:effectLst/>
              </a:rPr>
              <a:t>Contato/exposição </a:t>
            </a:r>
            <a:br>
              <a:rPr lang="pt-BR" sz="1400" u="none" strike="noStrike" dirty="0">
                <a:solidFill>
                  <a:schemeClr val="bg1"/>
                </a:solidFill>
                <a:effectLst/>
              </a:rPr>
            </a:br>
            <a:r>
              <a:rPr lang="pt-BR" sz="1400" u="none" strike="noStrike" dirty="0">
                <a:solidFill>
                  <a:schemeClr val="bg1"/>
                </a:solidFill>
                <a:effectLst/>
              </a:rPr>
              <a:t>a produtos químicos</a:t>
            </a:r>
            <a:endParaRPr lang="pt-BR" sz="1400" b="0" i="0" u="none" strike="noStrike" dirty="0">
              <a:solidFill>
                <a:schemeClr val="bg1"/>
              </a:solidFill>
              <a:effectLst/>
              <a:latin typeface="Arial" panose="020B0604020202020204" pitchFamily="34" charset="0"/>
            </a:endParaRPr>
          </a:p>
        </p:txBody>
      </p:sp>
      <p:sp>
        <p:nvSpPr>
          <p:cNvPr id="33" name="CaixaDeTexto 32">
            <a:extLst>
              <a:ext uri="{FF2B5EF4-FFF2-40B4-BE49-F238E27FC236}">
                <a16:creationId xmlns:a16="http://schemas.microsoft.com/office/drawing/2014/main" id="{6F30261F-1FFE-4C2C-AC78-91BF7E9EE4DB}"/>
              </a:ext>
            </a:extLst>
          </p:cNvPr>
          <p:cNvSpPr txBox="1"/>
          <p:nvPr/>
        </p:nvSpPr>
        <p:spPr>
          <a:xfrm>
            <a:off x="7954723" y="1476080"/>
            <a:ext cx="2153325" cy="738664"/>
          </a:xfrm>
          <a:prstGeom prst="rect">
            <a:avLst/>
          </a:prstGeom>
          <a:noFill/>
        </p:spPr>
        <p:txBody>
          <a:bodyPr wrap="square">
            <a:spAutoFit/>
          </a:bodyPr>
          <a:lstStyle>
            <a:defPPr>
              <a:defRPr lang="pt-BR"/>
            </a:defPPr>
            <a:lvl1pPr marL="285750" indent="-285750" fontAlgn="b">
              <a:buFont typeface="Arial" panose="020B0604020202020204" pitchFamily="34" charset="0"/>
              <a:buChar char="•"/>
              <a:defRPr u="none" strike="noStrike">
                <a:solidFill>
                  <a:schemeClr val="bg1"/>
                </a:solidFill>
                <a:effectLst/>
                <a:latin typeface="Arial" panose="020B0604020202020204" pitchFamily="34" charset="0"/>
                <a:cs typeface="Arial" panose="020B0604020202020204" pitchFamily="34" charset="0"/>
              </a:defRPr>
            </a:lvl1pPr>
          </a:lstStyle>
          <a:p>
            <a:pPr marL="0" indent="0" algn="l" fontAlgn="b">
              <a:buNone/>
            </a:pPr>
            <a:r>
              <a:rPr lang="pt-BR" sz="1400" u="none" strike="noStrike" dirty="0">
                <a:solidFill>
                  <a:schemeClr val="bg1"/>
                </a:solidFill>
                <a:effectLst/>
              </a:rPr>
              <a:t>Contatos com superfícies cortantes/ perfurantes/ abrasivas</a:t>
            </a:r>
            <a:endParaRPr lang="pt-BR" sz="1400" b="0" i="0" u="none" strike="noStrike" dirty="0">
              <a:solidFill>
                <a:schemeClr val="bg1"/>
              </a:solidFill>
              <a:effectLst/>
              <a:latin typeface="Arial" panose="020B0604020202020204" pitchFamily="34" charset="0"/>
            </a:endParaRPr>
          </a:p>
        </p:txBody>
      </p:sp>
      <p:sp>
        <p:nvSpPr>
          <p:cNvPr id="34" name="CaixaDeTexto 33">
            <a:extLst>
              <a:ext uri="{FF2B5EF4-FFF2-40B4-BE49-F238E27FC236}">
                <a16:creationId xmlns:a16="http://schemas.microsoft.com/office/drawing/2014/main" id="{27DEC1AE-1E23-4605-9608-F13FBBFB361F}"/>
              </a:ext>
            </a:extLst>
          </p:cNvPr>
          <p:cNvSpPr txBox="1"/>
          <p:nvPr/>
        </p:nvSpPr>
        <p:spPr>
          <a:xfrm>
            <a:off x="10131590" y="4872883"/>
            <a:ext cx="1231264" cy="307777"/>
          </a:xfrm>
          <a:prstGeom prst="rect">
            <a:avLst/>
          </a:prstGeom>
          <a:noFill/>
        </p:spPr>
        <p:txBody>
          <a:bodyPr wrap="square">
            <a:spAutoFit/>
          </a:bodyPr>
          <a:lstStyle>
            <a:defPPr>
              <a:defRPr lang="pt-BR"/>
            </a:defPPr>
            <a:lvl1pPr marL="285750" indent="-285750" fontAlgn="b">
              <a:buFont typeface="Arial" panose="020B0604020202020204" pitchFamily="34" charset="0"/>
              <a:buChar char="•"/>
              <a:defRPr u="none" strike="noStrike">
                <a:solidFill>
                  <a:schemeClr val="bg1"/>
                </a:solidFill>
                <a:effectLst/>
                <a:latin typeface="Arial" panose="020B0604020202020204" pitchFamily="34" charset="0"/>
                <a:cs typeface="Arial" panose="020B0604020202020204" pitchFamily="34" charset="0"/>
              </a:defRPr>
            </a:lvl1pPr>
          </a:lstStyle>
          <a:p>
            <a:pPr marL="0" indent="0" algn="l" fontAlgn="b">
              <a:buNone/>
            </a:pPr>
            <a:r>
              <a:rPr lang="en-CA" sz="1400" u="none" strike="noStrike" dirty="0" err="1">
                <a:solidFill>
                  <a:schemeClr val="bg1"/>
                </a:solidFill>
                <a:effectLst/>
              </a:rPr>
              <a:t>Explosão</a:t>
            </a:r>
            <a:endParaRPr lang="pt-BR" sz="1400" b="0" i="0" u="none" strike="noStrike" dirty="0">
              <a:solidFill>
                <a:schemeClr val="bg1"/>
              </a:solidFill>
              <a:effectLst/>
              <a:latin typeface="Arial" panose="020B0604020202020204" pitchFamily="34" charset="0"/>
            </a:endParaRPr>
          </a:p>
        </p:txBody>
      </p:sp>
      <p:sp>
        <p:nvSpPr>
          <p:cNvPr id="35" name="CaixaDeTexto 34">
            <a:extLst>
              <a:ext uri="{FF2B5EF4-FFF2-40B4-BE49-F238E27FC236}">
                <a16:creationId xmlns:a16="http://schemas.microsoft.com/office/drawing/2014/main" id="{29B37534-B08A-4B16-856E-B95BF7F14E9E}"/>
              </a:ext>
            </a:extLst>
          </p:cNvPr>
          <p:cNvSpPr txBox="1"/>
          <p:nvPr/>
        </p:nvSpPr>
        <p:spPr>
          <a:xfrm>
            <a:off x="10131590" y="1481419"/>
            <a:ext cx="1948415" cy="738664"/>
          </a:xfrm>
          <a:prstGeom prst="rect">
            <a:avLst/>
          </a:prstGeom>
          <a:noFill/>
        </p:spPr>
        <p:txBody>
          <a:bodyPr wrap="square">
            <a:spAutoFit/>
          </a:bodyPr>
          <a:lstStyle>
            <a:defPPr>
              <a:defRPr lang="pt-BR"/>
            </a:defPPr>
            <a:lvl1pPr marL="285750" indent="-285750" fontAlgn="b">
              <a:buFont typeface="Arial" panose="020B0604020202020204" pitchFamily="34" charset="0"/>
              <a:buChar char="•"/>
              <a:defRPr u="none" strike="noStrike">
                <a:solidFill>
                  <a:schemeClr val="bg1"/>
                </a:solidFill>
                <a:effectLst/>
                <a:latin typeface="Arial" panose="020B0604020202020204" pitchFamily="34" charset="0"/>
                <a:cs typeface="Arial" panose="020B0604020202020204" pitchFamily="34" charset="0"/>
              </a:defRPr>
            </a:lvl1pPr>
          </a:lstStyle>
          <a:p>
            <a:pPr marL="0" indent="0">
              <a:buNone/>
            </a:pPr>
            <a:r>
              <a:rPr lang="en-CA" sz="1400" u="none" strike="noStrike" dirty="0" err="1">
                <a:solidFill>
                  <a:schemeClr val="bg1"/>
                </a:solidFill>
                <a:effectLst/>
              </a:rPr>
              <a:t>Exposição</a:t>
            </a:r>
            <a:r>
              <a:rPr lang="en-CA" sz="1400" u="none" strike="noStrike" dirty="0">
                <a:solidFill>
                  <a:schemeClr val="bg1"/>
                </a:solidFill>
                <a:effectLst/>
              </a:rPr>
              <a:t> </a:t>
            </a:r>
            <a:br>
              <a:rPr lang="en-CA" sz="1400" u="none" strike="noStrike" dirty="0">
                <a:solidFill>
                  <a:schemeClr val="bg1"/>
                </a:solidFill>
                <a:effectLst/>
              </a:rPr>
            </a:br>
            <a:r>
              <a:rPr lang="en-CA" sz="1400" u="none" strike="noStrike" dirty="0">
                <a:solidFill>
                  <a:schemeClr val="bg1"/>
                </a:solidFill>
                <a:effectLst/>
              </a:rPr>
              <a:t>a </a:t>
            </a:r>
            <a:r>
              <a:rPr lang="en-CA" sz="1400" u="none" strike="noStrike" dirty="0" err="1">
                <a:solidFill>
                  <a:schemeClr val="bg1"/>
                </a:solidFill>
                <a:effectLst/>
              </a:rPr>
              <a:t>altas</a:t>
            </a:r>
            <a:r>
              <a:rPr lang="en-CA" sz="1400" u="none" strike="noStrike" dirty="0">
                <a:solidFill>
                  <a:schemeClr val="bg1"/>
                </a:solidFill>
                <a:effectLst/>
              </a:rPr>
              <a:t> </a:t>
            </a:r>
            <a:br>
              <a:rPr lang="en-CA" sz="1400" u="none" strike="noStrike" dirty="0">
                <a:solidFill>
                  <a:schemeClr val="bg1"/>
                </a:solidFill>
                <a:effectLst/>
              </a:rPr>
            </a:br>
            <a:r>
              <a:rPr lang="en-CA" sz="1400" u="none" strike="noStrike" dirty="0" err="1">
                <a:solidFill>
                  <a:schemeClr val="bg1"/>
                </a:solidFill>
                <a:effectLst/>
              </a:rPr>
              <a:t>temperaturas</a:t>
            </a:r>
            <a:endParaRPr lang="en-CA" sz="1400" b="0" i="0" u="none" strike="noStrike" dirty="0">
              <a:solidFill>
                <a:schemeClr val="bg1"/>
              </a:solidFill>
              <a:effectLst/>
              <a:latin typeface="Arial" panose="020B0604020202020204" pitchFamily="34" charset="0"/>
            </a:endParaRPr>
          </a:p>
        </p:txBody>
      </p:sp>
      <p:grpSp>
        <p:nvGrpSpPr>
          <p:cNvPr id="2" name="Agrupar 1">
            <a:extLst>
              <a:ext uri="{FF2B5EF4-FFF2-40B4-BE49-F238E27FC236}">
                <a16:creationId xmlns:a16="http://schemas.microsoft.com/office/drawing/2014/main" id="{C8BEA4C2-4FE3-DCA3-528A-929AECC65028}"/>
              </a:ext>
            </a:extLst>
          </p:cNvPr>
          <p:cNvGrpSpPr/>
          <p:nvPr/>
        </p:nvGrpSpPr>
        <p:grpSpPr>
          <a:xfrm>
            <a:off x="390884" y="2458067"/>
            <a:ext cx="2679585" cy="2680186"/>
            <a:chOff x="243122" y="1308549"/>
            <a:chExt cx="3227386" cy="3228110"/>
          </a:xfrm>
        </p:grpSpPr>
        <p:sp>
          <p:nvSpPr>
            <p:cNvPr id="43" name="Oval 42">
              <a:extLst>
                <a:ext uri="{FF2B5EF4-FFF2-40B4-BE49-F238E27FC236}">
                  <a16:creationId xmlns:a16="http://schemas.microsoft.com/office/drawing/2014/main" id="{1AA3F216-F303-F648-E250-01E94B6A9CD3}"/>
                </a:ext>
              </a:extLst>
            </p:cNvPr>
            <p:cNvSpPr/>
            <p:nvPr/>
          </p:nvSpPr>
          <p:spPr>
            <a:xfrm>
              <a:off x="243122" y="1309273"/>
              <a:ext cx="3227386" cy="3227386"/>
            </a:xfrm>
            <a:prstGeom prst="ellipse">
              <a:avLst/>
            </a:prstGeom>
            <a:solidFill>
              <a:srgbClr val="0A0400">
                <a:alpha val="61961"/>
              </a:srgbClr>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600"/>
            </a:p>
          </p:txBody>
        </p:sp>
        <p:sp>
          <p:nvSpPr>
            <p:cNvPr id="17" name="Título 1">
              <a:extLst>
                <a:ext uri="{FF2B5EF4-FFF2-40B4-BE49-F238E27FC236}">
                  <a16:creationId xmlns:a16="http://schemas.microsoft.com/office/drawing/2014/main" id="{8180BE59-A2A5-4292-9EA2-B9DD0FB28C2E}"/>
                </a:ext>
              </a:extLst>
            </p:cNvPr>
            <p:cNvSpPr txBox="1">
              <a:spLocks/>
            </p:cNvSpPr>
            <p:nvPr/>
          </p:nvSpPr>
          <p:spPr>
            <a:xfrm>
              <a:off x="1419539" y="1308549"/>
              <a:ext cx="717192" cy="1593996"/>
            </a:xfrm>
            <a:prstGeom prst="rect">
              <a:avLst/>
            </a:prstGeom>
          </p:spPr>
          <p:txBody>
            <a:bodyPr wrap="square">
              <a:spAutoFit/>
            </a:bodyPr>
            <a:lstStyle>
              <a:lvl1pPr algn="ctr" defTabSz="1097280" rtl="0" eaLnBrk="1" latinLnBrk="0" hangingPunct="1">
                <a:spcBef>
                  <a:spcPct val="0"/>
                </a:spcBef>
                <a:buNone/>
                <a:defRPr sz="5280" kern="1200">
                  <a:solidFill>
                    <a:schemeClr val="tx1"/>
                  </a:solidFill>
                  <a:latin typeface="+mj-lt"/>
                  <a:ea typeface="+mj-ea"/>
                  <a:cs typeface="+mj-cs"/>
                </a:defRPr>
              </a:lvl1pPr>
            </a:lstStyle>
            <a:p>
              <a:pPr algn="l" defTabSz="914400">
                <a:spcBef>
                  <a:spcPts val="1825"/>
                </a:spcBef>
              </a:pPr>
              <a:r>
                <a:rPr lang="pt-BR" sz="8000" b="1" dirty="0">
                  <a:solidFill>
                    <a:schemeClr val="bg1"/>
                  </a:solidFill>
                  <a:latin typeface="Arial" panose="020B0604020202020204" pitchFamily="34" charset="0"/>
                  <a:ea typeface="+mn-ea"/>
                  <a:cs typeface="Arial" panose="020B0604020202020204" pitchFamily="34" charset="0"/>
                </a:rPr>
                <a:t>3</a:t>
              </a:r>
            </a:p>
          </p:txBody>
        </p:sp>
        <p:sp>
          <p:nvSpPr>
            <p:cNvPr id="16" name="Título 1">
              <a:extLst>
                <a:ext uri="{FF2B5EF4-FFF2-40B4-BE49-F238E27FC236}">
                  <a16:creationId xmlns:a16="http://schemas.microsoft.com/office/drawing/2014/main" id="{FDCC7297-1AC1-4B5E-950D-02D51A747594}"/>
                </a:ext>
              </a:extLst>
            </p:cNvPr>
            <p:cNvSpPr txBox="1">
              <a:spLocks/>
            </p:cNvSpPr>
            <p:nvPr/>
          </p:nvSpPr>
          <p:spPr>
            <a:xfrm>
              <a:off x="623310" y="2676607"/>
              <a:ext cx="2467011" cy="1445718"/>
            </a:xfrm>
            <a:prstGeom prst="rect">
              <a:avLst/>
            </a:prstGeom>
          </p:spPr>
          <p:txBody>
            <a:bodyPr wrap="square">
              <a:spAutoFit/>
            </a:bodyPr>
            <a:lstStyle>
              <a:defPPr>
                <a:defRPr lang="pt-BR"/>
              </a:defPPr>
              <a:lvl1pPr>
                <a:spcBef>
                  <a:spcPts val="1825"/>
                </a:spcBef>
                <a:buNone/>
                <a:defRPr sz="3200" b="1">
                  <a:solidFill>
                    <a:schemeClr val="bg1"/>
                  </a:solidFill>
                  <a:latin typeface="Arial" panose="020B0604020202020204" pitchFamily="34" charset="0"/>
                  <a:cs typeface="Arial" panose="020B0604020202020204" pitchFamily="34" charset="0"/>
                </a:defRPr>
              </a:lvl1pPr>
            </a:lstStyle>
            <a:p>
              <a:pPr algn="ctr"/>
              <a:r>
                <a:rPr lang="pt-BR" sz="2400" dirty="0"/>
                <a:t>Identificação da Situação de Risco</a:t>
              </a:r>
            </a:p>
          </p:txBody>
        </p:sp>
      </p:grpSp>
      <p:sp>
        <p:nvSpPr>
          <p:cNvPr id="6" name="Chave Esquerda 5">
            <a:extLst>
              <a:ext uri="{FF2B5EF4-FFF2-40B4-BE49-F238E27FC236}">
                <a16:creationId xmlns:a16="http://schemas.microsoft.com/office/drawing/2014/main" id="{3B52EF42-3BF1-662A-D365-CEE576389D51}"/>
              </a:ext>
            </a:extLst>
          </p:cNvPr>
          <p:cNvSpPr/>
          <p:nvPr/>
        </p:nvSpPr>
        <p:spPr>
          <a:xfrm>
            <a:off x="5332038" y="960194"/>
            <a:ext cx="315656" cy="5676533"/>
          </a:xfrm>
          <a:prstGeom prst="leftBrace">
            <a:avLst>
              <a:gd name="adj1" fmla="val 78004"/>
              <a:gd name="adj2" fmla="val 50000"/>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Tree>
    <p:extLst>
      <p:ext uri="{BB962C8B-B14F-4D97-AF65-F5344CB8AC3E}">
        <p14:creationId xmlns:p14="http://schemas.microsoft.com/office/powerpoint/2010/main" val="29226546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m 21" descr="Caminhão verde na grama&#10;&#10;Descrição gerada automaticamente com confiança média">
            <a:extLst>
              <a:ext uri="{FF2B5EF4-FFF2-40B4-BE49-F238E27FC236}">
                <a16:creationId xmlns:a16="http://schemas.microsoft.com/office/drawing/2014/main" id="{025FB62F-90B0-4280-BB0A-9C8F0DF9CB02}"/>
              </a:ext>
            </a:extLst>
          </p:cNvPr>
          <p:cNvPicPr>
            <a:picLocks noChangeAspect="1"/>
          </p:cNvPicPr>
          <p:nvPr/>
        </p:nvPicPr>
        <p:blipFill rotWithShape="1">
          <a:blip r:embed="rId3">
            <a:extLst>
              <a:ext uri="{28A0092B-C50C-407E-A947-70E740481C1C}">
                <a14:useLocalDpi xmlns:a14="http://schemas.microsoft.com/office/drawing/2010/main" val="0"/>
              </a:ext>
            </a:extLst>
          </a:blip>
          <a:srcRect t="16473"/>
          <a:stretch/>
        </p:blipFill>
        <p:spPr>
          <a:xfrm>
            <a:off x="-12700" y="0"/>
            <a:ext cx="12309998" cy="6858000"/>
          </a:xfrm>
          <a:prstGeom prst="rect">
            <a:avLst/>
          </a:prstGeom>
        </p:spPr>
      </p:pic>
      <p:sp>
        <p:nvSpPr>
          <p:cNvPr id="14" name="Retângulo 13">
            <a:extLst>
              <a:ext uri="{FF2B5EF4-FFF2-40B4-BE49-F238E27FC236}">
                <a16:creationId xmlns:a16="http://schemas.microsoft.com/office/drawing/2014/main" id="{972B8C0E-4177-BCBB-3D87-1424C81E5362}"/>
              </a:ext>
            </a:extLst>
          </p:cNvPr>
          <p:cNvSpPr/>
          <p:nvPr/>
        </p:nvSpPr>
        <p:spPr>
          <a:xfrm>
            <a:off x="0" y="-12400"/>
            <a:ext cx="7592992" cy="6862497"/>
          </a:xfrm>
          <a:prstGeom prst="rect">
            <a:avLst/>
          </a:prstGeom>
          <a:gradFill flip="none" rotWithShape="1">
            <a:gsLst>
              <a:gs pos="0">
                <a:srgbClr val="117F7B"/>
              </a:gs>
              <a:gs pos="100000">
                <a:srgbClr val="117F7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 name="Retângulo: Cantos Arredondados 9">
            <a:extLst>
              <a:ext uri="{FF2B5EF4-FFF2-40B4-BE49-F238E27FC236}">
                <a16:creationId xmlns:a16="http://schemas.microsoft.com/office/drawing/2014/main" id="{A6A5F8D8-25E6-6EF3-986E-42697A7E7892}"/>
              </a:ext>
            </a:extLst>
          </p:cNvPr>
          <p:cNvSpPr/>
          <p:nvPr/>
        </p:nvSpPr>
        <p:spPr>
          <a:xfrm rot="5400000">
            <a:off x="419356" y="903112"/>
            <a:ext cx="4948631" cy="5555850"/>
          </a:xfrm>
          <a:prstGeom prst="round2SameRect">
            <a:avLst/>
          </a:prstGeom>
          <a:solidFill>
            <a:srgbClr val="017F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2" name="Imagem 11">
            <a:extLst>
              <a:ext uri="{FF2B5EF4-FFF2-40B4-BE49-F238E27FC236}">
                <a16:creationId xmlns:a16="http://schemas.microsoft.com/office/drawing/2014/main" id="{C21B972F-F728-4748-B48C-917F05FE908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355705" y="5994400"/>
            <a:ext cx="1069556" cy="507056"/>
          </a:xfrm>
          <a:prstGeom prst="rect">
            <a:avLst/>
          </a:prstGeom>
        </p:spPr>
      </p:pic>
      <p:pic>
        <p:nvPicPr>
          <p:cNvPr id="13" name="Imagem 12">
            <a:extLst>
              <a:ext uri="{FF2B5EF4-FFF2-40B4-BE49-F238E27FC236}">
                <a16:creationId xmlns:a16="http://schemas.microsoft.com/office/drawing/2014/main" id="{DA69FC99-5B96-4EEC-B260-D883A578F4E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17" name="Título 1">
            <a:extLst>
              <a:ext uri="{FF2B5EF4-FFF2-40B4-BE49-F238E27FC236}">
                <a16:creationId xmlns:a16="http://schemas.microsoft.com/office/drawing/2014/main" id="{8180BE59-A2A5-4292-9EA2-B9DD0FB28C2E}"/>
              </a:ext>
            </a:extLst>
          </p:cNvPr>
          <p:cNvSpPr txBox="1">
            <a:spLocks/>
          </p:cNvSpPr>
          <p:nvPr/>
        </p:nvSpPr>
        <p:spPr>
          <a:xfrm>
            <a:off x="777191" y="1249336"/>
            <a:ext cx="717192" cy="1446550"/>
          </a:xfrm>
          <a:prstGeom prst="rect">
            <a:avLst/>
          </a:prstGeom>
        </p:spPr>
        <p:txBody>
          <a:bodyPr wrap="square">
            <a:spAutoFit/>
          </a:bodyPr>
          <a:lstStyle>
            <a:lvl1pPr algn="ctr" defTabSz="1097280" rtl="0" eaLnBrk="1" latinLnBrk="0" hangingPunct="1">
              <a:spcBef>
                <a:spcPct val="0"/>
              </a:spcBef>
              <a:buNone/>
              <a:defRPr sz="5280" kern="1200">
                <a:solidFill>
                  <a:schemeClr val="tx1"/>
                </a:solidFill>
                <a:latin typeface="+mj-lt"/>
                <a:ea typeface="+mj-ea"/>
                <a:cs typeface="+mj-cs"/>
              </a:defRPr>
            </a:lvl1pPr>
          </a:lstStyle>
          <a:p>
            <a:pPr algn="l" defTabSz="914400">
              <a:spcBef>
                <a:spcPts val="1825"/>
              </a:spcBef>
            </a:pPr>
            <a:r>
              <a:rPr lang="pt-BR" sz="8800" b="1" dirty="0">
                <a:solidFill>
                  <a:srgbClr val="FFC000"/>
                </a:solidFill>
                <a:latin typeface="Arial" panose="020B0604020202020204" pitchFamily="34" charset="0"/>
                <a:ea typeface="+mn-ea"/>
                <a:cs typeface="Arial" panose="020B0604020202020204" pitchFamily="34" charset="0"/>
              </a:rPr>
              <a:t>4</a:t>
            </a:r>
          </a:p>
        </p:txBody>
      </p:sp>
      <p:sp>
        <p:nvSpPr>
          <p:cNvPr id="11" name="Título 1">
            <a:extLst>
              <a:ext uri="{FF2B5EF4-FFF2-40B4-BE49-F238E27FC236}">
                <a16:creationId xmlns:a16="http://schemas.microsoft.com/office/drawing/2014/main" id="{FEBA9818-062F-4B1D-82BC-9117FB859540}"/>
              </a:ext>
            </a:extLst>
          </p:cNvPr>
          <p:cNvSpPr txBox="1">
            <a:spLocks/>
          </p:cNvSpPr>
          <p:nvPr/>
        </p:nvSpPr>
        <p:spPr>
          <a:xfrm>
            <a:off x="1588498" y="1641876"/>
            <a:ext cx="4566373" cy="861774"/>
          </a:xfrm>
          <a:prstGeom prst="rect">
            <a:avLst/>
          </a:prstGeom>
        </p:spPr>
        <p:txBody>
          <a:bodyPr wrap="square">
            <a:spAutoFit/>
          </a:bodyPr>
          <a:lstStyle>
            <a:defPPr>
              <a:defRPr lang="pt-BR"/>
            </a:defPPr>
            <a:lvl1pPr>
              <a:spcBef>
                <a:spcPts val="1825"/>
              </a:spcBef>
              <a:buNone/>
              <a:defRPr sz="3200" b="1">
                <a:solidFill>
                  <a:schemeClr val="bg1"/>
                </a:solidFill>
                <a:latin typeface="Arial" panose="020B0604020202020204" pitchFamily="34" charset="0"/>
                <a:cs typeface="Arial" panose="020B0604020202020204" pitchFamily="34" charset="0"/>
              </a:defRPr>
            </a:lvl1pPr>
          </a:lstStyle>
          <a:p>
            <a:pPr>
              <a:lnSpc>
                <a:spcPts val="2960"/>
              </a:lnSpc>
            </a:pPr>
            <a:r>
              <a:rPr lang="pt-BR" sz="2800" dirty="0"/>
              <a:t>Caracterização das situações de risco</a:t>
            </a:r>
          </a:p>
        </p:txBody>
      </p:sp>
      <p:sp>
        <p:nvSpPr>
          <p:cNvPr id="15" name="Retângulo 14">
            <a:extLst>
              <a:ext uri="{FF2B5EF4-FFF2-40B4-BE49-F238E27FC236}">
                <a16:creationId xmlns:a16="http://schemas.microsoft.com/office/drawing/2014/main" id="{4950BB84-4F66-4EFD-8240-D465C8CAF6D6}"/>
              </a:ext>
            </a:extLst>
          </p:cNvPr>
          <p:cNvSpPr/>
          <p:nvPr/>
        </p:nvSpPr>
        <p:spPr>
          <a:xfrm>
            <a:off x="882489" y="2741334"/>
            <a:ext cx="4596394" cy="2931572"/>
          </a:xfrm>
          <a:prstGeom prst="rect">
            <a:avLst/>
          </a:prstGeom>
        </p:spPr>
        <p:txBody>
          <a:bodyPr wrap="square">
            <a:spAutoFit/>
          </a:bodyPr>
          <a:lstStyle/>
          <a:p>
            <a:pPr marL="230188" indent="-230188">
              <a:spcBef>
                <a:spcPts val="900"/>
              </a:spcBef>
              <a:buClr>
                <a:srgbClr val="FFC000"/>
              </a:buClr>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Identificação das causas </a:t>
            </a:r>
            <a:br>
              <a:rPr lang="pt-BR" dirty="0">
                <a:solidFill>
                  <a:schemeClr val="bg1"/>
                </a:solidFill>
                <a:latin typeface="Arial" panose="020B0604020202020204" pitchFamily="34" charset="0"/>
                <a:cs typeface="Arial" panose="020B0604020202020204" pitchFamily="34" charset="0"/>
              </a:rPr>
            </a:br>
            <a:r>
              <a:rPr lang="pt-BR" dirty="0">
                <a:solidFill>
                  <a:schemeClr val="bg1"/>
                </a:solidFill>
                <a:latin typeface="Arial" panose="020B0604020202020204" pitchFamily="34" charset="0"/>
                <a:cs typeface="Arial" panose="020B0604020202020204" pitchFamily="34" charset="0"/>
              </a:rPr>
              <a:t>e efeitos / consequências.</a:t>
            </a:r>
          </a:p>
          <a:p>
            <a:pPr marL="230188" indent="-230188">
              <a:spcBef>
                <a:spcPts val="900"/>
              </a:spcBef>
              <a:buClr>
                <a:srgbClr val="FFC000"/>
              </a:buClr>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A causa deve ser capaz, por si só, </a:t>
            </a:r>
            <a:br>
              <a:rPr lang="pt-BR" dirty="0">
                <a:solidFill>
                  <a:schemeClr val="bg1"/>
                </a:solidFill>
                <a:latin typeface="Arial" panose="020B0604020202020204" pitchFamily="34" charset="0"/>
                <a:cs typeface="Arial" panose="020B0604020202020204" pitchFamily="34" charset="0"/>
              </a:rPr>
            </a:br>
            <a:r>
              <a:rPr lang="pt-BR" dirty="0">
                <a:solidFill>
                  <a:schemeClr val="bg1"/>
                </a:solidFill>
                <a:latin typeface="Arial" panose="020B0604020202020204" pitchFamily="34" charset="0"/>
                <a:cs typeface="Arial" panose="020B0604020202020204" pitchFamily="34" charset="0"/>
              </a:rPr>
              <a:t>de iniciar o evento indesejado ou situação de risco</a:t>
            </a:r>
            <a:r>
              <a:rPr lang="pt-BR" b="1" dirty="0">
                <a:solidFill>
                  <a:schemeClr val="bg1"/>
                </a:solidFill>
                <a:latin typeface="Arial" panose="020B0604020202020204" pitchFamily="34" charset="0"/>
                <a:cs typeface="Arial" panose="020B0604020202020204" pitchFamily="34" charset="0"/>
              </a:rPr>
              <a:t>.</a:t>
            </a:r>
          </a:p>
          <a:p>
            <a:pPr marL="230188" indent="-230188">
              <a:spcBef>
                <a:spcPts val="900"/>
              </a:spcBef>
              <a:buClr>
                <a:srgbClr val="FFC000"/>
              </a:buClr>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Uma situação de risco normalmente </a:t>
            </a:r>
            <a:br>
              <a:rPr lang="pt-BR" dirty="0">
                <a:solidFill>
                  <a:schemeClr val="bg1"/>
                </a:solidFill>
                <a:latin typeface="Arial" panose="020B0604020202020204" pitchFamily="34" charset="0"/>
                <a:cs typeface="Arial" panose="020B0604020202020204" pitchFamily="34" charset="0"/>
              </a:rPr>
            </a:br>
            <a:r>
              <a:rPr lang="pt-BR" dirty="0">
                <a:solidFill>
                  <a:schemeClr val="bg1"/>
                </a:solidFill>
                <a:latin typeface="Arial" panose="020B0604020202020204" pitchFamily="34" charset="0"/>
                <a:cs typeface="Arial" panose="020B0604020202020204" pitchFamily="34" charset="0"/>
              </a:rPr>
              <a:t>tem mais  de uma causa associada.</a:t>
            </a:r>
          </a:p>
          <a:p>
            <a:pPr marL="230188" indent="-230188">
              <a:spcBef>
                <a:spcPts val="900"/>
              </a:spcBef>
              <a:buClr>
                <a:srgbClr val="FFC000"/>
              </a:buClr>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Os controles mitigatórios </a:t>
            </a:r>
            <a:br>
              <a:rPr lang="pt-BR" dirty="0">
                <a:solidFill>
                  <a:schemeClr val="bg1"/>
                </a:solidFill>
                <a:latin typeface="Arial" panose="020B0604020202020204" pitchFamily="34" charset="0"/>
                <a:cs typeface="Arial" panose="020B0604020202020204" pitchFamily="34" charset="0"/>
              </a:rPr>
            </a:br>
            <a:r>
              <a:rPr lang="pt-BR" dirty="0">
                <a:solidFill>
                  <a:schemeClr val="bg1"/>
                </a:solidFill>
                <a:latin typeface="Arial" panose="020B0604020202020204" pitchFamily="34" charset="0"/>
                <a:cs typeface="Arial" panose="020B0604020202020204" pitchFamily="34" charset="0"/>
              </a:rPr>
              <a:t>irão sempre atacar cada causa.</a:t>
            </a:r>
            <a:endParaRPr kumimoji="0" lang="pt-BR" b="0" i="0" u="none" strike="noStrike" kern="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5069316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descr="Trem andando nos trilhos perto de árvores&#10;&#10;Descrição gerada automaticamente">
            <a:extLst>
              <a:ext uri="{FF2B5EF4-FFF2-40B4-BE49-F238E27FC236}">
                <a16:creationId xmlns:a16="http://schemas.microsoft.com/office/drawing/2014/main" id="{659965EE-48A8-C382-0DAA-6534FB7844D3}"/>
              </a:ext>
            </a:extLst>
          </p:cNvPr>
          <p:cNvPicPr>
            <a:picLocks noChangeAspect="1"/>
          </p:cNvPicPr>
          <p:nvPr/>
        </p:nvPicPr>
        <p:blipFill rotWithShape="1">
          <a:blip r:embed="rId3">
            <a:extLst>
              <a:ext uri="{28A0092B-C50C-407E-A947-70E740481C1C}">
                <a14:useLocalDpi xmlns:a14="http://schemas.microsoft.com/office/drawing/2010/main" val="0"/>
              </a:ext>
            </a:extLst>
          </a:blip>
          <a:srcRect t="20503"/>
          <a:stretch/>
        </p:blipFill>
        <p:spPr>
          <a:xfrm>
            <a:off x="0" y="7902"/>
            <a:ext cx="12192610" cy="6850097"/>
          </a:xfrm>
          <a:prstGeom prst="rect">
            <a:avLst/>
          </a:prstGeom>
        </p:spPr>
      </p:pic>
      <p:grpSp>
        <p:nvGrpSpPr>
          <p:cNvPr id="19" name="Agrupar 18">
            <a:extLst>
              <a:ext uri="{FF2B5EF4-FFF2-40B4-BE49-F238E27FC236}">
                <a16:creationId xmlns:a16="http://schemas.microsoft.com/office/drawing/2014/main" id="{562570B1-0EDA-18CF-9E88-3FFF08F11800}"/>
              </a:ext>
            </a:extLst>
          </p:cNvPr>
          <p:cNvGrpSpPr/>
          <p:nvPr/>
        </p:nvGrpSpPr>
        <p:grpSpPr>
          <a:xfrm>
            <a:off x="0" y="-12400"/>
            <a:ext cx="12217402" cy="6874897"/>
            <a:chOff x="0" y="-12400"/>
            <a:chExt cx="12217402" cy="6874897"/>
          </a:xfrm>
        </p:grpSpPr>
        <p:sp>
          <p:nvSpPr>
            <p:cNvPr id="20" name="Retângulo 19">
              <a:extLst>
                <a:ext uri="{FF2B5EF4-FFF2-40B4-BE49-F238E27FC236}">
                  <a16:creationId xmlns:a16="http://schemas.microsoft.com/office/drawing/2014/main" id="{A1B80F62-0701-0FA2-6CB8-011F443EEC1E}"/>
                </a:ext>
              </a:extLst>
            </p:cNvPr>
            <p:cNvSpPr/>
            <p:nvPr/>
          </p:nvSpPr>
          <p:spPr>
            <a:xfrm>
              <a:off x="0" y="0"/>
              <a:ext cx="12217402" cy="6862497"/>
            </a:xfrm>
            <a:prstGeom prst="rect">
              <a:avLst/>
            </a:prstGeom>
            <a:solidFill>
              <a:srgbClr val="0A04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1" name="Retângulo 20">
              <a:extLst>
                <a:ext uri="{FF2B5EF4-FFF2-40B4-BE49-F238E27FC236}">
                  <a16:creationId xmlns:a16="http://schemas.microsoft.com/office/drawing/2014/main" id="{BE8957C3-7714-31D2-5373-594FC500AE76}"/>
                </a:ext>
              </a:extLst>
            </p:cNvPr>
            <p:cNvSpPr/>
            <p:nvPr/>
          </p:nvSpPr>
          <p:spPr>
            <a:xfrm>
              <a:off x="0" y="-12400"/>
              <a:ext cx="7592992" cy="6862497"/>
            </a:xfrm>
            <a:prstGeom prst="rect">
              <a:avLst/>
            </a:prstGeom>
            <a:gradFill flip="none" rotWithShape="1">
              <a:gsLst>
                <a:gs pos="0">
                  <a:srgbClr val="117F7B"/>
                </a:gs>
                <a:gs pos="100000">
                  <a:srgbClr val="117F7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sp>
        <p:nvSpPr>
          <p:cNvPr id="18" name="Retângulo: Cantos Arredondados 9">
            <a:extLst>
              <a:ext uri="{FF2B5EF4-FFF2-40B4-BE49-F238E27FC236}">
                <a16:creationId xmlns:a16="http://schemas.microsoft.com/office/drawing/2014/main" id="{80FC59B3-556B-1C82-F786-B2C01AC8315B}"/>
              </a:ext>
            </a:extLst>
          </p:cNvPr>
          <p:cNvSpPr/>
          <p:nvPr/>
        </p:nvSpPr>
        <p:spPr>
          <a:xfrm rot="5400000">
            <a:off x="303606" y="903112"/>
            <a:ext cx="4948631" cy="5555850"/>
          </a:xfrm>
          <a:prstGeom prst="round2SameRect">
            <a:avLst/>
          </a:prstGeom>
          <a:solidFill>
            <a:srgbClr val="017F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2" name="Imagem 11">
            <a:extLst>
              <a:ext uri="{FF2B5EF4-FFF2-40B4-BE49-F238E27FC236}">
                <a16:creationId xmlns:a16="http://schemas.microsoft.com/office/drawing/2014/main" id="{C21B972F-F728-4748-B48C-917F05FE908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pic>
        <p:nvPicPr>
          <p:cNvPr id="13" name="Imagem 12">
            <a:extLst>
              <a:ext uri="{FF2B5EF4-FFF2-40B4-BE49-F238E27FC236}">
                <a16:creationId xmlns:a16="http://schemas.microsoft.com/office/drawing/2014/main" id="{DA69FC99-5B96-4EEC-B260-D883A578F4E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17" name="Título 1">
            <a:extLst>
              <a:ext uri="{FF2B5EF4-FFF2-40B4-BE49-F238E27FC236}">
                <a16:creationId xmlns:a16="http://schemas.microsoft.com/office/drawing/2014/main" id="{8180BE59-A2A5-4292-9EA2-B9DD0FB28C2E}"/>
              </a:ext>
            </a:extLst>
          </p:cNvPr>
          <p:cNvSpPr txBox="1">
            <a:spLocks/>
          </p:cNvSpPr>
          <p:nvPr/>
        </p:nvSpPr>
        <p:spPr>
          <a:xfrm>
            <a:off x="638292" y="1450322"/>
            <a:ext cx="717192" cy="1446550"/>
          </a:xfrm>
          <a:prstGeom prst="rect">
            <a:avLst/>
          </a:prstGeom>
        </p:spPr>
        <p:txBody>
          <a:bodyPr wrap="square">
            <a:spAutoFit/>
          </a:bodyPr>
          <a:lstStyle>
            <a:lvl1pPr algn="ctr" defTabSz="1097280" rtl="0" eaLnBrk="1" latinLnBrk="0" hangingPunct="1">
              <a:spcBef>
                <a:spcPct val="0"/>
              </a:spcBef>
              <a:buNone/>
              <a:defRPr sz="5280" kern="1200">
                <a:solidFill>
                  <a:schemeClr val="tx1"/>
                </a:solidFill>
                <a:latin typeface="+mj-lt"/>
                <a:ea typeface="+mj-ea"/>
                <a:cs typeface="+mj-cs"/>
              </a:defRPr>
            </a:lvl1pPr>
          </a:lstStyle>
          <a:p>
            <a:pPr algn="l" defTabSz="914400">
              <a:spcBef>
                <a:spcPts val="1825"/>
              </a:spcBef>
            </a:pPr>
            <a:r>
              <a:rPr lang="pt-BR" sz="8800" b="1" dirty="0">
                <a:solidFill>
                  <a:srgbClr val="FFC000"/>
                </a:solidFill>
                <a:latin typeface="Arial" panose="020B0604020202020204" pitchFamily="34" charset="0"/>
                <a:ea typeface="+mn-ea"/>
                <a:cs typeface="Arial" panose="020B0604020202020204" pitchFamily="34" charset="0"/>
              </a:rPr>
              <a:t>5</a:t>
            </a:r>
          </a:p>
        </p:txBody>
      </p:sp>
      <p:sp>
        <p:nvSpPr>
          <p:cNvPr id="10" name="Título 1">
            <a:extLst>
              <a:ext uri="{FF2B5EF4-FFF2-40B4-BE49-F238E27FC236}">
                <a16:creationId xmlns:a16="http://schemas.microsoft.com/office/drawing/2014/main" id="{270F5B47-49FE-4892-B241-94A653ABDD96}"/>
              </a:ext>
            </a:extLst>
          </p:cNvPr>
          <p:cNvSpPr txBox="1">
            <a:spLocks/>
          </p:cNvSpPr>
          <p:nvPr/>
        </p:nvSpPr>
        <p:spPr>
          <a:xfrm>
            <a:off x="1427862" y="1797522"/>
            <a:ext cx="3251827" cy="938719"/>
          </a:xfrm>
          <a:prstGeom prst="rect">
            <a:avLst/>
          </a:prstGeom>
        </p:spPr>
        <p:txBody>
          <a:bodyPr wrap="square">
            <a:spAutoFit/>
          </a:bodyPr>
          <a:lstStyle>
            <a:defPPr>
              <a:defRPr lang="pt-BR"/>
            </a:defPPr>
            <a:lvl1pPr>
              <a:spcBef>
                <a:spcPts val="1825"/>
              </a:spcBef>
              <a:buNone/>
              <a:defRPr sz="3200" b="1">
                <a:solidFill>
                  <a:schemeClr val="bg1"/>
                </a:solidFill>
                <a:latin typeface="Arial" panose="020B0604020202020204" pitchFamily="34" charset="0"/>
                <a:cs typeface="Arial" panose="020B0604020202020204" pitchFamily="34" charset="0"/>
              </a:defRPr>
            </a:lvl1pPr>
          </a:lstStyle>
          <a:p>
            <a:pPr>
              <a:lnSpc>
                <a:spcPts val="3340"/>
              </a:lnSpc>
            </a:pPr>
            <a:r>
              <a:rPr lang="pt-BR" dirty="0"/>
              <a:t>Identificação dos Controles</a:t>
            </a:r>
          </a:p>
        </p:txBody>
      </p:sp>
      <p:sp>
        <p:nvSpPr>
          <p:cNvPr id="15" name="Retângulo 14">
            <a:extLst>
              <a:ext uri="{FF2B5EF4-FFF2-40B4-BE49-F238E27FC236}">
                <a16:creationId xmlns:a16="http://schemas.microsoft.com/office/drawing/2014/main" id="{3992C3BF-4DF5-4C64-BAF1-51F349EF58A1}"/>
              </a:ext>
            </a:extLst>
          </p:cNvPr>
          <p:cNvSpPr/>
          <p:nvPr/>
        </p:nvSpPr>
        <p:spPr>
          <a:xfrm>
            <a:off x="743590" y="2896872"/>
            <a:ext cx="4280949" cy="2816156"/>
          </a:xfrm>
          <a:prstGeom prst="rect">
            <a:avLst/>
          </a:prstGeom>
        </p:spPr>
        <p:txBody>
          <a:bodyPr wrap="square">
            <a:spAutoFit/>
          </a:bodyPr>
          <a:lstStyle/>
          <a:p>
            <a:pPr marL="230188" indent="-230188">
              <a:spcBef>
                <a:spcPts val="900"/>
              </a:spcBef>
              <a:buClr>
                <a:srgbClr val="FFC000"/>
              </a:buClr>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Após determinar a causa, </a:t>
            </a:r>
            <a:br>
              <a:rPr lang="pt-BR" dirty="0">
                <a:solidFill>
                  <a:schemeClr val="bg1"/>
                </a:solidFill>
                <a:latin typeface="Arial" panose="020B0604020202020204" pitchFamily="34" charset="0"/>
                <a:cs typeface="Arial" panose="020B0604020202020204" pitchFamily="34" charset="0"/>
              </a:rPr>
            </a:br>
            <a:r>
              <a:rPr lang="pt-BR" dirty="0">
                <a:solidFill>
                  <a:schemeClr val="bg1"/>
                </a:solidFill>
                <a:latin typeface="Arial" panose="020B0604020202020204" pitchFamily="34" charset="0"/>
                <a:cs typeface="Arial" panose="020B0604020202020204" pitchFamily="34" charset="0"/>
              </a:rPr>
              <a:t>pergunte: </a:t>
            </a:r>
            <a:r>
              <a:rPr lang="pt-BR" b="1" dirty="0">
                <a:solidFill>
                  <a:schemeClr val="bg1"/>
                </a:solidFill>
                <a:latin typeface="Arial" panose="020B0604020202020204" pitchFamily="34" charset="0"/>
                <a:cs typeface="Arial" panose="020B0604020202020204" pitchFamily="34" charset="0"/>
              </a:rPr>
              <a:t>o que pode ser feito </a:t>
            </a:r>
            <a:br>
              <a:rPr lang="pt-BR" b="1" dirty="0">
                <a:solidFill>
                  <a:schemeClr val="bg1"/>
                </a:solidFill>
                <a:latin typeface="Arial" panose="020B0604020202020204" pitchFamily="34" charset="0"/>
                <a:cs typeface="Arial" panose="020B0604020202020204" pitchFamily="34" charset="0"/>
              </a:rPr>
            </a:br>
            <a:r>
              <a:rPr lang="pt-BR" b="1" dirty="0">
                <a:solidFill>
                  <a:schemeClr val="bg1"/>
                </a:solidFill>
                <a:latin typeface="Arial" panose="020B0604020202020204" pitchFamily="34" charset="0"/>
                <a:cs typeface="Arial" panose="020B0604020202020204" pitchFamily="34" charset="0"/>
              </a:rPr>
              <a:t>para que a causa ou a consequência não se iniciem? </a:t>
            </a:r>
          </a:p>
          <a:p>
            <a:pPr marL="230188" indent="-230188">
              <a:spcBef>
                <a:spcPts val="900"/>
              </a:spcBef>
              <a:buClr>
                <a:srgbClr val="FFC000"/>
              </a:buClr>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Os controles devem ser cuidadosamente descritos.</a:t>
            </a:r>
          </a:p>
          <a:p>
            <a:pPr marL="230188" indent="-230188">
              <a:spcBef>
                <a:spcPts val="900"/>
              </a:spcBef>
              <a:buClr>
                <a:srgbClr val="FFC000"/>
              </a:buClr>
              <a:buFont typeface="Arial" panose="020B0604020202020204" pitchFamily="34" charset="0"/>
              <a:buChar char="•"/>
            </a:pPr>
            <a:r>
              <a:rPr lang="pt-BR" sz="1800" dirty="0">
                <a:solidFill>
                  <a:schemeClr val="bg1"/>
                </a:solidFill>
                <a:latin typeface="Arial" panose="020B0604020202020204" pitchFamily="34" charset="0"/>
                <a:cs typeface="Arial" panose="020B0604020202020204" pitchFamily="34" charset="0"/>
              </a:rPr>
              <a:t>Somente deve ser definido </a:t>
            </a:r>
            <a:br>
              <a:rPr lang="pt-BR" sz="1800" dirty="0">
                <a:solidFill>
                  <a:schemeClr val="bg1"/>
                </a:solidFill>
                <a:latin typeface="Arial" panose="020B0604020202020204" pitchFamily="34" charset="0"/>
                <a:cs typeface="Arial" panose="020B0604020202020204" pitchFamily="34" charset="0"/>
              </a:rPr>
            </a:br>
            <a:r>
              <a:rPr lang="pt-BR" sz="1800" dirty="0">
                <a:solidFill>
                  <a:schemeClr val="bg1"/>
                </a:solidFill>
                <a:latin typeface="Arial" panose="020B0604020202020204" pitchFamily="34" charset="0"/>
                <a:cs typeface="Arial" panose="020B0604020202020204" pitchFamily="34" charset="0"/>
              </a:rPr>
              <a:t>como controle aquilo que realmente estiver disponível para o executante.</a:t>
            </a:r>
          </a:p>
        </p:txBody>
      </p:sp>
    </p:spTree>
    <p:extLst>
      <p:ext uri="{BB962C8B-B14F-4D97-AF65-F5344CB8AC3E}">
        <p14:creationId xmlns:p14="http://schemas.microsoft.com/office/powerpoint/2010/main" val="1818372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m 13">
            <a:extLst>
              <a:ext uri="{FF2B5EF4-FFF2-40B4-BE49-F238E27FC236}">
                <a16:creationId xmlns:a16="http://schemas.microsoft.com/office/drawing/2014/main" id="{24F48A64-1E2C-C621-2FB0-85EE6BF098D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72" t="15906" b="-5"/>
          <a:stretch/>
        </p:blipFill>
        <p:spPr>
          <a:xfrm>
            <a:off x="1" y="0"/>
            <a:ext cx="12192000" cy="6870099"/>
          </a:xfrm>
          <a:prstGeom prst="rect">
            <a:avLst/>
          </a:prstGeom>
        </p:spPr>
      </p:pic>
      <p:sp>
        <p:nvSpPr>
          <p:cNvPr id="18" name="Retângulo 17">
            <a:extLst>
              <a:ext uri="{FF2B5EF4-FFF2-40B4-BE49-F238E27FC236}">
                <a16:creationId xmlns:a16="http://schemas.microsoft.com/office/drawing/2014/main" id="{B08F2023-3FBF-5056-885D-52EB4968279F}"/>
              </a:ext>
            </a:extLst>
          </p:cNvPr>
          <p:cNvSpPr/>
          <p:nvPr/>
        </p:nvSpPr>
        <p:spPr>
          <a:xfrm>
            <a:off x="-25402" y="12700"/>
            <a:ext cx="12217402" cy="6858000"/>
          </a:xfrm>
          <a:prstGeom prst="rect">
            <a:avLst/>
          </a:prstGeom>
          <a:solidFill>
            <a:srgbClr val="0A04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2" name="Imagem 11">
            <a:extLst>
              <a:ext uri="{FF2B5EF4-FFF2-40B4-BE49-F238E27FC236}">
                <a16:creationId xmlns:a16="http://schemas.microsoft.com/office/drawing/2014/main" id="{C21B972F-F728-4748-B48C-917F05FE908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pic>
        <p:nvPicPr>
          <p:cNvPr id="13" name="Imagem 12">
            <a:extLst>
              <a:ext uri="{FF2B5EF4-FFF2-40B4-BE49-F238E27FC236}">
                <a16:creationId xmlns:a16="http://schemas.microsoft.com/office/drawing/2014/main" id="{DA69FC99-5B96-4EEC-B260-D883A578F4E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17" name="Título 1">
            <a:extLst>
              <a:ext uri="{FF2B5EF4-FFF2-40B4-BE49-F238E27FC236}">
                <a16:creationId xmlns:a16="http://schemas.microsoft.com/office/drawing/2014/main" id="{8180BE59-A2A5-4292-9EA2-B9DD0FB28C2E}"/>
              </a:ext>
            </a:extLst>
          </p:cNvPr>
          <p:cNvSpPr txBox="1">
            <a:spLocks/>
          </p:cNvSpPr>
          <p:nvPr/>
        </p:nvSpPr>
        <p:spPr>
          <a:xfrm>
            <a:off x="4236772" y="1184333"/>
            <a:ext cx="717192" cy="1446550"/>
          </a:xfrm>
          <a:prstGeom prst="rect">
            <a:avLst/>
          </a:prstGeom>
        </p:spPr>
        <p:txBody>
          <a:bodyPr wrap="square">
            <a:spAutoFit/>
          </a:bodyPr>
          <a:lstStyle>
            <a:lvl1pPr algn="ctr" defTabSz="1097280" rtl="0" eaLnBrk="1" latinLnBrk="0" hangingPunct="1">
              <a:spcBef>
                <a:spcPct val="0"/>
              </a:spcBef>
              <a:buNone/>
              <a:defRPr sz="5280" kern="1200">
                <a:solidFill>
                  <a:schemeClr val="tx1"/>
                </a:solidFill>
                <a:latin typeface="+mj-lt"/>
                <a:ea typeface="+mj-ea"/>
                <a:cs typeface="+mj-cs"/>
              </a:defRPr>
            </a:lvl1pPr>
          </a:lstStyle>
          <a:p>
            <a:pPr algn="l" defTabSz="914400">
              <a:spcBef>
                <a:spcPts val="1825"/>
              </a:spcBef>
            </a:pPr>
            <a:r>
              <a:rPr lang="pt-BR" sz="8800" b="1" dirty="0">
                <a:solidFill>
                  <a:srgbClr val="FFC000"/>
                </a:solidFill>
                <a:latin typeface="Arial" panose="020B0604020202020204" pitchFamily="34" charset="0"/>
                <a:ea typeface="+mn-ea"/>
                <a:cs typeface="Arial" panose="020B0604020202020204" pitchFamily="34" charset="0"/>
              </a:rPr>
              <a:t>5</a:t>
            </a:r>
          </a:p>
        </p:txBody>
      </p:sp>
      <p:sp>
        <p:nvSpPr>
          <p:cNvPr id="10" name="Título 1">
            <a:extLst>
              <a:ext uri="{FF2B5EF4-FFF2-40B4-BE49-F238E27FC236}">
                <a16:creationId xmlns:a16="http://schemas.microsoft.com/office/drawing/2014/main" id="{270F5B47-49FE-4892-B241-94A653ABDD96}"/>
              </a:ext>
            </a:extLst>
          </p:cNvPr>
          <p:cNvSpPr txBox="1">
            <a:spLocks/>
          </p:cNvSpPr>
          <p:nvPr/>
        </p:nvSpPr>
        <p:spPr>
          <a:xfrm>
            <a:off x="4953964" y="1368999"/>
            <a:ext cx="3251827" cy="1077218"/>
          </a:xfrm>
          <a:prstGeom prst="rect">
            <a:avLst/>
          </a:prstGeom>
        </p:spPr>
        <p:txBody>
          <a:bodyPr wrap="square">
            <a:spAutoFit/>
          </a:bodyPr>
          <a:lstStyle>
            <a:defPPr>
              <a:defRPr lang="pt-BR"/>
            </a:defPPr>
            <a:lvl1pPr>
              <a:spcBef>
                <a:spcPts val="1825"/>
              </a:spcBef>
              <a:buNone/>
              <a:defRPr sz="3200" b="1">
                <a:solidFill>
                  <a:schemeClr val="bg1"/>
                </a:solidFill>
                <a:latin typeface="Arial" panose="020B0604020202020204" pitchFamily="34" charset="0"/>
                <a:cs typeface="Arial" panose="020B0604020202020204" pitchFamily="34" charset="0"/>
              </a:defRPr>
            </a:lvl1pPr>
          </a:lstStyle>
          <a:p>
            <a:r>
              <a:rPr lang="pt-BR" dirty="0"/>
              <a:t> Identificação dos Controles</a:t>
            </a:r>
          </a:p>
        </p:txBody>
      </p:sp>
      <p:sp>
        <p:nvSpPr>
          <p:cNvPr id="16" name="Retângulo 15">
            <a:extLst>
              <a:ext uri="{FF2B5EF4-FFF2-40B4-BE49-F238E27FC236}">
                <a16:creationId xmlns:a16="http://schemas.microsoft.com/office/drawing/2014/main" id="{F4DB61EB-D3C8-4961-88BB-B9C0EAB84B39}"/>
              </a:ext>
            </a:extLst>
          </p:cNvPr>
          <p:cNvSpPr/>
          <p:nvPr/>
        </p:nvSpPr>
        <p:spPr>
          <a:xfrm>
            <a:off x="3431370" y="2654379"/>
            <a:ext cx="5329261" cy="707886"/>
          </a:xfrm>
          <a:prstGeom prst="rect">
            <a:avLst/>
          </a:prstGeom>
        </p:spPr>
        <p:txBody>
          <a:bodyPr wrap="square">
            <a:spAutoFit/>
          </a:bodyPr>
          <a:lstStyle/>
          <a:p>
            <a:pPr marL="0" indent="0" algn="ctr">
              <a:buNone/>
            </a:pPr>
            <a:r>
              <a:rPr lang="pt-BR" sz="2000" dirty="0">
                <a:solidFill>
                  <a:schemeClr val="bg1"/>
                </a:solidFill>
                <a:latin typeface="Arial" panose="020B0604020202020204" pitchFamily="34" charset="0"/>
                <a:cs typeface="Arial" panose="020B0604020202020204" pitchFamily="34" charset="0"/>
              </a:rPr>
              <a:t>Medidas de controle são ações adotadas para </a:t>
            </a:r>
            <a:r>
              <a:rPr lang="pt-BR" sz="2000" dirty="0">
                <a:solidFill>
                  <a:schemeClr val="bg1"/>
                </a:solidFill>
                <a:highlight>
                  <a:srgbClr val="4BAE4E"/>
                </a:highlight>
                <a:latin typeface="Arial" panose="020B0604020202020204" pitchFamily="34" charset="0"/>
                <a:cs typeface="Arial" panose="020B0604020202020204" pitchFamily="34" charset="0"/>
              </a:rPr>
              <a:t>prevenir ou mitigar </a:t>
            </a:r>
            <a:r>
              <a:rPr lang="pt-BR" sz="2000" dirty="0">
                <a:solidFill>
                  <a:schemeClr val="bg1"/>
                </a:solidFill>
                <a:latin typeface="Arial" panose="020B0604020202020204" pitchFamily="34" charset="0"/>
                <a:cs typeface="Arial" panose="020B0604020202020204" pitchFamily="34" charset="0"/>
              </a:rPr>
              <a:t>o evento indesejado.</a:t>
            </a:r>
          </a:p>
        </p:txBody>
      </p:sp>
      <p:sp>
        <p:nvSpPr>
          <p:cNvPr id="23" name="Chave Esquerda 22">
            <a:extLst>
              <a:ext uri="{FF2B5EF4-FFF2-40B4-BE49-F238E27FC236}">
                <a16:creationId xmlns:a16="http://schemas.microsoft.com/office/drawing/2014/main" id="{1812FEDC-5A6C-125A-7CDB-88F5B81DD0EB}"/>
              </a:ext>
            </a:extLst>
          </p:cNvPr>
          <p:cNvSpPr/>
          <p:nvPr/>
        </p:nvSpPr>
        <p:spPr>
          <a:xfrm rot="5400000">
            <a:off x="5938172" y="46899"/>
            <a:ext cx="315656" cy="7472002"/>
          </a:xfrm>
          <a:prstGeom prst="leftBrace">
            <a:avLst>
              <a:gd name="adj1" fmla="val 78004"/>
              <a:gd name="adj2" fmla="val 50000"/>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grpSp>
        <p:nvGrpSpPr>
          <p:cNvPr id="3" name="Agrupar 2">
            <a:extLst>
              <a:ext uri="{FF2B5EF4-FFF2-40B4-BE49-F238E27FC236}">
                <a16:creationId xmlns:a16="http://schemas.microsoft.com/office/drawing/2014/main" id="{ED426CED-1E0C-5ED6-9F0E-C406BC2A6924}"/>
              </a:ext>
            </a:extLst>
          </p:cNvPr>
          <p:cNvGrpSpPr/>
          <p:nvPr/>
        </p:nvGrpSpPr>
        <p:grpSpPr>
          <a:xfrm>
            <a:off x="1046935" y="4111891"/>
            <a:ext cx="4198800" cy="1515117"/>
            <a:chOff x="905145" y="3699328"/>
            <a:chExt cx="4198800" cy="1515117"/>
          </a:xfrm>
        </p:grpSpPr>
        <p:sp>
          <p:nvSpPr>
            <p:cNvPr id="2" name="Retângulo Arredondado 1">
              <a:extLst>
                <a:ext uri="{FF2B5EF4-FFF2-40B4-BE49-F238E27FC236}">
                  <a16:creationId xmlns:a16="http://schemas.microsoft.com/office/drawing/2014/main" id="{642ADEC0-B4E3-44DB-812D-A170334A51A0}"/>
                </a:ext>
              </a:extLst>
            </p:cNvPr>
            <p:cNvSpPr/>
            <p:nvPr/>
          </p:nvSpPr>
          <p:spPr>
            <a:xfrm>
              <a:off x="905145" y="3699328"/>
              <a:ext cx="4198800" cy="1515117"/>
            </a:xfrm>
            <a:prstGeom prst="roundRect">
              <a:avLst>
                <a:gd name="adj" fmla="val 368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Retângulo 18">
              <a:extLst>
                <a:ext uri="{FF2B5EF4-FFF2-40B4-BE49-F238E27FC236}">
                  <a16:creationId xmlns:a16="http://schemas.microsoft.com/office/drawing/2014/main" id="{954300FF-B545-4D06-AAE3-F62A9949E639}"/>
                </a:ext>
              </a:extLst>
            </p:cNvPr>
            <p:cNvSpPr/>
            <p:nvPr/>
          </p:nvSpPr>
          <p:spPr>
            <a:xfrm>
              <a:off x="1188725" y="4102943"/>
              <a:ext cx="3631641" cy="1015663"/>
            </a:xfrm>
            <a:prstGeom prst="rect">
              <a:avLst/>
            </a:prstGeom>
          </p:spPr>
          <p:txBody>
            <a:bodyPr wrap="square">
              <a:spAutoFit/>
            </a:bodyPr>
            <a:lstStyle/>
            <a:p>
              <a:pPr marL="0" indent="0" algn="ctr">
                <a:buNone/>
              </a:pPr>
              <a:r>
                <a:rPr lang="pt-BR" sz="2000" b="1" dirty="0">
                  <a:solidFill>
                    <a:srgbClr val="117F7B"/>
                  </a:solidFill>
                  <a:latin typeface="Arial" panose="020B0604020202020204" pitchFamily="34" charset="0"/>
                  <a:cs typeface="Arial" panose="020B0604020202020204" pitchFamily="34" charset="0"/>
                </a:rPr>
                <a:t>Controles Preventivos:</a:t>
              </a:r>
            </a:p>
            <a:p>
              <a:pPr marL="0" indent="0" algn="ctr">
                <a:buNone/>
              </a:pPr>
              <a:r>
                <a:rPr lang="pt-BR" sz="2000" b="1" dirty="0">
                  <a:solidFill>
                    <a:srgbClr val="4D4D4D"/>
                  </a:solidFill>
                  <a:latin typeface="Arial" panose="020B0604020202020204" pitchFamily="34" charset="0"/>
                  <a:cs typeface="Arial" panose="020B0604020202020204" pitchFamily="34" charset="0"/>
                </a:rPr>
                <a:t> </a:t>
              </a:r>
              <a:r>
                <a:rPr lang="pt-BR" sz="2000" dirty="0">
                  <a:solidFill>
                    <a:srgbClr val="4D4D4D"/>
                  </a:solidFill>
                  <a:latin typeface="Arial" panose="020B0604020202020204" pitchFamily="34" charset="0"/>
                  <a:cs typeface="Arial" panose="020B0604020202020204" pitchFamily="34" charset="0"/>
                </a:rPr>
                <a:t>previnem o evento indesejado</a:t>
              </a:r>
            </a:p>
          </p:txBody>
        </p:sp>
      </p:grpSp>
      <p:grpSp>
        <p:nvGrpSpPr>
          <p:cNvPr id="4" name="Agrupar 3">
            <a:extLst>
              <a:ext uri="{FF2B5EF4-FFF2-40B4-BE49-F238E27FC236}">
                <a16:creationId xmlns:a16="http://schemas.microsoft.com/office/drawing/2014/main" id="{27F5F916-A801-4C55-0D04-DEF2283A5FCB}"/>
              </a:ext>
            </a:extLst>
          </p:cNvPr>
          <p:cNvGrpSpPr/>
          <p:nvPr/>
        </p:nvGrpSpPr>
        <p:grpSpPr>
          <a:xfrm>
            <a:off x="6946265" y="4111891"/>
            <a:ext cx="4198800" cy="1515117"/>
            <a:chOff x="6804475" y="3699328"/>
            <a:chExt cx="4198800" cy="1515117"/>
          </a:xfrm>
        </p:grpSpPr>
        <p:sp>
          <p:nvSpPr>
            <p:cNvPr id="21" name="Retângulo Arredondado 20">
              <a:extLst>
                <a:ext uri="{FF2B5EF4-FFF2-40B4-BE49-F238E27FC236}">
                  <a16:creationId xmlns:a16="http://schemas.microsoft.com/office/drawing/2014/main" id="{A0907EF6-738C-4061-9C55-027329DCFB6C}"/>
                </a:ext>
              </a:extLst>
            </p:cNvPr>
            <p:cNvSpPr/>
            <p:nvPr/>
          </p:nvSpPr>
          <p:spPr>
            <a:xfrm>
              <a:off x="6804475" y="3699328"/>
              <a:ext cx="4198800" cy="1515117"/>
            </a:xfrm>
            <a:prstGeom prst="roundRect">
              <a:avLst>
                <a:gd name="adj" fmla="val 36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0" name="Retângulo 19">
              <a:extLst>
                <a:ext uri="{FF2B5EF4-FFF2-40B4-BE49-F238E27FC236}">
                  <a16:creationId xmlns:a16="http://schemas.microsoft.com/office/drawing/2014/main" id="{226C8964-75DF-4B09-B2C5-81F8A14FD516}"/>
                </a:ext>
              </a:extLst>
            </p:cNvPr>
            <p:cNvSpPr/>
            <p:nvPr/>
          </p:nvSpPr>
          <p:spPr>
            <a:xfrm>
              <a:off x="7198015" y="3937509"/>
              <a:ext cx="3411720" cy="1200329"/>
            </a:xfrm>
            <a:prstGeom prst="rect">
              <a:avLst/>
            </a:prstGeom>
          </p:spPr>
          <p:txBody>
            <a:bodyPr wrap="square">
              <a:spAutoFit/>
            </a:bodyPr>
            <a:lstStyle/>
            <a:p>
              <a:pPr marL="0" indent="0" algn="ctr">
                <a:buNone/>
              </a:pPr>
              <a:r>
                <a:rPr lang="pt-BR" b="1" dirty="0">
                  <a:solidFill>
                    <a:srgbClr val="117F7B"/>
                  </a:solidFill>
                  <a:latin typeface="Arial" panose="020B0604020202020204" pitchFamily="34" charset="0"/>
                  <a:cs typeface="Arial" panose="020B0604020202020204" pitchFamily="34" charset="0"/>
                </a:rPr>
                <a:t>Controles Mitigatórios: </a:t>
              </a:r>
              <a:r>
                <a:rPr lang="pt-BR" dirty="0">
                  <a:solidFill>
                    <a:srgbClr val="4D4D4D"/>
                  </a:solidFill>
                  <a:latin typeface="Arial" panose="020B0604020202020204" pitchFamily="34" charset="0"/>
                  <a:cs typeface="Arial" panose="020B0604020202020204" pitchFamily="34" charset="0"/>
                </a:rPr>
                <a:t>mitigam (evitam ou diminuem) o as consequências do evento indesejado</a:t>
              </a:r>
            </a:p>
          </p:txBody>
        </p:sp>
      </p:grpSp>
    </p:spTree>
    <p:extLst>
      <p:ext uri="{BB962C8B-B14F-4D97-AF65-F5344CB8AC3E}">
        <p14:creationId xmlns:p14="http://schemas.microsoft.com/office/powerpoint/2010/main" val="35216881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Imagem 72">
            <a:extLst>
              <a:ext uri="{FF2B5EF4-FFF2-40B4-BE49-F238E27FC236}">
                <a16:creationId xmlns:a16="http://schemas.microsoft.com/office/drawing/2014/main" id="{8171CBD2-AB0F-26F3-A223-5132EC7E38A5}"/>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13336" t="9548" r="217" b="2806"/>
          <a:stretch/>
        </p:blipFill>
        <p:spPr>
          <a:xfrm>
            <a:off x="-10633" y="0"/>
            <a:ext cx="12202633" cy="6881033"/>
          </a:xfrm>
          <a:prstGeom prst="rect">
            <a:avLst/>
          </a:prstGeom>
        </p:spPr>
      </p:pic>
      <p:sp>
        <p:nvSpPr>
          <p:cNvPr id="74" name="Retângulo 73">
            <a:extLst>
              <a:ext uri="{FF2B5EF4-FFF2-40B4-BE49-F238E27FC236}">
                <a16:creationId xmlns:a16="http://schemas.microsoft.com/office/drawing/2014/main" id="{559BFBDD-A44E-FD6C-E996-4E2A20AB3CA6}"/>
              </a:ext>
            </a:extLst>
          </p:cNvPr>
          <p:cNvSpPr/>
          <p:nvPr/>
        </p:nvSpPr>
        <p:spPr>
          <a:xfrm>
            <a:off x="0" y="-18355"/>
            <a:ext cx="12217402" cy="6894709"/>
          </a:xfrm>
          <a:prstGeom prst="rect">
            <a:avLst/>
          </a:prstGeom>
          <a:solidFill>
            <a:srgbClr val="0A0400">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32" name="Retângulo Arredondado 31">
            <a:extLst>
              <a:ext uri="{FF2B5EF4-FFF2-40B4-BE49-F238E27FC236}">
                <a16:creationId xmlns:a16="http://schemas.microsoft.com/office/drawing/2014/main" id="{877BE532-D8D0-4ECB-9228-AA4424DDC28F}"/>
              </a:ext>
            </a:extLst>
          </p:cNvPr>
          <p:cNvSpPr/>
          <p:nvPr/>
        </p:nvSpPr>
        <p:spPr>
          <a:xfrm>
            <a:off x="4947050" y="3651941"/>
            <a:ext cx="958322" cy="470579"/>
          </a:xfrm>
          <a:prstGeom prst="roundRect">
            <a:avLst/>
          </a:prstGeom>
          <a:solidFill>
            <a:schemeClr val="bg1"/>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1600" dirty="0">
              <a:solidFill>
                <a:schemeClr val="bg1"/>
              </a:solidFill>
              <a:latin typeface="Arial" panose="020B0604020202020204" pitchFamily="34" charset="0"/>
              <a:cs typeface="Arial" panose="020B0604020202020204" pitchFamily="34" charset="0"/>
            </a:endParaRPr>
          </a:p>
        </p:txBody>
      </p:sp>
      <p:sp>
        <p:nvSpPr>
          <p:cNvPr id="22" name="Retângulo Arredondado 21">
            <a:extLst>
              <a:ext uri="{FF2B5EF4-FFF2-40B4-BE49-F238E27FC236}">
                <a16:creationId xmlns:a16="http://schemas.microsoft.com/office/drawing/2014/main" id="{4CB5ED66-0F08-464B-AB98-FAA28A0C0D20}"/>
              </a:ext>
            </a:extLst>
          </p:cNvPr>
          <p:cNvSpPr/>
          <p:nvPr/>
        </p:nvSpPr>
        <p:spPr>
          <a:xfrm>
            <a:off x="2533210" y="4360694"/>
            <a:ext cx="1853556" cy="470579"/>
          </a:xfrm>
          <a:prstGeom prst="roundRect">
            <a:avLst/>
          </a:prstGeom>
          <a:solidFill>
            <a:schemeClr val="bg1"/>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1600" dirty="0">
              <a:solidFill>
                <a:srgbClr val="4D4D4D"/>
              </a:solidFill>
              <a:latin typeface="Arial" panose="020B0604020202020204" pitchFamily="34" charset="0"/>
              <a:cs typeface="Arial" panose="020B0604020202020204" pitchFamily="34" charset="0"/>
            </a:endParaRPr>
          </a:p>
        </p:txBody>
      </p:sp>
      <p:pic>
        <p:nvPicPr>
          <p:cNvPr id="12" name="Imagem 11">
            <a:extLst>
              <a:ext uri="{FF2B5EF4-FFF2-40B4-BE49-F238E27FC236}">
                <a16:creationId xmlns:a16="http://schemas.microsoft.com/office/drawing/2014/main" id="{C21B972F-F728-4748-B48C-917F05FE908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pic>
        <p:nvPicPr>
          <p:cNvPr id="13" name="Imagem 12">
            <a:extLst>
              <a:ext uri="{FF2B5EF4-FFF2-40B4-BE49-F238E27FC236}">
                <a16:creationId xmlns:a16="http://schemas.microsoft.com/office/drawing/2014/main" id="{DA69FC99-5B96-4EEC-B260-D883A578F4E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17" name="Título 1">
            <a:extLst>
              <a:ext uri="{FF2B5EF4-FFF2-40B4-BE49-F238E27FC236}">
                <a16:creationId xmlns:a16="http://schemas.microsoft.com/office/drawing/2014/main" id="{8180BE59-A2A5-4292-9EA2-B9DD0FB28C2E}"/>
              </a:ext>
            </a:extLst>
          </p:cNvPr>
          <p:cNvSpPr txBox="1">
            <a:spLocks/>
          </p:cNvSpPr>
          <p:nvPr/>
        </p:nvSpPr>
        <p:spPr>
          <a:xfrm>
            <a:off x="689496" y="1611219"/>
            <a:ext cx="717192" cy="1446550"/>
          </a:xfrm>
          <a:prstGeom prst="rect">
            <a:avLst/>
          </a:prstGeom>
        </p:spPr>
        <p:txBody>
          <a:bodyPr wrap="square">
            <a:spAutoFit/>
          </a:bodyPr>
          <a:lstStyle>
            <a:lvl1pPr algn="ctr" defTabSz="1097280" rtl="0" eaLnBrk="1" latinLnBrk="0" hangingPunct="1">
              <a:spcBef>
                <a:spcPct val="0"/>
              </a:spcBef>
              <a:buNone/>
              <a:defRPr sz="5280" kern="1200">
                <a:solidFill>
                  <a:schemeClr val="tx1"/>
                </a:solidFill>
                <a:latin typeface="+mj-lt"/>
                <a:ea typeface="+mj-ea"/>
                <a:cs typeface="+mj-cs"/>
              </a:defRPr>
            </a:lvl1pPr>
          </a:lstStyle>
          <a:p>
            <a:pPr algn="l" defTabSz="914400">
              <a:spcBef>
                <a:spcPts val="1825"/>
              </a:spcBef>
            </a:pPr>
            <a:r>
              <a:rPr lang="pt-BR" sz="8800" b="1" dirty="0">
                <a:solidFill>
                  <a:srgbClr val="FFC000"/>
                </a:solidFill>
                <a:latin typeface="Arial" panose="020B0604020202020204" pitchFamily="34" charset="0"/>
                <a:ea typeface="+mn-ea"/>
                <a:cs typeface="Arial" panose="020B0604020202020204" pitchFamily="34" charset="0"/>
              </a:rPr>
              <a:t>5</a:t>
            </a:r>
          </a:p>
        </p:txBody>
      </p:sp>
      <p:sp>
        <p:nvSpPr>
          <p:cNvPr id="10" name="Título 1">
            <a:extLst>
              <a:ext uri="{FF2B5EF4-FFF2-40B4-BE49-F238E27FC236}">
                <a16:creationId xmlns:a16="http://schemas.microsoft.com/office/drawing/2014/main" id="{270F5B47-49FE-4892-B241-94A653ABDD96}"/>
              </a:ext>
            </a:extLst>
          </p:cNvPr>
          <p:cNvSpPr txBox="1">
            <a:spLocks/>
          </p:cNvSpPr>
          <p:nvPr/>
        </p:nvSpPr>
        <p:spPr>
          <a:xfrm>
            <a:off x="1427473" y="1818260"/>
            <a:ext cx="3251827" cy="1077218"/>
          </a:xfrm>
          <a:prstGeom prst="rect">
            <a:avLst/>
          </a:prstGeom>
        </p:spPr>
        <p:txBody>
          <a:bodyPr wrap="square">
            <a:spAutoFit/>
          </a:bodyPr>
          <a:lstStyle>
            <a:defPPr>
              <a:defRPr lang="pt-BR"/>
            </a:defPPr>
            <a:lvl1pPr>
              <a:spcBef>
                <a:spcPts val="1825"/>
              </a:spcBef>
              <a:buNone/>
              <a:defRPr sz="3200" b="1">
                <a:solidFill>
                  <a:schemeClr val="bg1"/>
                </a:solidFill>
                <a:latin typeface="Arial" panose="020B0604020202020204" pitchFamily="34" charset="0"/>
                <a:cs typeface="Arial" panose="020B0604020202020204" pitchFamily="34" charset="0"/>
              </a:defRPr>
            </a:lvl1pPr>
          </a:lstStyle>
          <a:p>
            <a:r>
              <a:rPr lang="pt-BR" dirty="0"/>
              <a:t> Identificação dos Controles</a:t>
            </a:r>
          </a:p>
        </p:txBody>
      </p:sp>
      <p:sp>
        <p:nvSpPr>
          <p:cNvPr id="14" name="Retângulo Arredondado 13">
            <a:extLst>
              <a:ext uri="{FF2B5EF4-FFF2-40B4-BE49-F238E27FC236}">
                <a16:creationId xmlns:a16="http://schemas.microsoft.com/office/drawing/2014/main" id="{848A68A4-9B6A-4221-AE31-B7A47D830CE7}"/>
              </a:ext>
            </a:extLst>
          </p:cNvPr>
          <p:cNvSpPr/>
          <p:nvPr/>
        </p:nvSpPr>
        <p:spPr>
          <a:xfrm>
            <a:off x="881141" y="4360694"/>
            <a:ext cx="1030411" cy="470579"/>
          </a:xfrm>
          <a:prstGeom prst="roundRect">
            <a:avLst/>
          </a:prstGeom>
          <a:solidFill>
            <a:srgbClr val="117F7B"/>
          </a:solidFill>
          <a:ln w="190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1600" dirty="0">
              <a:solidFill>
                <a:schemeClr val="bg1"/>
              </a:solidFill>
              <a:latin typeface="Arial" panose="020B0604020202020204" pitchFamily="34" charset="0"/>
              <a:cs typeface="Arial" panose="020B0604020202020204" pitchFamily="34" charset="0"/>
            </a:endParaRPr>
          </a:p>
        </p:txBody>
      </p:sp>
      <p:cxnSp>
        <p:nvCxnSpPr>
          <p:cNvPr id="15" name="Conector reto 14">
            <a:extLst>
              <a:ext uri="{FF2B5EF4-FFF2-40B4-BE49-F238E27FC236}">
                <a16:creationId xmlns:a16="http://schemas.microsoft.com/office/drawing/2014/main" id="{33054FE3-B0C5-4408-8B0F-771AE3F95E19}"/>
              </a:ext>
            </a:extLst>
          </p:cNvPr>
          <p:cNvCxnSpPr>
            <a:cxnSpLocks/>
          </p:cNvCxnSpPr>
          <p:nvPr/>
        </p:nvCxnSpPr>
        <p:spPr>
          <a:xfrm>
            <a:off x="1911552" y="4595984"/>
            <a:ext cx="621658" cy="0"/>
          </a:xfrm>
          <a:prstGeom prst="line">
            <a:avLst/>
          </a:prstGeom>
          <a:ln w="28575">
            <a:solidFill>
              <a:srgbClr val="EDB111"/>
            </a:solidFill>
          </a:ln>
          <a:effectLst/>
        </p:spPr>
        <p:style>
          <a:lnRef idx="2">
            <a:schemeClr val="accent1"/>
          </a:lnRef>
          <a:fillRef idx="0">
            <a:schemeClr val="accent1"/>
          </a:fillRef>
          <a:effectRef idx="1">
            <a:schemeClr val="accent1"/>
          </a:effectRef>
          <a:fontRef idx="minor">
            <a:schemeClr val="tx1"/>
          </a:fontRef>
        </p:style>
      </p:cxnSp>
      <p:sp>
        <p:nvSpPr>
          <p:cNvPr id="18" name="Retângulo Arredondado 17">
            <a:extLst>
              <a:ext uri="{FF2B5EF4-FFF2-40B4-BE49-F238E27FC236}">
                <a16:creationId xmlns:a16="http://schemas.microsoft.com/office/drawing/2014/main" id="{DE52AEA8-48FB-48F9-AC01-5306DED11CAC}"/>
              </a:ext>
            </a:extLst>
          </p:cNvPr>
          <p:cNvSpPr/>
          <p:nvPr/>
        </p:nvSpPr>
        <p:spPr>
          <a:xfrm>
            <a:off x="2385053" y="4426706"/>
            <a:ext cx="2137624" cy="340519"/>
          </a:xfrm>
          <a:prstGeom prst="roundRect">
            <a:avLst/>
          </a:prstGeom>
          <a:ln>
            <a:noFill/>
          </a:ln>
        </p:spPr>
        <p:txBody>
          <a:bodyPr wrap="square">
            <a:spAutoFit/>
          </a:bodyPr>
          <a:lstStyle/>
          <a:p>
            <a:pPr algn="ctr"/>
            <a:r>
              <a:rPr lang="pt-BR" sz="1400" dirty="0">
                <a:solidFill>
                  <a:srgbClr val="4D4D4D"/>
                </a:solidFill>
                <a:latin typeface="Arial" panose="020B0604020202020204" pitchFamily="34" charset="0"/>
                <a:cs typeface="Arial" panose="020B0604020202020204" pitchFamily="34" charset="0"/>
              </a:rPr>
              <a:t>Situação de </a:t>
            </a:r>
            <a:r>
              <a:rPr lang="pt-BR" sz="1400" b="1" dirty="0">
                <a:solidFill>
                  <a:srgbClr val="4D4D4D"/>
                </a:solidFill>
                <a:latin typeface="Arial" panose="020B0604020202020204" pitchFamily="34" charset="0"/>
                <a:cs typeface="Arial" panose="020B0604020202020204" pitchFamily="34" charset="0"/>
              </a:rPr>
              <a:t>Risco 2</a:t>
            </a:r>
            <a:endParaRPr lang="en-US" sz="1400" b="1" dirty="0">
              <a:solidFill>
                <a:srgbClr val="4D4D4D"/>
              </a:solidFill>
              <a:latin typeface="Arial" panose="020B0604020202020204" pitchFamily="34" charset="0"/>
              <a:cs typeface="Arial" panose="020B0604020202020204" pitchFamily="34" charset="0"/>
            </a:endParaRPr>
          </a:p>
        </p:txBody>
      </p:sp>
      <p:sp>
        <p:nvSpPr>
          <p:cNvPr id="23" name="Retângulo Arredondado 22">
            <a:extLst>
              <a:ext uri="{FF2B5EF4-FFF2-40B4-BE49-F238E27FC236}">
                <a16:creationId xmlns:a16="http://schemas.microsoft.com/office/drawing/2014/main" id="{158E8BCC-A8DF-41A5-9185-DDDF4A613C23}"/>
              </a:ext>
            </a:extLst>
          </p:cNvPr>
          <p:cNvSpPr/>
          <p:nvPr/>
        </p:nvSpPr>
        <p:spPr>
          <a:xfrm>
            <a:off x="2539605" y="3639484"/>
            <a:ext cx="1853556" cy="470579"/>
          </a:xfrm>
          <a:prstGeom prst="roundRect">
            <a:avLst/>
          </a:prstGeom>
          <a:solidFill>
            <a:srgbClr val="117F7B"/>
          </a:solidFill>
          <a:ln w="190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1600" dirty="0">
              <a:solidFill>
                <a:schemeClr val="bg1"/>
              </a:solidFill>
              <a:latin typeface="Arial" panose="020B0604020202020204" pitchFamily="34" charset="0"/>
              <a:cs typeface="Arial" panose="020B0604020202020204" pitchFamily="34" charset="0"/>
            </a:endParaRPr>
          </a:p>
        </p:txBody>
      </p:sp>
      <p:cxnSp>
        <p:nvCxnSpPr>
          <p:cNvPr id="24" name="Conector reto 23">
            <a:extLst>
              <a:ext uri="{FF2B5EF4-FFF2-40B4-BE49-F238E27FC236}">
                <a16:creationId xmlns:a16="http://schemas.microsoft.com/office/drawing/2014/main" id="{F3C89FEA-888E-421B-8B75-90A9C0744227}"/>
              </a:ext>
            </a:extLst>
          </p:cNvPr>
          <p:cNvCxnSpPr>
            <a:cxnSpLocks/>
          </p:cNvCxnSpPr>
          <p:nvPr/>
        </p:nvCxnSpPr>
        <p:spPr>
          <a:xfrm flipV="1">
            <a:off x="1911552" y="3874774"/>
            <a:ext cx="628053" cy="721210"/>
          </a:xfrm>
          <a:prstGeom prst="line">
            <a:avLst/>
          </a:prstGeom>
          <a:ln w="28575">
            <a:solidFill>
              <a:srgbClr val="EDB111"/>
            </a:solidFill>
          </a:ln>
          <a:effectLst/>
        </p:spPr>
        <p:style>
          <a:lnRef idx="2">
            <a:schemeClr val="accent1"/>
          </a:lnRef>
          <a:fillRef idx="0">
            <a:schemeClr val="accent1"/>
          </a:fillRef>
          <a:effectRef idx="1">
            <a:schemeClr val="accent1"/>
          </a:effectRef>
          <a:fontRef idx="minor">
            <a:schemeClr val="tx1"/>
          </a:fontRef>
        </p:style>
      </p:cxnSp>
      <p:sp>
        <p:nvSpPr>
          <p:cNvPr id="25" name="Retângulo Arredondado 24">
            <a:extLst>
              <a:ext uri="{FF2B5EF4-FFF2-40B4-BE49-F238E27FC236}">
                <a16:creationId xmlns:a16="http://schemas.microsoft.com/office/drawing/2014/main" id="{966AFEEE-327E-43A8-956F-754189587DBB}"/>
              </a:ext>
            </a:extLst>
          </p:cNvPr>
          <p:cNvSpPr/>
          <p:nvPr/>
        </p:nvSpPr>
        <p:spPr>
          <a:xfrm>
            <a:off x="2533210" y="5067205"/>
            <a:ext cx="1853556" cy="470579"/>
          </a:xfrm>
          <a:prstGeom prst="roundRect">
            <a:avLst/>
          </a:prstGeom>
          <a:solidFill>
            <a:schemeClr val="bg1"/>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1600" dirty="0">
              <a:solidFill>
                <a:schemeClr val="bg1"/>
              </a:solidFill>
              <a:latin typeface="Arial" panose="020B0604020202020204" pitchFamily="34" charset="0"/>
              <a:cs typeface="Arial" panose="020B0604020202020204" pitchFamily="34" charset="0"/>
            </a:endParaRPr>
          </a:p>
        </p:txBody>
      </p:sp>
      <p:cxnSp>
        <p:nvCxnSpPr>
          <p:cNvPr id="26" name="Conector reto 25">
            <a:extLst>
              <a:ext uri="{FF2B5EF4-FFF2-40B4-BE49-F238E27FC236}">
                <a16:creationId xmlns:a16="http://schemas.microsoft.com/office/drawing/2014/main" id="{511C2631-8747-428E-ACF8-5D9809A185D0}"/>
              </a:ext>
            </a:extLst>
          </p:cNvPr>
          <p:cNvCxnSpPr>
            <a:cxnSpLocks/>
          </p:cNvCxnSpPr>
          <p:nvPr/>
        </p:nvCxnSpPr>
        <p:spPr>
          <a:xfrm>
            <a:off x="1911552" y="4595984"/>
            <a:ext cx="621658" cy="706511"/>
          </a:xfrm>
          <a:prstGeom prst="line">
            <a:avLst/>
          </a:prstGeom>
          <a:ln w="28575">
            <a:solidFill>
              <a:srgbClr val="EDB111"/>
            </a:solidFill>
          </a:ln>
          <a:effectLst/>
        </p:spPr>
        <p:style>
          <a:lnRef idx="2">
            <a:schemeClr val="accent1"/>
          </a:lnRef>
          <a:fillRef idx="0">
            <a:schemeClr val="accent1"/>
          </a:fillRef>
          <a:effectRef idx="1">
            <a:schemeClr val="accent1"/>
          </a:effectRef>
          <a:fontRef idx="minor">
            <a:schemeClr val="tx1"/>
          </a:fontRef>
        </p:style>
      </p:cxnSp>
      <p:sp>
        <p:nvSpPr>
          <p:cNvPr id="27" name="Retângulo Arredondado 26">
            <a:extLst>
              <a:ext uri="{FF2B5EF4-FFF2-40B4-BE49-F238E27FC236}">
                <a16:creationId xmlns:a16="http://schemas.microsoft.com/office/drawing/2014/main" id="{48A4CBDF-72B0-49A4-B58A-00298422BDDB}"/>
              </a:ext>
            </a:extLst>
          </p:cNvPr>
          <p:cNvSpPr/>
          <p:nvPr/>
        </p:nvSpPr>
        <p:spPr>
          <a:xfrm>
            <a:off x="2278687" y="3708302"/>
            <a:ext cx="2364815" cy="340519"/>
          </a:xfrm>
          <a:prstGeom prst="roundRect">
            <a:avLst/>
          </a:prstGeom>
          <a:ln>
            <a:noFill/>
          </a:ln>
        </p:spPr>
        <p:txBody>
          <a:bodyPr wrap="square">
            <a:spAutoFit/>
          </a:bodyPr>
          <a:lstStyle/>
          <a:p>
            <a:pPr algn="ctr"/>
            <a:r>
              <a:rPr lang="pt-BR" sz="1400" dirty="0">
                <a:solidFill>
                  <a:schemeClr val="bg1"/>
                </a:solidFill>
                <a:latin typeface="Arial" panose="020B0604020202020204" pitchFamily="34" charset="0"/>
                <a:cs typeface="Arial" panose="020B0604020202020204" pitchFamily="34" charset="0"/>
              </a:rPr>
              <a:t>Situação de </a:t>
            </a:r>
            <a:r>
              <a:rPr lang="pt-BR" sz="1400" b="1" dirty="0">
                <a:solidFill>
                  <a:schemeClr val="bg1"/>
                </a:solidFill>
                <a:latin typeface="Arial" panose="020B0604020202020204" pitchFamily="34" charset="0"/>
                <a:cs typeface="Arial" panose="020B0604020202020204" pitchFamily="34" charset="0"/>
              </a:rPr>
              <a:t>Risco 1</a:t>
            </a:r>
            <a:endParaRPr lang="en-US" sz="1400" b="1" dirty="0">
              <a:solidFill>
                <a:schemeClr val="bg1"/>
              </a:solidFill>
              <a:latin typeface="Arial" panose="020B0604020202020204" pitchFamily="34" charset="0"/>
              <a:cs typeface="Arial" panose="020B0604020202020204" pitchFamily="34" charset="0"/>
            </a:endParaRPr>
          </a:p>
        </p:txBody>
      </p:sp>
      <p:sp>
        <p:nvSpPr>
          <p:cNvPr id="29" name="Retângulo Arredondado 28">
            <a:extLst>
              <a:ext uri="{FF2B5EF4-FFF2-40B4-BE49-F238E27FC236}">
                <a16:creationId xmlns:a16="http://schemas.microsoft.com/office/drawing/2014/main" id="{B7E345B2-3A04-4A53-A5E1-77DEB9CFBCC3}"/>
              </a:ext>
            </a:extLst>
          </p:cNvPr>
          <p:cNvSpPr/>
          <p:nvPr/>
        </p:nvSpPr>
        <p:spPr>
          <a:xfrm>
            <a:off x="2289155" y="5145110"/>
            <a:ext cx="2364815" cy="340519"/>
          </a:xfrm>
          <a:prstGeom prst="roundRect">
            <a:avLst/>
          </a:prstGeom>
          <a:ln>
            <a:noFill/>
          </a:ln>
        </p:spPr>
        <p:txBody>
          <a:bodyPr wrap="square">
            <a:spAutoFit/>
          </a:bodyPr>
          <a:lstStyle/>
          <a:p>
            <a:pPr algn="ctr"/>
            <a:r>
              <a:rPr lang="pt-BR" sz="1400" dirty="0">
                <a:solidFill>
                  <a:srgbClr val="4D4D4D"/>
                </a:solidFill>
                <a:latin typeface="Arial" panose="020B0604020202020204" pitchFamily="34" charset="0"/>
                <a:cs typeface="Arial" panose="020B0604020202020204" pitchFamily="34" charset="0"/>
              </a:rPr>
              <a:t>Situação de </a:t>
            </a:r>
            <a:r>
              <a:rPr lang="pt-BR" sz="1400" b="1" dirty="0">
                <a:solidFill>
                  <a:srgbClr val="4D4D4D"/>
                </a:solidFill>
                <a:latin typeface="Arial" panose="020B0604020202020204" pitchFamily="34" charset="0"/>
                <a:cs typeface="Arial" panose="020B0604020202020204" pitchFamily="34" charset="0"/>
              </a:rPr>
              <a:t>Risco N</a:t>
            </a:r>
            <a:endParaRPr lang="en-US" sz="1400" b="1" dirty="0">
              <a:solidFill>
                <a:srgbClr val="4D4D4D"/>
              </a:solidFill>
              <a:latin typeface="Arial" panose="020B0604020202020204" pitchFamily="34" charset="0"/>
              <a:cs typeface="Arial" panose="020B0604020202020204" pitchFamily="34" charset="0"/>
            </a:endParaRPr>
          </a:p>
        </p:txBody>
      </p:sp>
      <p:cxnSp>
        <p:nvCxnSpPr>
          <p:cNvPr id="30" name="Conector reto 29">
            <a:extLst>
              <a:ext uri="{FF2B5EF4-FFF2-40B4-BE49-F238E27FC236}">
                <a16:creationId xmlns:a16="http://schemas.microsoft.com/office/drawing/2014/main" id="{20AD9108-52BA-4816-9719-B2490D7F3FE7}"/>
              </a:ext>
            </a:extLst>
          </p:cNvPr>
          <p:cNvCxnSpPr>
            <a:cxnSpLocks/>
          </p:cNvCxnSpPr>
          <p:nvPr/>
        </p:nvCxnSpPr>
        <p:spPr>
          <a:xfrm>
            <a:off x="4393161" y="3874774"/>
            <a:ext cx="553889" cy="12457"/>
          </a:xfrm>
          <a:prstGeom prst="line">
            <a:avLst/>
          </a:prstGeom>
          <a:ln w="28575">
            <a:solidFill>
              <a:srgbClr val="EDB111"/>
            </a:solidFill>
          </a:ln>
          <a:effectLst/>
        </p:spPr>
        <p:style>
          <a:lnRef idx="2">
            <a:schemeClr val="accent1"/>
          </a:lnRef>
          <a:fillRef idx="0">
            <a:schemeClr val="accent1"/>
          </a:fillRef>
          <a:effectRef idx="1">
            <a:schemeClr val="accent1"/>
          </a:effectRef>
          <a:fontRef idx="minor">
            <a:schemeClr val="tx1"/>
          </a:fontRef>
        </p:style>
      </p:cxnSp>
      <p:sp>
        <p:nvSpPr>
          <p:cNvPr id="31" name="Retângulo Arredondado 30">
            <a:extLst>
              <a:ext uri="{FF2B5EF4-FFF2-40B4-BE49-F238E27FC236}">
                <a16:creationId xmlns:a16="http://schemas.microsoft.com/office/drawing/2014/main" id="{3DF8E970-15EF-4397-83C5-135116DE7D1D}"/>
              </a:ext>
            </a:extLst>
          </p:cNvPr>
          <p:cNvSpPr/>
          <p:nvPr/>
        </p:nvSpPr>
        <p:spPr>
          <a:xfrm>
            <a:off x="4250735" y="3717953"/>
            <a:ext cx="2364815" cy="340519"/>
          </a:xfrm>
          <a:prstGeom prst="roundRect">
            <a:avLst/>
          </a:prstGeom>
          <a:ln>
            <a:noFill/>
          </a:ln>
        </p:spPr>
        <p:txBody>
          <a:bodyPr wrap="square">
            <a:spAutoFit/>
          </a:bodyPr>
          <a:lstStyle/>
          <a:p>
            <a:pPr algn="ctr"/>
            <a:r>
              <a:rPr lang="pt-BR" sz="1400" b="1" dirty="0">
                <a:solidFill>
                  <a:srgbClr val="4D4D4D"/>
                </a:solidFill>
                <a:latin typeface="Arial" panose="020B0604020202020204" pitchFamily="34" charset="0"/>
                <a:cs typeface="Arial" panose="020B0604020202020204" pitchFamily="34" charset="0"/>
              </a:rPr>
              <a:t>Causa 2</a:t>
            </a:r>
            <a:endParaRPr lang="en-US" sz="1400" b="1" dirty="0">
              <a:solidFill>
                <a:srgbClr val="4D4D4D"/>
              </a:solidFill>
              <a:latin typeface="Arial" panose="020B0604020202020204" pitchFamily="34" charset="0"/>
              <a:cs typeface="Arial" panose="020B0604020202020204" pitchFamily="34" charset="0"/>
            </a:endParaRPr>
          </a:p>
        </p:txBody>
      </p:sp>
      <p:sp>
        <p:nvSpPr>
          <p:cNvPr id="33" name="Retângulo Arredondado 32">
            <a:extLst>
              <a:ext uri="{FF2B5EF4-FFF2-40B4-BE49-F238E27FC236}">
                <a16:creationId xmlns:a16="http://schemas.microsoft.com/office/drawing/2014/main" id="{A27C3FA1-1B9E-4E39-914F-E8931D653729}"/>
              </a:ext>
            </a:extLst>
          </p:cNvPr>
          <p:cNvSpPr/>
          <p:nvPr/>
        </p:nvSpPr>
        <p:spPr>
          <a:xfrm>
            <a:off x="4953445" y="2930731"/>
            <a:ext cx="958322" cy="470579"/>
          </a:xfrm>
          <a:prstGeom prst="roundRect">
            <a:avLst/>
          </a:prstGeom>
          <a:solidFill>
            <a:srgbClr val="117F7B"/>
          </a:solidFill>
          <a:ln w="190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1600" dirty="0">
              <a:solidFill>
                <a:schemeClr val="bg1"/>
              </a:solidFill>
              <a:latin typeface="Arial" panose="020B0604020202020204" pitchFamily="34" charset="0"/>
              <a:cs typeface="Arial" panose="020B0604020202020204" pitchFamily="34" charset="0"/>
            </a:endParaRPr>
          </a:p>
        </p:txBody>
      </p:sp>
      <p:cxnSp>
        <p:nvCxnSpPr>
          <p:cNvPr id="34" name="Conector reto 33">
            <a:extLst>
              <a:ext uri="{FF2B5EF4-FFF2-40B4-BE49-F238E27FC236}">
                <a16:creationId xmlns:a16="http://schemas.microsoft.com/office/drawing/2014/main" id="{9B372A79-5816-4B7C-9558-4673E1095AF3}"/>
              </a:ext>
            </a:extLst>
          </p:cNvPr>
          <p:cNvCxnSpPr>
            <a:cxnSpLocks/>
          </p:cNvCxnSpPr>
          <p:nvPr/>
        </p:nvCxnSpPr>
        <p:spPr>
          <a:xfrm flipV="1">
            <a:off x="4393161" y="3166021"/>
            <a:ext cx="560284" cy="708753"/>
          </a:xfrm>
          <a:prstGeom prst="line">
            <a:avLst/>
          </a:prstGeom>
          <a:ln w="28575">
            <a:solidFill>
              <a:srgbClr val="EDB111"/>
            </a:solidFill>
          </a:ln>
          <a:effectLst/>
        </p:spPr>
        <p:style>
          <a:lnRef idx="2">
            <a:schemeClr val="accent1"/>
          </a:lnRef>
          <a:fillRef idx="0">
            <a:schemeClr val="accent1"/>
          </a:fillRef>
          <a:effectRef idx="1">
            <a:schemeClr val="accent1"/>
          </a:effectRef>
          <a:fontRef idx="minor">
            <a:schemeClr val="tx1"/>
          </a:fontRef>
        </p:style>
      </p:cxnSp>
      <p:sp>
        <p:nvSpPr>
          <p:cNvPr id="35" name="Retângulo Arredondado 34">
            <a:extLst>
              <a:ext uri="{FF2B5EF4-FFF2-40B4-BE49-F238E27FC236}">
                <a16:creationId xmlns:a16="http://schemas.microsoft.com/office/drawing/2014/main" id="{6930180E-2363-4530-8D0A-ABE8FC9DD6CC}"/>
              </a:ext>
            </a:extLst>
          </p:cNvPr>
          <p:cNvSpPr/>
          <p:nvPr/>
        </p:nvSpPr>
        <p:spPr>
          <a:xfrm>
            <a:off x="4947050" y="4358452"/>
            <a:ext cx="958322" cy="470579"/>
          </a:xfrm>
          <a:prstGeom prst="roundRect">
            <a:avLst/>
          </a:prstGeom>
          <a:solidFill>
            <a:schemeClr val="bg1"/>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1600" dirty="0">
              <a:solidFill>
                <a:schemeClr val="bg1"/>
              </a:solidFill>
              <a:latin typeface="Arial" panose="020B0604020202020204" pitchFamily="34" charset="0"/>
              <a:cs typeface="Arial" panose="020B0604020202020204" pitchFamily="34" charset="0"/>
            </a:endParaRPr>
          </a:p>
        </p:txBody>
      </p:sp>
      <p:cxnSp>
        <p:nvCxnSpPr>
          <p:cNvPr id="36" name="Conector reto 35">
            <a:extLst>
              <a:ext uri="{FF2B5EF4-FFF2-40B4-BE49-F238E27FC236}">
                <a16:creationId xmlns:a16="http://schemas.microsoft.com/office/drawing/2014/main" id="{2C04E541-6891-4F28-943A-B9CCBDED08ED}"/>
              </a:ext>
            </a:extLst>
          </p:cNvPr>
          <p:cNvCxnSpPr>
            <a:cxnSpLocks/>
          </p:cNvCxnSpPr>
          <p:nvPr/>
        </p:nvCxnSpPr>
        <p:spPr>
          <a:xfrm>
            <a:off x="4393161" y="3874774"/>
            <a:ext cx="553889" cy="718968"/>
          </a:xfrm>
          <a:prstGeom prst="line">
            <a:avLst/>
          </a:prstGeom>
          <a:ln w="28575">
            <a:solidFill>
              <a:srgbClr val="EDB111"/>
            </a:solidFill>
          </a:ln>
          <a:effectLst/>
        </p:spPr>
        <p:style>
          <a:lnRef idx="2">
            <a:schemeClr val="accent1"/>
          </a:lnRef>
          <a:fillRef idx="0">
            <a:schemeClr val="accent1"/>
          </a:fillRef>
          <a:effectRef idx="1">
            <a:schemeClr val="accent1"/>
          </a:effectRef>
          <a:fontRef idx="minor">
            <a:schemeClr val="tx1"/>
          </a:fontRef>
        </p:style>
      </p:cxnSp>
      <p:sp>
        <p:nvSpPr>
          <p:cNvPr id="37" name="Retângulo Arredondado 36">
            <a:extLst>
              <a:ext uri="{FF2B5EF4-FFF2-40B4-BE49-F238E27FC236}">
                <a16:creationId xmlns:a16="http://schemas.microsoft.com/office/drawing/2014/main" id="{22D82585-E073-49E2-8C3E-B7259EF70584}"/>
              </a:ext>
            </a:extLst>
          </p:cNvPr>
          <p:cNvSpPr/>
          <p:nvPr/>
        </p:nvSpPr>
        <p:spPr>
          <a:xfrm>
            <a:off x="4250735" y="3011124"/>
            <a:ext cx="2364815" cy="340519"/>
          </a:xfrm>
          <a:prstGeom prst="roundRect">
            <a:avLst/>
          </a:prstGeom>
          <a:ln>
            <a:noFill/>
          </a:ln>
        </p:spPr>
        <p:txBody>
          <a:bodyPr wrap="square">
            <a:spAutoFit/>
          </a:bodyPr>
          <a:lstStyle/>
          <a:p>
            <a:pPr algn="ctr"/>
            <a:r>
              <a:rPr lang="pt-BR" sz="1400" b="1" dirty="0">
                <a:solidFill>
                  <a:schemeClr val="bg1"/>
                </a:solidFill>
                <a:latin typeface="Arial" panose="020B0604020202020204" pitchFamily="34" charset="0"/>
                <a:cs typeface="Arial" panose="020B0604020202020204" pitchFamily="34" charset="0"/>
              </a:rPr>
              <a:t>Causa 1</a:t>
            </a:r>
            <a:endParaRPr lang="en-US" sz="1400" b="1" dirty="0">
              <a:solidFill>
                <a:schemeClr val="bg1"/>
              </a:solidFill>
              <a:latin typeface="Arial" panose="020B0604020202020204" pitchFamily="34" charset="0"/>
              <a:cs typeface="Arial" panose="020B0604020202020204" pitchFamily="34" charset="0"/>
            </a:endParaRPr>
          </a:p>
        </p:txBody>
      </p:sp>
      <p:sp>
        <p:nvSpPr>
          <p:cNvPr id="38" name="Retângulo Arredondado 37">
            <a:extLst>
              <a:ext uri="{FF2B5EF4-FFF2-40B4-BE49-F238E27FC236}">
                <a16:creationId xmlns:a16="http://schemas.microsoft.com/office/drawing/2014/main" id="{A377803C-8096-475C-A85F-4AAC56945BA0}"/>
              </a:ext>
            </a:extLst>
          </p:cNvPr>
          <p:cNvSpPr/>
          <p:nvPr/>
        </p:nvSpPr>
        <p:spPr>
          <a:xfrm>
            <a:off x="4272778" y="4424782"/>
            <a:ext cx="2364815" cy="340519"/>
          </a:xfrm>
          <a:prstGeom prst="roundRect">
            <a:avLst/>
          </a:prstGeom>
          <a:ln>
            <a:noFill/>
          </a:ln>
        </p:spPr>
        <p:txBody>
          <a:bodyPr wrap="square">
            <a:spAutoFit/>
          </a:bodyPr>
          <a:lstStyle/>
          <a:p>
            <a:pPr algn="ctr"/>
            <a:r>
              <a:rPr lang="pt-BR" sz="1400" b="1" dirty="0">
                <a:solidFill>
                  <a:srgbClr val="4D4D4D"/>
                </a:solidFill>
                <a:latin typeface="Arial" panose="020B0604020202020204" pitchFamily="34" charset="0"/>
                <a:cs typeface="Arial" panose="020B0604020202020204" pitchFamily="34" charset="0"/>
              </a:rPr>
              <a:t>Causa N</a:t>
            </a:r>
            <a:endParaRPr lang="en-US" sz="1400" b="1" dirty="0">
              <a:solidFill>
                <a:srgbClr val="4D4D4D"/>
              </a:solidFill>
              <a:latin typeface="Arial" panose="020B0604020202020204" pitchFamily="34" charset="0"/>
              <a:cs typeface="Arial" panose="020B0604020202020204" pitchFamily="34" charset="0"/>
            </a:endParaRPr>
          </a:p>
        </p:txBody>
      </p:sp>
      <p:cxnSp>
        <p:nvCxnSpPr>
          <p:cNvPr id="39" name="Conector reto 38">
            <a:extLst>
              <a:ext uri="{FF2B5EF4-FFF2-40B4-BE49-F238E27FC236}">
                <a16:creationId xmlns:a16="http://schemas.microsoft.com/office/drawing/2014/main" id="{E84D012B-A0AB-4DED-A1DD-268A61C4EC60}"/>
              </a:ext>
            </a:extLst>
          </p:cNvPr>
          <p:cNvCxnSpPr>
            <a:cxnSpLocks/>
          </p:cNvCxnSpPr>
          <p:nvPr/>
        </p:nvCxnSpPr>
        <p:spPr>
          <a:xfrm flipV="1">
            <a:off x="5911767" y="2730789"/>
            <a:ext cx="346995" cy="435232"/>
          </a:xfrm>
          <a:prstGeom prst="line">
            <a:avLst/>
          </a:prstGeom>
          <a:ln w="28575">
            <a:solidFill>
              <a:srgbClr val="FFC000"/>
            </a:solidFill>
          </a:ln>
          <a:effectLst/>
        </p:spPr>
        <p:style>
          <a:lnRef idx="2">
            <a:schemeClr val="accent1"/>
          </a:lnRef>
          <a:fillRef idx="0">
            <a:schemeClr val="accent1"/>
          </a:fillRef>
          <a:effectRef idx="1">
            <a:schemeClr val="accent1"/>
          </a:effectRef>
          <a:fontRef idx="minor">
            <a:schemeClr val="tx1"/>
          </a:fontRef>
        </p:style>
      </p:cxnSp>
      <p:sp>
        <p:nvSpPr>
          <p:cNvPr id="41" name="Retângulo Arredondado 40">
            <a:extLst>
              <a:ext uri="{FF2B5EF4-FFF2-40B4-BE49-F238E27FC236}">
                <a16:creationId xmlns:a16="http://schemas.microsoft.com/office/drawing/2014/main" id="{89D8BAD7-E82E-4859-B56E-7F8798F0E87F}"/>
              </a:ext>
            </a:extLst>
          </p:cNvPr>
          <p:cNvSpPr/>
          <p:nvPr/>
        </p:nvSpPr>
        <p:spPr>
          <a:xfrm>
            <a:off x="6258762" y="2495499"/>
            <a:ext cx="1040207" cy="470579"/>
          </a:xfrm>
          <a:prstGeom prst="roundRect">
            <a:avLst/>
          </a:prstGeom>
          <a:no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1600" dirty="0">
              <a:solidFill>
                <a:schemeClr val="bg1"/>
              </a:solidFill>
              <a:latin typeface="Arial" panose="020B0604020202020204" pitchFamily="34" charset="0"/>
              <a:cs typeface="Arial" panose="020B0604020202020204" pitchFamily="34" charset="0"/>
            </a:endParaRPr>
          </a:p>
        </p:txBody>
      </p:sp>
      <p:sp>
        <p:nvSpPr>
          <p:cNvPr id="42" name="Retângulo Arredondado 41">
            <a:extLst>
              <a:ext uri="{FF2B5EF4-FFF2-40B4-BE49-F238E27FC236}">
                <a16:creationId xmlns:a16="http://schemas.microsoft.com/office/drawing/2014/main" id="{4F81A7CD-C1D1-49B1-9B58-9EA1A06534E9}"/>
              </a:ext>
            </a:extLst>
          </p:cNvPr>
          <p:cNvSpPr/>
          <p:nvPr/>
        </p:nvSpPr>
        <p:spPr>
          <a:xfrm>
            <a:off x="6265157" y="1774289"/>
            <a:ext cx="1040207" cy="470579"/>
          </a:xfrm>
          <a:prstGeom prst="roundRect">
            <a:avLst/>
          </a:prstGeom>
          <a:no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solidFill>
                <a:schemeClr val="bg1"/>
              </a:solidFill>
              <a:latin typeface="Arial" panose="020B0604020202020204" pitchFamily="34" charset="0"/>
              <a:cs typeface="Arial" panose="020B0604020202020204" pitchFamily="34" charset="0"/>
            </a:endParaRPr>
          </a:p>
        </p:txBody>
      </p:sp>
      <p:cxnSp>
        <p:nvCxnSpPr>
          <p:cNvPr id="43" name="Conector reto 42">
            <a:extLst>
              <a:ext uri="{FF2B5EF4-FFF2-40B4-BE49-F238E27FC236}">
                <a16:creationId xmlns:a16="http://schemas.microsoft.com/office/drawing/2014/main" id="{9FFF2EC3-418E-42CA-8C4D-DEF91AF91A98}"/>
              </a:ext>
            </a:extLst>
          </p:cNvPr>
          <p:cNvCxnSpPr>
            <a:cxnSpLocks/>
          </p:cNvCxnSpPr>
          <p:nvPr/>
        </p:nvCxnSpPr>
        <p:spPr>
          <a:xfrm flipV="1">
            <a:off x="5911767" y="2009579"/>
            <a:ext cx="353390" cy="1156442"/>
          </a:xfrm>
          <a:prstGeom prst="line">
            <a:avLst/>
          </a:prstGeom>
          <a:ln w="28575">
            <a:solidFill>
              <a:srgbClr val="FFC000"/>
            </a:solidFill>
          </a:ln>
          <a:effectLst/>
        </p:spPr>
        <p:style>
          <a:lnRef idx="2">
            <a:schemeClr val="accent1"/>
          </a:lnRef>
          <a:fillRef idx="0">
            <a:schemeClr val="accent1"/>
          </a:fillRef>
          <a:effectRef idx="1">
            <a:schemeClr val="accent1"/>
          </a:effectRef>
          <a:fontRef idx="minor">
            <a:schemeClr val="tx1"/>
          </a:fontRef>
        </p:style>
      </p:cxnSp>
      <p:sp>
        <p:nvSpPr>
          <p:cNvPr id="44" name="Retângulo Arredondado 43">
            <a:extLst>
              <a:ext uri="{FF2B5EF4-FFF2-40B4-BE49-F238E27FC236}">
                <a16:creationId xmlns:a16="http://schemas.microsoft.com/office/drawing/2014/main" id="{5673478B-B106-4795-88B9-2F5058137836}"/>
              </a:ext>
            </a:extLst>
          </p:cNvPr>
          <p:cNvSpPr/>
          <p:nvPr/>
        </p:nvSpPr>
        <p:spPr>
          <a:xfrm>
            <a:off x="6258762" y="3202010"/>
            <a:ext cx="1040207" cy="470579"/>
          </a:xfrm>
          <a:prstGeom prst="roundRect">
            <a:avLst/>
          </a:prstGeom>
          <a:no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1600" dirty="0">
              <a:solidFill>
                <a:schemeClr val="bg1"/>
              </a:solidFill>
              <a:latin typeface="Arial" panose="020B0604020202020204" pitchFamily="34" charset="0"/>
              <a:cs typeface="Arial" panose="020B0604020202020204" pitchFamily="34" charset="0"/>
            </a:endParaRPr>
          </a:p>
        </p:txBody>
      </p:sp>
      <p:cxnSp>
        <p:nvCxnSpPr>
          <p:cNvPr id="45" name="Conector reto 44">
            <a:extLst>
              <a:ext uri="{FF2B5EF4-FFF2-40B4-BE49-F238E27FC236}">
                <a16:creationId xmlns:a16="http://schemas.microsoft.com/office/drawing/2014/main" id="{D1B3046A-F211-4FB8-BF88-8F51F195561E}"/>
              </a:ext>
            </a:extLst>
          </p:cNvPr>
          <p:cNvCxnSpPr>
            <a:cxnSpLocks/>
          </p:cNvCxnSpPr>
          <p:nvPr/>
        </p:nvCxnSpPr>
        <p:spPr>
          <a:xfrm>
            <a:off x="5911767" y="3166021"/>
            <a:ext cx="346995" cy="271279"/>
          </a:xfrm>
          <a:prstGeom prst="line">
            <a:avLst/>
          </a:prstGeom>
          <a:ln w="28575">
            <a:solidFill>
              <a:srgbClr val="EDB111"/>
            </a:solidFill>
          </a:ln>
          <a:effectLst/>
        </p:spPr>
        <p:style>
          <a:lnRef idx="2">
            <a:schemeClr val="accent1"/>
          </a:lnRef>
          <a:fillRef idx="0">
            <a:schemeClr val="accent1"/>
          </a:fillRef>
          <a:effectRef idx="1">
            <a:schemeClr val="accent1"/>
          </a:effectRef>
          <a:fontRef idx="minor">
            <a:schemeClr val="tx1"/>
          </a:fontRef>
        </p:style>
      </p:cxnSp>
      <p:sp>
        <p:nvSpPr>
          <p:cNvPr id="48" name="Retângulo Arredondado 47">
            <a:extLst>
              <a:ext uri="{FF2B5EF4-FFF2-40B4-BE49-F238E27FC236}">
                <a16:creationId xmlns:a16="http://schemas.microsoft.com/office/drawing/2014/main" id="{7E150338-C83D-415B-BAB0-E551AF9F1D5D}"/>
              </a:ext>
            </a:extLst>
          </p:cNvPr>
          <p:cNvSpPr/>
          <p:nvPr/>
        </p:nvSpPr>
        <p:spPr>
          <a:xfrm>
            <a:off x="6245604" y="3908521"/>
            <a:ext cx="1040207" cy="470579"/>
          </a:xfrm>
          <a:prstGeom prst="roundRect">
            <a:avLst/>
          </a:prstGeom>
          <a:no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1600" dirty="0">
              <a:solidFill>
                <a:schemeClr val="bg1"/>
              </a:solidFill>
              <a:latin typeface="Arial" panose="020B0604020202020204" pitchFamily="34" charset="0"/>
              <a:cs typeface="Arial" panose="020B0604020202020204" pitchFamily="34" charset="0"/>
            </a:endParaRPr>
          </a:p>
        </p:txBody>
      </p:sp>
      <p:cxnSp>
        <p:nvCxnSpPr>
          <p:cNvPr id="49" name="Conector reto 48">
            <a:extLst>
              <a:ext uri="{FF2B5EF4-FFF2-40B4-BE49-F238E27FC236}">
                <a16:creationId xmlns:a16="http://schemas.microsoft.com/office/drawing/2014/main" id="{F70C335F-D630-48A3-B12F-6C63603403DC}"/>
              </a:ext>
            </a:extLst>
          </p:cNvPr>
          <p:cNvCxnSpPr>
            <a:cxnSpLocks/>
          </p:cNvCxnSpPr>
          <p:nvPr/>
        </p:nvCxnSpPr>
        <p:spPr>
          <a:xfrm>
            <a:off x="5911767" y="3166021"/>
            <a:ext cx="333837" cy="977790"/>
          </a:xfrm>
          <a:prstGeom prst="line">
            <a:avLst/>
          </a:prstGeom>
          <a:ln w="28575">
            <a:solidFill>
              <a:srgbClr val="EDB111"/>
            </a:solidFill>
          </a:ln>
          <a:effectLst/>
        </p:spPr>
        <p:style>
          <a:lnRef idx="2">
            <a:schemeClr val="accent1"/>
          </a:lnRef>
          <a:fillRef idx="0">
            <a:schemeClr val="accent1"/>
          </a:fillRef>
          <a:effectRef idx="1">
            <a:schemeClr val="accent1"/>
          </a:effectRef>
          <a:fontRef idx="minor">
            <a:schemeClr val="tx1"/>
          </a:fontRef>
        </p:style>
      </p:cxnSp>
      <p:sp>
        <p:nvSpPr>
          <p:cNvPr id="51" name="Retângulo Arredondado 50">
            <a:extLst>
              <a:ext uri="{FF2B5EF4-FFF2-40B4-BE49-F238E27FC236}">
                <a16:creationId xmlns:a16="http://schemas.microsoft.com/office/drawing/2014/main" id="{91C2CE35-A26D-4053-96F6-9D322048BBC2}"/>
              </a:ext>
            </a:extLst>
          </p:cNvPr>
          <p:cNvSpPr/>
          <p:nvPr/>
        </p:nvSpPr>
        <p:spPr>
          <a:xfrm>
            <a:off x="7579509" y="2828539"/>
            <a:ext cx="689468" cy="470579"/>
          </a:xfrm>
          <a:prstGeom prst="roundRect">
            <a:avLst/>
          </a:prstGeom>
          <a:solidFill>
            <a:srgbClr val="117F7B"/>
          </a:solidFill>
          <a:ln w="190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1600" dirty="0">
              <a:solidFill>
                <a:schemeClr val="bg1"/>
              </a:solidFill>
              <a:latin typeface="Arial" panose="020B0604020202020204" pitchFamily="34" charset="0"/>
              <a:cs typeface="Arial" panose="020B0604020202020204" pitchFamily="34" charset="0"/>
            </a:endParaRPr>
          </a:p>
        </p:txBody>
      </p:sp>
      <p:sp>
        <p:nvSpPr>
          <p:cNvPr id="52" name="Retângulo Arredondado 51">
            <a:extLst>
              <a:ext uri="{FF2B5EF4-FFF2-40B4-BE49-F238E27FC236}">
                <a16:creationId xmlns:a16="http://schemas.microsoft.com/office/drawing/2014/main" id="{18C735CA-38BD-4CC3-8541-541B1F0DDF60}"/>
              </a:ext>
            </a:extLst>
          </p:cNvPr>
          <p:cNvSpPr/>
          <p:nvPr/>
        </p:nvSpPr>
        <p:spPr>
          <a:xfrm>
            <a:off x="6743629" y="2895538"/>
            <a:ext cx="2364815" cy="340519"/>
          </a:xfrm>
          <a:prstGeom prst="roundRect">
            <a:avLst/>
          </a:prstGeom>
          <a:ln>
            <a:noFill/>
          </a:ln>
        </p:spPr>
        <p:txBody>
          <a:bodyPr wrap="square">
            <a:spAutoFit/>
          </a:bodyPr>
          <a:lstStyle/>
          <a:p>
            <a:pPr algn="ctr"/>
            <a:r>
              <a:rPr lang="pt-BR" sz="1400" b="1" dirty="0">
                <a:solidFill>
                  <a:schemeClr val="bg1"/>
                </a:solidFill>
                <a:latin typeface="Arial" panose="020B0604020202020204" pitchFamily="34" charset="0"/>
                <a:cs typeface="Arial" panose="020B0604020202020204" pitchFamily="34" charset="0"/>
              </a:rPr>
              <a:t>Evento</a:t>
            </a:r>
            <a:endParaRPr lang="en-US" sz="1400" b="1" dirty="0">
              <a:solidFill>
                <a:schemeClr val="bg1"/>
              </a:solidFill>
              <a:latin typeface="Arial" panose="020B0604020202020204" pitchFamily="34" charset="0"/>
              <a:cs typeface="Arial" panose="020B0604020202020204" pitchFamily="34" charset="0"/>
            </a:endParaRPr>
          </a:p>
        </p:txBody>
      </p:sp>
      <p:cxnSp>
        <p:nvCxnSpPr>
          <p:cNvPr id="53" name="Conector reto 52">
            <a:extLst>
              <a:ext uri="{FF2B5EF4-FFF2-40B4-BE49-F238E27FC236}">
                <a16:creationId xmlns:a16="http://schemas.microsoft.com/office/drawing/2014/main" id="{91F142DD-922A-449A-8EFB-455463086782}"/>
              </a:ext>
            </a:extLst>
          </p:cNvPr>
          <p:cNvCxnSpPr>
            <a:cxnSpLocks/>
          </p:cNvCxnSpPr>
          <p:nvPr/>
        </p:nvCxnSpPr>
        <p:spPr>
          <a:xfrm flipH="1" flipV="1">
            <a:off x="7298969" y="2730789"/>
            <a:ext cx="280540" cy="333040"/>
          </a:xfrm>
          <a:prstGeom prst="line">
            <a:avLst/>
          </a:prstGeom>
          <a:ln w="28575">
            <a:solidFill>
              <a:srgbClr val="FFC000"/>
            </a:solidFill>
          </a:ln>
          <a:effectLst/>
        </p:spPr>
        <p:style>
          <a:lnRef idx="2">
            <a:schemeClr val="accent1"/>
          </a:lnRef>
          <a:fillRef idx="0">
            <a:schemeClr val="accent1"/>
          </a:fillRef>
          <a:effectRef idx="1">
            <a:schemeClr val="accent1"/>
          </a:effectRef>
          <a:fontRef idx="minor">
            <a:schemeClr val="tx1"/>
          </a:fontRef>
        </p:style>
      </p:cxnSp>
      <p:cxnSp>
        <p:nvCxnSpPr>
          <p:cNvPr id="54" name="Conector reto 53">
            <a:extLst>
              <a:ext uri="{FF2B5EF4-FFF2-40B4-BE49-F238E27FC236}">
                <a16:creationId xmlns:a16="http://schemas.microsoft.com/office/drawing/2014/main" id="{276703C4-3E45-4472-917C-DED3375AF9D2}"/>
              </a:ext>
            </a:extLst>
          </p:cNvPr>
          <p:cNvCxnSpPr>
            <a:cxnSpLocks/>
          </p:cNvCxnSpPr>
          <p:nvPr/>
        </p:nvCxnSpPr>
        <p:spPr>
          <a:xfrm flipH="1" flipV="1">
            <a:off x="7305364" y="2009579"/>
            <a:ext cx="274145" cy="1054250"/>
          </a:xfrm>
          <a:prstGeom prst="line">
            <a:avLst/>
          </a:prstGeom>
          <a:ln w="28575">
            <a:solidFill>
              <a:srgbClr val="FFC000"/>
            </a:solidFill>
          </a:ln>
          <a:effectLst/>
        </p:spPr>
        <p:style>
          <a:lnRef idx="2">
            <a:schemeClr val="accent1"/>
          </a:lnRef>
          <a:fillRef idx="0">
            <a:schemeClr val="accent1"/>
          </a:fillRef>
          <a:effectRef idx="1">
            <a:schemeClr val="accent1"/>
          </a:effectRef>
          <a:fontRef idx="minor">
            <a:schemeClr val="tx1"/>
          </a:fontRef>
        </p:style>
      </p:cxnSp>
      <p:cxnSp>
        <p:nvCxnSpPr>
          <p:cNvPr id="55" name="Conector reto 54">
            <a:extLst>
              <a:ext uri="{FF2B5EF4-FFF2-40B4-BE49-F238E27FC236}">
                <a16:creationId xmlns:a16="http://schemas.microsoft.com/office/drawing/2014/main" id="{89B4F1B2-619E-4D09-BBE3-621E6A75CD33}"/>
              </a:ext>
            </a:extLst>
          </p:cNvPr>
          <p:cNvCxnSpPr>
            <a:cxnSpLocks/>
          </p:cNvCxnSpPr>
          <p:nvPr/>
        </p:nvCxnSpPr>
        <p:spPr>
          <a:xfrm flipH="1">
            <a:off x="7298969" y="3063829"/>
            <a:ext cx="280540" cy="373471"/>
          </a:xfrm>
          <a:prstGeom prst="line">
            <a:avLst/>
          </a:prstGeom>
          <a:ln w="28575">
            <a:solidFill>
              <a:srgbClr val="FFC000"/>
            </a:solidFill>
          </a:ln>
          <a:effectLst/>
        </p:spPr>
        <p:style>
          <a:lnRef idx="2">
            <a:schemeClr val="accent1"/>
          </a:lnRef>
          <a:fillRef idx="0">
            <a:schemeClr val="accent1"/>
          </a:fillRef>
          <a:effectRef idx="1">
            <a:schemeClr val="accent1"/>
          </a:effectRef>
          <a:fontRef idx="minor">
            <a:schemeClr val="tx1"/>
          </a:fontRef>
        </p:style>
      </p:cxnSp>
      <p:cxnSp>
        <p:nvCxnSpPr>
          <p:cNvPr id="56" name="Conector reto 55">
            <a:extLst>
              <a:ext uri="{FF2B5EF4-FFF2-40B4-BE49-F238E27FC236}">
                <a16:creationId xmlns:a16="http://schemas.microsoft.com/office/drawing/2014/main" id="{2DF29752-DB14-451D-852E-39059D7A5A50}"/>
              </a:ext>
            </a:extLst>
          </p:cNvPr>
          <p:cNvCxnSpPr>
            <a:cxnSpLocks/>
          </p:cNvCxnSpPr>
          <p:nvPr/>
        </p:nvCxnSpPr>
        <p:spPr>
          <a:xfrm flipH="1">
            <a:off x="7285811" y="3063829"/>
            <a:ext cx="293698" cy="1079982"/>
          </a:xfrm>
          <a:prstGeom prst="line">
            <a:avLst/>
          </a:prstGeom>
          <a:ln w="28575">
            <a:solidFill>
              <a:srgbClr val="FFC000"/>
            </a:solidFill>
          </a:ln>
          <a:effectLst/>
        </p:spPr>
        <p:style>
          <a:lnRef idx="2">
            <a:schemeClr val="accent1"/>
          </a:lnRef>
          <a:fillRef idx="0">
            <a:schemeClr val="accent1"/>
          </a:fillRef>
          <a:effectRef idx="1">
            <a:schemeClr val="accent1"/>
          </a:effectRef>
          <a:fontRef idx="minor">
            <a:schemeClr val="tx1"/>
          </a:fontRef>
        </p:style>
      </p:cxnSp>
      <p:sp>
        <p:nvSpPr>
          <p:cNvPr id="57" name="Retângulo Arredondado 56">
            <a:extLst>
              <a:ext uri="{FF2B5EF4-FFF2-40B4-BE49-F238E27FC236}">
                <a16:creationId xmlns:a16="http://schemas.microsoft.com/office/drawing/2014/main" id="{E7EFD3BC-40A7-436A-B14F-9AFD66610FF5}"/>
              </a:ext>
            </a:extLst>
          </p:cNvPr>
          <p:cNvSpPr/>
          <p:nvPr/>
        </p:nvSpPr>
        <p:spPr>
          <a:xfrm>
            <a:off x="8666169" y="1981156"/>
            <a:ext cx="1040207" cy="470579"/>
          </a:xfrm>
          <a:prstGeom prst="roundRect">
            <a:avLst/>
          </a:prstGeom>
          <a:solidFill>
            <a:srgbClr val="117F7B"/>
          </a:solidFill>
          <a:ln w="190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1600" dirty="0">
              <a:solidFill>
                <a:schemeClr val="bg1"/>
              </a:solidFill>
              <a:latin typeface="Arial" panose="020B0604020202020204" pitchFamily="34" charset="0"/>
              <a:cs typeface="Arial" panose="020B0604020202020204" pitchFamily="34" charset="0"/>
            </a:endParaRPr>
          </a:p>
        </p:txBody>
      </p:sp>
      <p:cxnSp>
        <p:nvCxnSpPr>
          <p:cNvPr id="58" name="Conector reto 57">
            <a:extLst>
              <a:ext uri="{FF2B5EF4-FFF2-40B4-BE49-F238E27FC236}">
                <a16:creationId xmlns:a16="http://schemas.microsoft.com/office/drawing/2014/main" id="{730EAAD6-7BC7-4557-8D11-70CC443E5D69}"/>
              </a:ext>
            </a:extLst>
          </p:cNvPr>
          <p:cNvCxnSpPr>
            <a:cxnSpLocks/>
          </p:cNvCxnSpPr>
          <p:nvPr/>
        </p:nvCxnSpPr>
        <p:spPr>
          <a:xfrm flipV="1">
            <a:off x="8268977" y="2216446"/>
            <a:ext cx="397192" cy="847383"/>
          </a:xfrm>
          <a:prstGeom prst="line">
            <a:avLst/>
          </a:prstGeom>
          <a:ln w="28575">
            <a:solidFill>
              <a:srgbClr val="FFC000"/>
            </a:solidFill>
          </a:ln>
          <a:effectLst/>
        </p:spPr>
        <p:style>
          <a:lnRef idx="2">
            <a:schemeClr val="accent1"/>
          </a:lnRef>
          <a:fillRef idx="0">
            <a:schemeClr val="accent1"/>
          </a:fillRef>
          <a:effectRef idx="1">
            <a:schemeClr val="accent1"/>
          </a:effectRef>
          <a:fontRef idx="minor">
            <a:schemeClr val="tx1"/>
          </a:fontRef>
        </p:style>
      </p:cxnSp>
      <p:sp>
        <p:nvSpPr>
          <p:cNvPr id="60" name="Retângulo Arredondado 59">
            <a:extLst>
              <a:ext uri="{FF2B5EF4-FFF2-40B4-BE49-F238E27FC236}">
                <a16:creationId xmlns:a16="http://schemas.microsoft.com/office/drawing/2014/main" id="{8D8FACAE-EC74-46C4-94E0-119C4909E3F4}"/>
              </a:ext>
            </a:extLst>
          </p:cNvPr>
          <p:cNvSpPr/>
          <p:nvPr/>
        </p:nvSpPr>
        <p:spPr>
          <a:xfrm>
            <a:off x="9955102" y="1981156"/>
            <a:ext cx="1604704" cy="470579"/>
          </a:xfrm>
          <a:prstGeom prst="roundRect">
            <a:avLst/>
          </a:prstGeom>
          <a:solidFill>
            <a:srgbClr val="FFC000"/>
          </a:solidFill>
          <a:ln w="190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1600" dirty="0">
              <a:solidFill>
                <a:srgbClr val="4D4D4D"/>
              </a:solidFill>
              <a:latin typeface="Arial" panose="020B0604020202020204" pitchFamily="34" charset="0"/>
              <a:cs typeface="Arial" panose="020B0604020202020204" pitchFamily="34" charset="0"/>
            </a:endParaRPr>
          </a:p>
        </p:txBody>
      </p:sp>
      <p:cxnSp>
        <p:nvCxnSpPr>
          <p:cNvPr id="62" name="Conector reto 61">
            <a:extLst>
              <a:ext uri="{FF2B5EF4-FFF2-40B4-BE49-F238E27FC236}">
                <a16:creationId xmlns:a16="http://schemas.microsoft.com/office/drawing/2014/main" id="{CD3B8EC3-97C9-433E-91CA-EC08D417A1EE}"/>
              </a:ext>
            </a:extLst>
          </p:cNvPr>
          <p:cNvCxnSpPr>
            <a:cxnSpLocks/>
          </p:cNvCxnSpPr>
          <p:nvPr/>
        </p:nvCxnSpPr>
        <p:spPr>
          <a:xfrm>
            <a:off x="9706376" y="2216445"/>
            <a:ext cx="298145" cy="0"/>
          </a:xfrm>
          <a:prstGeom prst="line">
            <a:avLst/>
          </a:prstGeom>
          <a:ln w="28575">
            <a:solidFill>
              <a:srgbClr val="FFC000"/>
            </a:solidFill>
          </a:ln>
          <a:effectLst/>
        </p:spPr>
        <p:style>
          <a:lnRef idx="2">
            <a:schemeClr val="accent1"/>
          </a:lnRef>
          <a:fillRef idx="0">
            <a:schemeClr val="accent1"/>
          </a:fillRef>
          <a:effectRef idx="1">
            <a:schemeClr val="accent1"/>
          </a:effectRef>
          <a:fontRef idx="minor">
            <a:schemeClr val="tx1"/>
          </a:fontRef>
        </p:style>
      </p:cxnSp>
      <p:sp>
        <p:nvSpPr>
          <p:cNvPr id="64" name="CaixaDeTexto 63">
            <a:extLst>
              <a:ext uri="{FF2B5EF4-FFF2-40B4-BE49-F238E27FC236}">
                <a16:creationId xmlns:a16="http://schemas.microsoft.com/office/drawing/2014/main" id="{E8A01A05-A61B-EE1E-90CE-6838FBEAC5CB}"/>
              </a:ext>
            </a:extLst>
          </p:cNvPr>
          <p:cNvSpPr txBox="1"/>
          <p:nvPr/>
        </p:nvSpPr>
        <p:spPr>
          <a:xfrm>
            <a:off x="840848" y="4417314"/>
            <a:ext cx="1143680" cy="374571"/>
          </a:xfrm>
          <a:prstGeom prst="roundRect">
            <a:avLst/>
          </a:prstGeom>
          <a:noFill/>
        </p:spPr>
        <p:txBody>
          <a:bodyPr wrap="square">
            <a:spAutoFit/>
          </a:bodyPr>
          <a:lstStyle/>
          <a:p>
            <a:pPr algn="ctr"/>
            <a:r>
              <a:rPr lang="pt-BR" sz="1600" b="1" dirty="0">
                <a:solidFill>
                  <a:schemeClr val="bg1"/>
                </a:solidFill>
                <a:latin typeface="Arial" panose="020B0604020202020204" pitchFamily="34" charset="0"/>
                <a:cs typeface="Arial" panose="020B0604020202020204" pitchFamily="34" charset="0"/>
              </a:rPr>
              <a:t>Passo X</a:t>
            </a:r>
            <a:endParaRPr lang="pt-BR" sz="1600" b="1" dirty="0">
              <a:solidFill>
                <a:schemeClr val="bg1"/>
              </a:solidFill>
            </a:endParaRPr>
          </a:p>
        </p:txBody>
      </p:sp>
      <p:sp>
        <p:nvSpPr>
          <p:cNvPr id="65" name="Retângulo Arredondado 64">
            <a:extLst>
              <a:ext uri="{FF2B5EF4-FFF2-40B4-BE49-F238E27FC236}">
                <a16:creationId xmlns:a16="http://schemas.microsoft.com/office/drawing/2014/main" id="{F66686DC-35D3-4272-ACE6-5ABF6CA052E8}"/>
              </a:ext>
            </a:extLst>
          </p:cNvPr>
          <p:cNvSpPr/>
          <p:nvPr/>
        </p:nvSpPr>
        <p:spPr>
          <a:xfrm>
            <a:off x="8666169" y="3655391"/>
            <a:ext cx="1040207" cy="470579"/>
          </a:xfrm>
          <a:prstGeom prst="roundRect">
            <a:avLst/>
          </a:prstGeom>
          <a:solidFill>
            <a:srgbClr val="117F7B"/>
          </a:solidFill>
          <a:ln w="190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1600" dirty="0">
              <a:solidFill>
                <a:schemeClr val="bg1"/>
              </a:solidFill>
              <a:latin typeface="Arial" panose="020B0604020202020204" pitchFamily="34" charset="0"/>
              <a:cs typeface="Arial" panose="020B0604020202020204" pitchFamily="34" charset="0"/>
            </a:endParaRPr>
          </a:p>
        </p:txBody>
      </p:sp>
      <p:cxnSp>
        <p:nvCxnSpPr>
          <p:cNvPr id="67" name="Conector reto 66">
            <a:extLst>
              <a:ext uri="{FF2B5EF4-FFF2-40B4-BE49-F238E27FC236}">
                <a16:creationId xmlns:a16="http://schemas.microsoft.com/office/drawing/2014/main" id="{6FF44AC2-D97F-4DFF-BB5A-29B49A74982C}"/>
              </a:ext>
            </a:extLst>
          </p:cNvPr>
          <p:cNvCxnSpPr>
            <a:cxnSpLocks/>
          </p:cNvCxnSpPr>
          <p:nvPr/>
        </p:nvCxnSpPr>
        <p:spPr>
          <a:xfrm>
            <a:off x="8268977" y="3063829"/>
            <a:ext cx="397192" cy="823402"/>
          </a:xfrm>
          <a:prstGeom prst="line">
            <a:avLst/>
          </a:prstGeom>
          <a:ln w="28575">
            <a:solidFill>
              <a:srgbClr val="FFC000"/>
            </a:solidFill>
          </a:ln>
          <a:effectLst/>
        </p:spPr>
        <p:style>
          <a:lnRef idx="2">
            <a:schemeClr val="accent1"/>
          </a:lnRef>
          <a:fillRef idx="0">
            <a:schemeClr val="accent1"/>
          </a:fillRef>
          <a:effectRef idx="1">
            <a:schemeClr val="accent1"/>
          </a:effectRef>
          <a:fontRef idx="minor">
            <a:schemeClr val="tx1"/>
          </a:fontRef>
        </p:style>
      </p:cxnSp>
      <p:sp>
        <p:nvSpPr>
          <p:cNvPr id="68" name="Retângulo Arredondado 67">
            <a:extLst>
              <a:ext uri="{FF2B5EF4-FFF2-40B4-BE49-F238E27FC236}">
                <a16:creationId xmlns:a16="http://schemas.microsoft.com/office/drawing/2014/main" id="{73E2BB01-A654-41EB-9EDC-37538A0301E1}"/>
              </a:ext>
            </a:extLst>
          </p:cNvPr>
          <p:cNvSpPr/>
          <p:nvPr/>
        </p:nvSpPr>
        <p:spPr>
          <a:xfrm>
            <a:off x="9954078" y="3655391"/>
            <a:ext cx="1606752" cy="470579"/>
          </a:xfrm>
          <a:prstGeom prst="roundRect">
            <a:avLst/>
          </a:prstGeom>
          <a:solidFill>
            <a:srgbClr val="FFC000"/>
          </a:solidFill>
          <a:ln w="190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1600" dirty="0">
              <a:solidFill>
                <a:srgbClr val="4D4D4D"/>
              </a:solidFill>
              <a:latin typeface="Arial" panose="020B0604020202020204" pitchFamily="34" charset="0"/>
              <a:cs typeface="Arial" panose="020B0604020202020204" pitchFamily="34" charset="0"/>
            </a:endParaRPr>
          </a:p>
        </p:txBody>
      </p:sp>
      <p:cxnSp>
        <p:nvCxnSpPr>
          <p:cNvPr id="69" name="Conector reto 68">
            <a:extLst>
              <a:ext uri="{FF2B5EF4-FFF2-40B4-BE49-F238E27FC236}">
                <a16:creationId xmlns:a16="http://schemas.microsoft.com/office/drawing/2014/main" id="{3EED7408-2B77-49B1-9685-FBADD410D2A5}"/>
              </a:ext>
            </a:extLst>
          </p:cNvPr>
          <p:cNvCxnSpPr>
            <a:cxnSpLocks/>
          </p:cNvCxnSpPr>
          <p:nvPr/>
        </p:nvCxnSpPr>
        <p:spPr>
          <a:xfrm>
            <a:off x="9706376" y="3890680"/>
            <a:ext cx="296280" cy="0"/>
          </a:xfrm>
          <a:prstGeom prst="line">
            <a:avLst/>
          </a:prstGeom>
          <a:ln w="28575">
            <a:solidFill>
              <a:srgbClr val="FFC000"/>
            </a:solidFill>
          </a:ln>
          <a:effectLst/>
        </p:spPr>
        <p:style>
          <a:lnRef idx="2">
            <a:schemeClr val="accent1"/>
          </a:lnRef>
          <a:fillRef idx="0">
            <a:schemeClr val="accent1"/>
          </a:fillRef>
          <a:effectRef idx="1">
            <a:schemeClr val="accent1"/>
          </a:effectRef>
          <a:fontRef idx="minor">
            <a:schemeClr val="tx1"/>
          </a:fontRef>
        </p:style>
      </p:cxnSp>
      <p:sp>
        <p:nvSpPr>
          <p:cNvPr id="40" name="Retângulo Arredondado 39">
            <a:extLst>
              <a:ext uri="{FF2B5EF4-FFF2-40B4-BE49-F238E27FC236}">
                <a16:creationId xmlns:a16="http://schemas.microsoft.com/office/drawing/2014/main" id="{7B4B3417-5801-47A7-8F64-A0ECF7D2018D}"/>
              </a:ext>
            </a:extLst>
          </p:cNvPr>
          <p:cNvSpPr/>
          <p:nvPr/>
        </p:nvSpPr>
        <p:spPr>
          <a:xfrm>
            <a:off x="5582768" y="2561511"/>
            <a:ext cx="2364815" cy="340519"/>
          </a:xfrm>
          <a:prstGeom prst="roundRect">
            <a:avLst/>
          </a:prstGeom>
          <a:ln>
            <a:noFill/>
          </a:ln>
        </p:spPr>
        <p:txBody>
          <a:bodyPr wrap="square">
            <a:spAutoFit/>
          </a:bodyPr>
          <a:lstStyle/>
          <a:p>
            <a:pPr algn="ctr"/>
            <a:r>
              <a:rPr lang="pt-BR" sz="1400" b="1" dirty="0">
                <a:solidFill>
                  <a:schemeClr val="bg1"/>
                </a:solidFill>
                <a:latin typeface="Arial" panose="020B0604020202020204" pitchFamily="34" charset="0"/>
                <a:cs typeface="Arial" panose="020B0604020202020204" pitchFamily="34" charset="0"/>
              </a:rPr>
              <a:t>Controle 2</a:t>
            </a:r>
            <a:endParaRPr lang="en-US" sz="1400" b="1" dirty="0">
              <a:solidFill>
                <a:schemeClr val="bg1"/>
              </a:solidFill>
              <a:latin typeface="Arial" panose="020B0604020202020204" pitchFamily="34" charset="0"/>
              <a:cs typeface="Arial" panose="020B0604020202020204" pitchFamily="34" charset="0"/>
            </a:endParaRPr>
          </a:p>
        </p:txBody>
      </p:sp>
      <p:sp>
        <p:nvSpPr>
          <p:cNvPr id="46" name="Retângulo Arredondado 45">
            <a:extLst>
              <a:ext uri="{FF2B5EF4-FFF2-40B4-BE49-F238E27FC236}">
                <a16:creationId xmlns:a16="http://schemas.microsoft.com/office/drawing/2014/main" id="{EFE8DE61-677C-4AAC-BBAC-939494D953F2}"/>
              </a:ext>
            </a:extLst>
          </p:cNvPr>
          <p:cNvSpPr/>
          <p:nvPr/>
        </p:nvSpPr>
        <p:spPr>
          <a:xfrm>
            <a:off x="5582768" y="1854682"/>
            <a:ext cx="2364815" cy="340519"/>
          </a:xfrm>
          <a:prstGeom prst="roundRect">
            <a:avLst/>
          </a:prstGeom>
          <a:ln>
            <a:noFill/>
          </a:ln>
        </p:spPr>
        <p:txBody>
          <a:bodyPr wrap="square">
            <a:spAutoFit/>
          </a:bodyPr>
          <a:lstStyle/>
          <a:p>
            <a:pPr algn="ctr"/>
            <a:r>
              <a:rPr lang="pt-BR" sz="1400" b="1" dirty="0">
                <a:solidFill>
                  <a:schemeClr val="bg1"/>
                </a:solidFill>
                <a:latin typeface="Arial" panose="020B0604020202020204" pitchFamily="34" charset="0"/>
                <a:cs typeface="Arial" panose="020B0604020202020204" pitchFamily="34" charset="0"/>
              </a:rPr>
              <a:t>Controle  1</a:t>
            </a:r>
            <a:endParaRPr lang="en-US" sz="1400" b="1" dirty="0">
              <a:solidFill>
                <a:schemeClr val="bg1"/>
              </a:solidFill>
              <a:latin typeface="Arial" panose="020B0604020202020204" pitchFamily="34" charset="0"/>
              <a:cs typeface="Arial" panose="020B0604020202020204" pitchFamily="34" charset="0"/>
            </a:endParaRPr>
          </a:p>
        </p:txBody>
      </p:sp>
      <p:sp>
        <p:nvSpPr>
          <p:cNvPr id="47" name="Retângulo Arredondado 46">
            <a:extLst>
              <a:ext uri="{FF2B5EF4-FFF2-40B4-BE49-F238E27FC236}">
                <a16:creationId xmlns:a16="http://schemas.microsoft.com/office/drawing/2014/main" id="{8153E1E0-9B09-4D2A-BC00-C699C54E4DA7}"/>
              </a:ext>
            </a:extLst>
          </p:cNvPr>
          <p:cNvSpPr/>
          <p:nvPr/>
        </p:nvSpPr>
        <p:spPr>
          <a:xfrm>
            <a:off x="5585761" y="3268340"/>
            <a:ext cx="2364815" cy="340519"/>
          </a:xfrm>
          <a:prstGeom prst="roundRect">
            <a:avLst/>
          </a:prstGeom>
          <a:ln>
            <a:noFill/>
          </a:ln>
        </p:spPr>
        <p:txBody>
          <a:bodyPr wrap="square">
            <a:spAutoFit/>
          </a:bodyPr>
          <a:lstStyle/>
          <a:p>
            <a:pPr algn="ctr"/>
            <a:r>
              <a:rPr lang="pt-BR" sz="1400" b="1" dirty="0">
                <a:solidFill>
                  <a:schemeClr val="bg1"/>
                </a:solidFill>
                <a:latin typeface="Arial" panose="020B0604020202020204" pitchFamily="34" charset="0"/>
                <a:cs typeface="Arial" panose="020B0604020202020204" pitchFamily="34" charset="0"/>
              </a:rPr>
              <a:t>Controle 3</a:t>
            </a:r>
            <a:endParaRPr lang="en-US" sz="1400" b="1" dirty="0">
              <a:solidFill>
                <a:schemeClr val="bg1"/>
              </a:solidFill>
              <a:latin typeface="Arial" panose="020B0604020202020204" pitchFamily="34" charset="0"/>
              <a:cs typeface="Arial" panose="020B0604020202020204" pitchFamily="34" charset="0"/>
            </a:endParaRPr>
          </a:p>
        </p:txBody>
      </p:sp>
      <p:sp>
        <p:nvSpPr>
          <p:cNvPr id="50" name="Retângulo Arredondado 49">
            <a:extLst>
              <a:ext uri="{FF2B5EF4-FFF2-40B4-BE49-F238E27FC236}">
                <a16:creationId xmlns:a16="http://schemas.microsoft.com/office/drawing/2014/main" id="{FAA8B7EA-B342-45BE-81A4-C0B226D5E9D4}"/>
              </a:ext>
            </a:extLst>
          </p:cNvPr>
          <p:cNvSpPr/>
          <p:nvPr/>
        </p:nvSpPr>
        <p:spPr>
          <a:xfrm>
            <a:off x="5572143" y="3972352"/>
            <a:ext cx="2364815" cy="340519"/>
          </a:xfrm>
          <a:prstGeom prst="roundRect">
            <a:avLst/>
          </a:prstGeom>
          <a:ln>
            <a:noFill/>
          </a:ln>
        </p:spPr>
        <p:txBody>
          <a:bodyPr wrap="square">
            <a:spAutoFit/>
          </a:bodyPr>
          <a:lstStyle/>
          <a:p>
            <a:pPr algn="ctr"/>
            <a:r>
              <a:rPr lang="pt-BR" sz="1400" b="1" dirty="0">
                <a:solidFill>
                  <a:schemeClr val="bg1"/>
                </a:solidFill>
                <a:latin typeface="Arial" panose="020B0604020202020204" pitchFamily="34" charset="0"/>
                <a:cs typeface="Arial" panose="020B0604020202020204" pitchFamily="34" charset="0"/>
              </a:rPr>
              <a:t>Controle N</a:t>
            </a:r>
            <a:endParaRPr lang="en-US" sz="1400" b="1" dirty="0">
              <a:solidFill>
                <a:schemeClr val="bg1"/>
              </a:solidFill>
              <a:latin typeface="Arial" panose="020B0604020202020204" pitchFamily="34" charset="0"/>
              <a:cs typeface="Arial" panose="020B0604020202020204" pitchFamily="34" charset="0"/>
            </a:endParaRPr>
          </a:p>
        </p:txBody>
      </p:sp>
      <p:sp>
        <p:nvSpPr>
          <p:cNvPr id="59" name="Retângulo Arredondado 58">
            <a:extLst>
              <a:ext uri="{FF2B5EF4-FFF2-40B4-BE49-F238E27FC236}">
                <a16:creationId xmlns:a16="http://schemas.microsoft.com/office/drawing/2014/main" id="{33BC54CA-0825-4D67-85C5-61FF14CCF843}"/>
              </a:ext>
            </a:extLst>
          </p:cNvPr>
          <p:cNvSpPr/>
          <p:nvPr/>
        </p:nvSpPr>
        <p:spPr>
          <a:xfrm>
            <a:off x="8009180" y="2046186"/>
            <a:ext cx="2364815" cy="340519"/>
          </a:xfrm>
          <a:prstGeom prst="roundRect">
            <a:avLst/>
          </a:prstGeom>
          <a:ln>
            <a:noFill/>
          </a:ln>
        </p:spPr>
        <p:txBody>
          <a:bodyPr wrap="square">
            <a:spAutoFit/>
          </a:bodyPr>
          <a:lstStyle/>
          <a:p>
            <a:pPr algn="ctr"/>
            <a:r>
              <a:rPr lang="pt-BR" sz="1400" b="1" dirty="0">
                <a:solidFill>
                  <a:schemeClr val="bg1"/>
                </a:solidFill>
                <a:latin typeface="Arial" panose="020B0604020202020204" pitchFamily="34" charset="0"/>
                <a:cs typeface="Arial" panose="020B0604020202020204" pitchFamily="34" charset="0"/>
              </a:rPr>
              <a:t>Controle  1</a:t>
            </a:r>
            <a:endParaRPr lang="en-US" sz="1400" b="1" dirty="0">
              <a:solidFill>
                <a:schemeClr val="bg1"/>
              </a:solidFill>
              <a:latin typeface="Arial" panose="020B0604020202020204" pitchFamily="34" charset="0"/>
              <a:cs typeface="Arial" panose="020B0604020202020204" pitchFamily="34" charset="0"/>
            </a:endParaRPr>
          </a:p>
        </p:txBody>
      </p:sp>
      <p:sp>
        <p:nvSpPr>
          <p:cNvPr id="61" name="Retângulo Arredondado 60">
            <a:extLst>
              <a:ext uri="{FF2B5EF4-FFF2-40B4-BE49-F238E27FC236}">
                <a16:creationId xmlns:a16="http://schemas.microsoft.com/office/drawing/2014/main" id="{D25B910B-D7FB-40C4-8516-8705D4932739}"/>
              </a:ext>
            </a:extLst>
          </p:cNvPr>
          <p:cNvSpPr/>
          <p:nvPr/>
        </p:nvSpPr>
        <p:spPr>
          <a:xfrm>
            <a:off x="9450778" y="2046186"/>
            <a:ext cx="2613353" cy="340519"/>
          </a:xfrm>
          <a:prstGeom prst="roundRect">
            <a:avLst/>
          </a:prstGeom>
          <a:ln>
            <a:noFill/>
          </a:ln>
        </p:spPr>
        <p:txBody>
          <a:bodyPr wrap="square">
            <a:spAutoFit/>
          </a:bodyPr>
          <a:lstStyle/>
          <a:p>
            <a:pPr algn="ctr"/>
            <a:r>
              <a:rPr lang="pt-BR" sz="1400" b="1" dirty="0">
                <a:solidFill>
                  <a:srgbClr val="4D4D4D"/>
                </a:solidFill>
                <a:latin typeface="Arial" panose="020B0604020202020204" pitchFamily="34" charset="0"/>
                <a:cs typeface="Arial" panose="020B0604020202020204" pitchFamily="34" charset="0"/>
              </a:rPr>
              <a:t>Consequência 1</a:t>
            </a:r>
            <a:endParaRPr lang="en-US" sz="1400" b="1" dirty="0">
              <a:solidFill>
                <a:srgbClr val="4D4D4D"/>
              </a:solidFill>
              <a:latin typeface="Arial" panose="020B0604020202020204" pitchFamily="34" charset="0"/>
              <a:cs typeface="Arial" panose="020B0604020202020204" pitchFamily="34" charset="0"/>
            </a:endParaRPr>
          </a:p>
        </p:txBody>
      </p:sp>
      <p:sp>
        <p:nvSpPr>
          <p:cNvPr id="66" name="Retângulo Arredondado 65">
            <a:extLst>
              <a:ext uri="{FF2B5EF4-FFF2-40B4-BE49-F238E27FC236}">
                <a16:creationId xmlns:a16="http://schemas.microsoft.com/office/drawing/2014/main" id="{E96AC2D8-A358-4A11-96B4-B36AAC4C19EC}"/>
              </a:ext>
            </a:extLst>
          </p:cNvPr>
          <p:cNvSpPr/>
          <p:nvPr/>
        </p:nvSpPr>
        <p:spPr>
          <a:xfrm>
            <a:off x="7993837" y="3720421"/>
            <a:ext cx="2364815" cy="340519"/>
          </a:xfrm>
          <a:prstGeom prst="roundRect">
            <a:avLst/>
          </a:prstGeom>
          <a:ln>
            <a:noFill/>
          </a:ln>
        </p:spPr>
        <p:txBody>
          <a:bodyPr wrap="square">
            <a:spAutoFit/>
          </a:bodyPr>
          <a:lstStyle/>
          <a:p>
            <a:pPr algn="ctr"/>
            <a:r>
              <a:rPr lang="pt-BR" sz="1400" b="1" dirty="0">
                <a:solidFill>
                  <a:schemeClr val="bg1"/>
                </a:solidFill>
                <a:latin typeface="Arial" panose="020B0604020202020204" pitchFamily="34" charset="0"/>
                <a:cs typeface="Arial" panose="020B0604020202020204" pitchFamily="34" charset="0"/>
              </a:rPr>
              <a:t>Controle N</a:t>
            </a:r>
            <a:endParaRPr lang="en-US" sz="1400" b="1" dirty="0">
              <a:solidFill>
                <a:schemeClr val="bg1"/>
              </a:solidFill>
              <a:latin typeface="Arial" panose="020B0604020202020204" pitchFamily="34" charset="0"/>
              <a:cs typeface="Arial" panose="020B0604020202020204" pitchFamily="34" charset="0"/>
            </a:endParaRPr>
          </a:p>
        </p:txBody>
      </p:sp>
      <p:sp>
        <p:nvSpPr>
          <p:cNvPr id="70" name="Retângulo Arredondado 69">
            <a:extLst>
              <a:ext uri="{FF2B5EF4-FFF2-40B4-BE49-F238E27FC236}">
                <a16:creationId xmlns:a16="http://schemas.microsoft.com/office/drawing/2014/main" id="{C1A7292A-6441-4B68-8101-8FDB3024582E}"/>
              </a:ext>
            </a:extLst>
          </p:cNvPr>
          <p:cNvSpPr/>
          <p:nvPr/>
        </p:nvSpPr>
        <p:spPr>
          <a:xfrm>
            <a:off x="9449109" y="3720421"/>
            <a:ext cx="2616690" cy="340519"/>
          </a:xfrm>
          <a:prstGeom prst="roundRect">
            <a:avLst/>
          </a:prstGeom>
          <a:ln>
            <a:noFill/>
          </a:ln>
        </p:spPr>
        <p:txBody>
          <a:bodyPr wrap="square">
            <a:spAutoFit/>
          </a:bodyPr>
          <a:lstStyle/>
          <a:p>
            <a:pPr algn="ctr"/>
            <a:r>
              <a:rPr lang="en-US" sz="1400" b="1" dirty="0">
                <a:solidFill>
                  <a:srgbClr val="4D4D4D"/>
                </a:solidFill>
                <a:latin typeface="Arial" panose="020B0604020202020204" pitchFamily="34" charset="0"/>
                <a:cs typeface="Arial" panose="020B0604020202020204" pitchFamily="34" charset="0"/>
              </a:rPr>
              <a:t>Consequência N</a:t>
            </a:r>
          </a:p>
        </p:txBody>
      </p:sp>
      <p:sp>
        <p:nvSpPr>
          <p:cNvPr id="2" name="Retângulo: Cantos Arredondados 1">
            <a:extLst>
              <a:ext uri="{FF2B5EF4-FFF2-40B4-BE49-F238E27FC236}">
                <a16:creationId xmlns:a16="http://schemas.microsoft.com/office/drawing/2014/main" id="{FE0A4EFC-C90A-0B6A-448C-728C5A2ACA50}"/>
              </a:ext>
            </a:extLst>
          </p:cNvPr>
          <p:cNvSpPr/>
          <p:nvPr/>
        </p:nvSpPr>
        <p:spPr>
          <a:xfrm>
            <a:off x="8516679" y="1611219"/>
            <a:ext cx="1343207" cy="2982523"/>
          </a:xfrm>
          <a:prstGeom prst="roundRect">
            <a:avLst/>
          </a:pr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3" name="Retângulo Arredondado 46">
            <a:extLst>
              <a:ext uri="{FF2B5EF4-FFF2-40B4-BE49-F238E27FC236}">
                <a16:creationId xmlns:a16="http://schemas.microsoft.com/office/drawing/2014/main" id="{E1F33C25-D57F-C218-C4AD-930419C198E8}"/>
              </a:ext>
            </a:extLst>
          </p:cNvPr>
          <p:cNvSpPr/>
          <p:nvPr/>
        </p:nvSpPr>
        <p:spPr>
          <a:xfrm>
            <a:off x="8009180" y="1193176"/>
            <a:ext cx="2364815" cy="340519"/>
          </a:xfrm>
          <a:prstGeom prst="roundRect">
            <a:avLst/>
          </a:prstGeom>
          <a:ln>
            <a:noFill/>
          </a:ln>
        </p:spPr>
        <p:txBody>
          <a:bodyPr wrap="square">
            <a:spAutoFit/>
          </a:bodyPr>
          <a:lstStyle/>
          <a:p>
            <a:pPr algn="ctr"/>
            <a:r>
              <a:rPr lang="pt-BR" sz="1400" b="1" dirty="0">
                <a:solidFill>
                  <a:schemeClr val="bg1"/>
                </a:solidFill>
                <a:latin typeface="Arial" panose="020B0604020202020204" pitchFamily="34" charset="0"/>
                <a:cs typeface="Arial" panose="020B0604020202020204" pitchFamily="34" charset="0"/>
              </a:rPr>
              <a:t>controles mitigatórios</a:t>
            </a:r>
            <a:endParaRPr lang="en-US" sz="1400" b="1" dirty="0">
              <a:solidFill>
                <a:schemeClr val="bg1"/>
              </a:solidFill>
              <a:latin typeface="Arial" panose="020B0604020202020204" pitchFamily="34" charset="0"/>
              <a:cs typeface="Arial" panose="020B0604020202020204" pitchFamily="34" charset="0"/>
            </a:endParaRPr>
          </a:p>
        </p:txBody>
      </p:sp>
      <p:sp>
        <p:nvSpPr>
          <p:cNvPr id="71" name="Retângulo: Cantos Arredondados 70">
            <a:extLst>
              <a:ext uri="{FF2B5EF4-FFF2-40B4-BE49-F238E27FC236}">
                <a16:creationId xmlns:a16="http://schemas.microsoft.com/office/drawing/2014/main" id="{D315E123-31B6-8595-47D2-0B9FAD5336FB}"/>
              </a:ext>
            </a:extLst>
          </p:cNvPr>
          <p:cNvSpPr/>
          <p:nvPr/>
        </p:nvSpPr>
        <p:spPr>
          <a:xfrm>
            <a:off x="6173454" y="1611219"/>
            <a:ext cx="1343207" cy="2982523"/>
          </a:xfrm>
          <a:prstGeom prst="roundRect">
            <a:avLst/>
          </a:pr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2" name="Retângulo Arredondado 46">
            <a:extLst>
              <a:ext uri="{FF2B5EF4-FFF2-40B4-BE49-F238E27FC236}">
                <a16:creationId xmlns:a16="http://schemas.microsoft.com/office/drawing/2014/main" id="{CDCD105A-BF2C-27C6-8444-0FFE864ACF6E}"/>
              </a:ext>
            </a:extLst>
          </p:cNvPr>
          <p:cNvSpPr/>
          <p:nvPr/>
        </p:nvSpPr>
        <p:spPr>
          <a:xfrm>
            <a:off x="5691838" y="1193191"/>
            <a:ext cx="2364815" cy="340519"/>
          </a:xfrm>
          <a:prstGeom prst="roundRect">
            <a:avLst/>
          </a:prstGeom>
          <a:ln>
            <a:noFill/>
          </a:ln>
        </p:spPr>
        <p:txBody>
          <a:bodyPr wrap="square">
            <a:spAutoFit/>
          </a:bodyPr>
          <a:lstStyle/>
          <a:p>
            <a:pPr algn="ctr"/>
            <a:r>
              <a:rPr lang="pt-BR" sz="1400" b="1" dirty="0">
                <a:solidFill>
                  <a:schemeClr val="bg1"/>
                </a:solidFill>
                <a:latin typeface="Arial" panose="020B0604020202020204" pitchFamily="34" charset="0"/>
                <a:cs typeface="Arial" panose="020B0604020202020204" pitchFamily="34" charset="0"/>
              </a:rPr>
              <a:t>controles preventivos</a:t>
            </a:r>
            <a:endParaRPr lang="en-US" sz="14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3773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m 10">
            <a:extLst>
              <a:ext uri="{FF2B5EF4-FFF2-40B4-BE49-F238E27FC236}">
                <a16:creationId xmlns:a16="http://schemas.microsoft.com/office/drawing/2014/main" id="{A1B92178-AC57-4964-B4E8-C300D2D36F5B}"/>
              </a:ext>
            </a:extLst>
          </p:cNvPr>
          <p:cNvPicPr>
            <a:picLocks noChangeAspect="1"/>
          </p:cNvPicPr>
          <p:nvPr/>
        </p:nvPicPr>
        <p:blipFill rotWithShape="1">
          <a:blip r:embed="rId3"/>
          <a:srcRect r="77668" b="89660"/>
          <a:stretch/>
        </p:blipFill>
        <p:spPr>
          <a:xfrm flipH="1">
            <a:off x="-1" y="8125"/>
            <a:ext cx="1929654" cy="612525"/>
          </a:xfrm>
          <a:prstGeom prst="rect">
            <a:avLst/>
          </a:prstGeom>
        </p:spPr>
      </p:pic>
      <p:pic>
        <p:nvPicPr>
          <p:cNvPr id="2" name="Imagem 1">
            <a:extLst>
              <a:ext uri="{FF2B5EF4-FFF2-40B4-BE49-F238E27FC236}">
                <a16:creationId xmlns:a16="http://schemas.microsoft.com/office/drawing/2014/main" id="{02E73370-78E0-4A21-B829-8FCB231B80F2}"/>
              </a:ext>
            </a:extLst>
          </p:cNvPr>
          <p:cNvPicPr>
            <a:picLocks noChangeAspect="1"/>
          </p:cNvPicPr>
          <p:nvPr/>
        </p:nvPicPr>
        <p:blipFill>
          <a:blip r:embed="rId3"/>
          <a:stretch>
            <a:fillRect/>
          </a:stretch>
        </p:blipFill>
        <p:spPr>
          <a:xfrm>
            <a:off x="1875011" y="-19992"/>
            <a:ext cx="10316989" cy="6877992"/>
          </a:xfrm>
          <a:prstGeom prst="rect">
            <a:avLst/>
          </a:prstGeom>
        </p:spPr>
      </p:pic>
      <p:pic>
        <p:nvPicPr>
          <p:cNvPr id="5" name="Imagem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0" y="450224"/>
            <a:ext cx="11430000" cy="6427768"/>
          </a:xfrm>
          <a:prstGeom prst="rect">
            <a:avLst/>
          </a:prstGeom>
        </p:spPr>
      </p:pic>
      <p:pic>
        <p:nvPicPr>
          <p:cNvPr id="7" name="Imagem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344591"/>
            <a:ext cx="2264669" cy="533401"/>
          </a:xfrm>
          <a:prstGeom prst="rect">
            <a:avLst/>
          </a:prstGeom>
        </p:spPr>
      </p:pic>
      <p:sp>
        <p:nvSpPr>
          <p:cNvPr id="9" name="Retângulo 8">
            <a:extLst>
              <a:ext uri="{FF2B5EF4-FFF2-40B4-BE49-F238E27FC236}">
                <a16:creationId xmlns:a16="http://schemas.microsoft.com/office/drawing/2014/main" id="{38E01F79-3E90-4934-8C76-C4AF69596000}"/>
              </a:ext>
            </a:extLst>
          </p:cNvPr>
          <p:cNvSpPr/>
          <p:nvPr/>
        </p:nvSpPr>
        <p:spPr>
          <a:xfrm>
            <a:off x="1636258" y="2363026"/>
            <a:ext cx="5842888" cy="3046988"/>
          </a:xfrm>
          <a:prstGeom prst="rect">
            <a:avLst/>
          </a:prstGeom>
          <a:noFill/>
        </p:spPr>
        <p:txBody>
          <a:bodyPr wrap="square" rtlCol="0">
            <a:spAutoFit/>
          </a:bodyPr>
          <a:lstStyle/>
          <a:p>
            <a:pPr>
              <a:lnSpc>
                <a:spcPct val="80000"/>
              </a:lnSpc>
            </a:pPr>
            <a:r>
              <a:rPr lang="en-US" sz="8000" dirty="0">
                <a:solidFill>
                  <a:schemeClr val="bg1"/>
                </a:solidFill>
                <a:latin typeface="Arial" panose="020B0604020202020204" pitchFamily="34" charset="0"/>
                <a:cs typeface="Arial" panose="020B0604020202020204" pitchFamily="34" charset="0"/>
              </a:rPr>
              <a:t>ART </a:t>
            </a:r>
          </a:p>
          <a:p>
            <a:pPr>
              <a:lnSpc>
                <a:spcPct val="80000"/>
              </a:lnSpc>
            </a:pPr>
            <a:r>
              <a:rPr lang="en-US" sz="8000" b="1" dirty="0" err="1">
                <a:solidFill>
                  <a:schemeClr val="bg1"/>
                </a:solidFill>
                <a:latin typeface="Arial" panose="020B0604020202020204" pitchFamily="34" charset="0"/>
                <a:cs typeface="Arial" panose="020B0604020202020204" pitchFamily="34" charset="0"/>
              </a:rPr>
              <a:t>salva</a:t>
            </a:r>
            <a:endParaRPr lang="en-US" sz="8000" b="1" dirty="0">
              <a:solidFill>
                <a:schemeClr val="bg1"/>
              </a:solidFill>
              <a:latin typeface="Arial" panose="020B0604020202020204" pitchFamily="34" charset="0"/>
              <a:cs typeface="Arial" panose="020B0604020202020204" pitchFamily="34" charset="0"/>
            </a:endParaRPr>
          </a:p>
          <a:p>
            <a:pPr>
              <a:lnSpc>
                <a:spcPct val="80000"/>
              </a:lnSpc>
            </a:pPr>
            <a:r>
              <a:rPr lang="en-US" sz="8000" b="1" dirty="0" err="1">
                <a:solidFill>
                  <a:schemeClr val="bg1"/>
                </a:solidFill>
                <a:latin typeface="Arial" panose="020B0604020202020204" pitchFamily="34" charset="0"/>
                <a:cs typeface="Arial" panose="020B0604020202020204" pitchFamily="34" charset="0"/>
              </a:rPr>
              <a:t>vidas</a:t>
            </a:r>
            <a:r>
              <a:rPr lang="en-US" sz="8000" b="1" dirty="0">
                <a:solidFill>
                  <a:schemeClr val="bg1"/>
                </a:solidFill>
                <a:latin typeface="Arial" panose="020B0604020202020204" pitchFamily="34" charset="0"/>
                <a:cs typeface="Arial" panose="020B0604020202020204" pitchFamily="34" charset="0"/>
              </a:rPr>
              <a:t>!</a:t>
            </a:r>
          </a:p>
        </p:txBody>
      </p:sp>
      <p:sp>
        <p:nvSpPr>
          <p:cNvPr id="10" name="Retângulo 9"/>
          <p:cNvSpPr/>
          <p:nvPr/>
        </p:nvSpPr>
        <p:spPr>
          <a:xfrm>
            <a:off x="11277600" y="6028897"/>
            <a:ext cx="914400" cy="828246"/>
          </a:xfrm>
          <a:prstGeom prst="rect">
            <a:avLst/>
          </a:prstGeom>
          <a:solidFill>
            <a:srgbClr val="1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13" name="Imagem 12"/>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Tree>
    <p:extLst>
      <p:ext uri="{BB962C8B-B14F-4D97-AF65-F5344CB8AC3E}">
        <p14:creationId xmlns:p14="http://schemas.microsoft.com/office/powerpoint/2010/main" val="26106301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Imagem 25">
            <a:extLst>
              <a:ext uri="{FF2B5EF4-FFF2-40B4-BE49-F238E27FC236}">
                <a16:creationId xmlns:a16="http://schemas.microsoft.com/office/drawing/2014/main" id="{6D180ECB-BB48-214A-7CFD-7DF9F0D653D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72" t="15906" b="-5"/>
          <a:stretch/>
        </p:blipFill>
        <p:spPr>
          <a:xfrm>
            <a:off x="1" y="0"/>
            <a:ext cx="12192000" cy="6870099"/>
          </a:xfrm>
          <a:prstGeom prst="rect">
            <a:avLst/>
          </a:prstGeom>
        </p:spPr>
      </p:pic>
      <p:sp>
        <p:nvSpPr>
          <p:cNvPr id="33" name="Retângulo 32">
            <a:extLst>
              <a:ext uri="{FF2B5EF4-FFF2-40B4-BE49-F238E27FC236}">
                <a16:creationId xmlns:a16="http://schemas.microsoft.com/office/drawing/2014/main" id="{79B4EB00-5483-BF54-A9CF-F7C8952E54ED}"/>
              </a:ext>
            </a:extLst>
          </p:cNvPr>
          <p:cNvSpPr/>
          <p:nvPr/>
        </p:nvSpPr>
        <p:spPr>
          <a:xfrm>
            <a:off x="12701" y="12099"/>
            <a:ext cx="12217402" cy="6858000"/>
          </a:xfrm>
          <a:prstGeom prst="rect">
            <a:avLst/>
          </a:prstGeom>
          <a:solidFill>
            <a:srgbClr val="0A04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pic>
        <p:nvPicPr>
          <p:cNvPr id="34" name="Imagem 33">
            <a:extLst>
              <a:ext uri="{FF2B5EF4-FFF2-40B4-BE49-F238E27FC236}">
                <a16:creationId xmlns:a16="http://schemas.microsoft.com/office/drawing/2014/main" id="{56C7932E-576D-32D6-4807-E0903DC3202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21778" y="6095452"/>
            <a:ext cx="1069556" cy="507056"/>
          </a:xfrm>
          <a:prstGeom prst="rect">
            <a:avLst/>
          </a:prstGeom>
        </p:spPr>
      </p:pic>
      <p:pic>
        <p:nvPicPr>
          <p:cNvPr id="35" name="Imagem 34">
            <a:extLst>
              <a:ext uri="{FF2B5EF4-FFF2-40B4-BE49-F238E27FC236}">
                <a16:creationId xmlns:a16="http://schemas.microsoft.com/office/drawing/2014/main" id="{CDEB36BD-4EC8-32E0-F67D-1186094320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701" y="-12400"/>
            <a:ext cx="12192000" cy="728289"/>
          </a:xfrm>
          <a:prstGeom prst="rect">
            <a:avLst/>
          </a:prstGeom>
        </p:spPr>
      </p:pic>
      <p:grpSp>
        <p:nvGrpSpPr>
          <p:cNvPr id="11" name="Agrupar 10">
            <a:extLst>
              <a:ext uri="{FF2B5EF4-FFF2-40B4-BE49-F238E27FC236}">
                <a16:creationId xmlns:a16="http://schemas.microsoft.com/office/drawing/2014/main" id="{F1B63B8C-0180-570B-AAD1-0296C33B44DB}"/>
              </a:ext>
            </a:extLst>
          </p:cNvPr>
          <p:cNvGrpSpPr/>
          <p:nvPr/>
        </p:nvGrpSpPr>
        <p:grpSpPr>
          <a:xfrm>
            <a:off x="2324074" y="4296014"/>
            <a:ext cx="7511613" cy="873434"/>
            <a:chOff x="452966" y="3811322"/>
            <a:chExt cx="7511613" cy="873434"/>
          </a:xfrm>
        </p:grpSpPr>
        <p:cxnSp>
          <p:nvCxnSpPr>
            <p:cNvPr id="9" name="Conector Reto 8">
              <a:extLst>
                <a:ext uri="{FF2B5EF4-FFF2-40B4-BE49-F238E27FC236}">
                  <a16:creationId xmlns:a16="http://schemas.microsoft.com/office/drawing/2014/main" id="{A3E109ED-14BC-7DA7-604A-37371FF3CF21}"/>
                </a:ext>
              </a:extLst>
            </p:cNvPr>
            <p:cNvCxnSpPr>
              <a:cxnSpLocks/>
            </p:cNvCxnSpPr>
            <p:nvPr/>
          </p:nvCxnSpPr>
          <p:spPr>
            <a:xfrm>
              <a:off x="619932" y="4618495"/>
              <a:ext cx="7344647" cy="235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 name="Agrupar 6">
              <a:extLst>
                <a:ext uri="{FF2B5EF4-FFF2-40B4-BE49-F238E27FC236}">
                  <a16:creationId xmlns:a16="http://schemas.microsoft.com/office/drawing/2014/main" id="{BDE77244-18BF-5143-4709-25DC0D966205}"/>
                </a:ext>
              </a:extLst>
            </p:cNvPr>
            <p:cNvGrpSpPr/>
            <p:nvPr/>
          </p:nvGrpSpPr>
          <p:grpSpPr>
            <a:xfrm>
              <a:off x="4351163" y="3811322"/>
              <a:ext cx="3282099" cy="308873"/>
              <a:chOff x="3336024" y="3167624"/>
              <a:chExt cx="3282099" cy="308873"/>
            </a:xfrm>
          </p:grpSpPr>
          <p:sp>
            <p:nvSpPr>
              <p:cNvPr id="61" name="Retângulo Arredondado 60">
                <a:extLst>
                  <a:ext uri="{FF2B5EF4-FFF2-40B4-BE49-F238E27FC236}">
                    <a16:creationId xmlns:a16="http://schemas.microsoft.com/office/drawing/2014/main" id="{DA36E702-3103-E0F6-4E15-A61461D03ECF}"/>
                  </a:ext>
                </a:extLst>
              </p:cNvPr>
              <p:cNvSpPr/>
              <p:nvPr/>
            </p:nvSpPr>
            <p:spPr>
              <a:xfrm>
                <a:off x="3336024" y="3348678"/>
                <a:ext cx="1337187" cy="12781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2" name="Retângulo Arredondado 61">
                <a:extLst>
                  <a:ext uri="{FF2B5EF4-FFF2-40B4-BE49-F238E27FC236}">
                    <a16:creationId xmlns:a16="http://schemas.microsoft.com/office/drawing/2014/main" id="{61627D17-E79E-3EAF-6206-BBFB43ACBB29}"/>
                  </a:ext>
                </a:extLst>
              </p:cNvPr>
              <p:cNvSpPr/>
              <p:nvPr/>
            </p:nvSpPr>
            <p:spPr>
              <a:xfrm>
                <a:off x="5280936" y="3167624"/>
                <a:ext cx="1337187" cy="12781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grpSp>
          <p:nvGrpSpPr>
            <p:cNvPr id="81" name="Agrupar 80">
              <a:extLst>
                <a:ext uri="{FF2B5EF4-FFF2-40B4-BE49-F238E27FC236}">
                  <a16:creationId xmlns:a16="http://schemas.microsoft.com/office/drawing/2014/main" id="{7717C7AF-01A8-2ACD-E84B-C1245BF9ABDF}"/>
                </a:ext>
              </a:extLst>
            </p:cNvPr>
            <p:cNvGrpSpPr/>
            <p:nvPr/>
          </p:nvGrpSpPr>
          <p:grpSpPr>
            <a:xfrm>
              <a:off x="6292727" y="4013776"/>
              <a:ext cx="1337187" cy="670980"/>
              <a:chOff x="9170763" y="3370078"/>
              <a:chExt cx="1337187" cy="670980"/>
            </a:xfrm>
          </p:grpSpPr>
          <p:sp>
            <p:nvSpPr>
              <p:cNvPr id="82" name="Retângulo Arredondado 81">
                <a:extLst>
                  <a:ext uri="{FF2B5EF4-FFF2-40B4-BE49-F238E27FC236}">
                    <a16:creationId xmlns:a16="http://schemas.microsoft.com/office/drawing/2014/main" id="{3273A5AF-47CC-BAA9-384A-A18E8DB18A0F}"/>
                  </a:ext>
                </a:extLst>
              </p:cNvPr>
              <p:cNvSpPr/>
              <p:nvPr/>
            </p:nvSpPr>
            <p:spPr>
              <a:xfrm>
                <a:off x="9170763" y="3913239"/>
                <a:ext cx="1337187" cy="12781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3" name="Retângulo Arredondado 82">
                <a:extLst>
                  <a:ext uri="{FF2B5EF4-FFF2-40B4-BE49-F238E27FC236}">
                    <a16:creationId xmlns:a16="http://schemas.microsoft.com/office/drawing/2014/main" id="{474439F5-9587-18A4-2431-00D64DEB042F}"/>
                  </a:ext>
                </a:extLst>
              </p:cNvPr>
              <p:cNvSpPr/>
              <p:nvPr/>
            </p:nvSpPr>
            <p:spPr>
              <a:xfrm>
                <a:off x="9170763" y="3732186"/>
                <a:ext cx="1337187" cy="12781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4" name="Retângulo Arredondado 83">
                <a:extLst>
                  <a:ext uri="{FF2B5EF4-FFF2-40B4-BE49-F238E27FC236}">
                    <a16:creationId xmlns:a16="http://schemas.microsoft.com/office/drawing/2014/main" id="{01CFC65F-A402-9537-9F56-AB491738B4E2}"/>
                  </a:ext>
                </a:extLst>
              </p:cNvPr>
              <p:cNvSpPr/>
              <p:nvPr/>
            </p:nvSpPr>
            <p:spPr>
              <a:xfrm>
                <a:off x="9170763" y="3551132"/>
                <a:ext cx="1337187" cy="12781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5" name="Retângulo Arredondado 84">
                <a:extLst>
                  <a:ext uri="{FF2B5EF4-FFF2-40B4-BE49-F238E27FC236}">
                    <a16:creationId xmlns:a16="http://schemas.microsoft.com/office/drawing/2014/main" id="{E819E784-18CC-D504-8D2A-68820FC44C88}"/>
                  </a:ext>
                </a:extLst>
              </p:cNvPr>
              <p:cNvSpPr/>
              <p:nvPr/>
            </p:nvSpPr>
            <p:spPr>
              <a:xfrm>
                <a:off x="9170763" y="3370078"/>
                <a:ext cx="1337187" cy="12781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grpSp>
          <p:nvGrpSpPr>
            <p:cNvPr id="87" name="Agrupar 86">
              <a:extLst>
                <a:ext uri="{FF2B5EF4-FFF2-40B4-BE49-F238E27FC236}">
                  <a16:creationId xmlns:a16="http://schemas.microsoft.com/office/drawing/2014/main" id="{5C73E1F9-F90E-1C69-5FCE-140A4317FC51}"/>
                </a:ext>
              </a:extLst>
            </p:cNvPr>
            <p:cNvGrpSpPr/>
            <p:nvPr/>
          </p:nvGrpSpPr>
          <p:grpSpPr>
            <a:xfrm>
              <a:off x="4346140" y="4194830"/>
              <a:ext cx="1337187" cy="489926"/>
              <a:chOff x="9170763" y="3551132"/>
              <a:chExt cx="1337187" cy="489926"/>
            </a:xfrm>
          </p:grpSpPr>
          <p:sp>
            <p:nvSpPr>
              <p:cNvPr id="88" name="Retângulo Arredondado 87">
                <a:extLst>
                  <a:ext uri="{FF2B5EF4-FFF2-40B4-BE49-F238E27FC236}">
                    <a16:creationId xmlns:a16="http://schemas.microsoft.com/office/drawing/2014/main" id="{139A9C42-A142-70C8-3498-1E2851671F14}"/>
                  </a:ext>
                </a:extLst>
              </p:cNvPr>
              <p:cNvSpPr/>
              <p:nvPr/>
            </p:nvSpPr>
            <p:spPr>
              <a:xfrm>
                <a:off x="9170763" y="3913239"/>
                <a:ext cx="1337187" cy="12781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9" name="Retângulo Arredondado 88">
                <a:extLst>
                  <a:ext uri="{FF2B5EF4-FFF2-40B4-BE49-F238E27FC236}">
                    <a16:creationId xmlns:a16="http://schemas.microsoft.com/office/drawing/2014/main" id="{DC724CF0-50C6-F386-5EF6-F77BD01ADCE6}"/>
                  </a:ext>
                </a:extLst>
              </p:cNvPr>
              <p:cNvSpPr/>
              <p:nvPr/>
            </p:nvSpPr>
            <p:spPr>
              <a:xfrm>
                <a:off x="9170763" y="3732186"/>
                <a:ext cx="1337187" cy="12781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0" name="Retângulo Arredondado 89">
                <a:extLst>
                  <a:ext uri="{FF2B5EF4-FFF2-40B4-BE49-F238E27FC236}">
                    <a16:creationId xmlns:a16="http://schemas.microsoft.com/office/drawing/2014/main" id="{E5DE5723-967E-27C7-571A-D8A673FAD89F}"/>
                  </a:ext>
                </a:extLst>
              </p:cNvPr>
              <p:cNvSpPr/>
              <p:nvPr/>
            </p:nvSpPr>
            <p:spPr>
              <a:xfrm>
                <a:off x="9170763" y="3551132"/>
                <a:ext cx="1337187" cy="12781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grpSp>
          <p:nvGrpSpPr>
            <p:cNvPr id="92" name="Agrupar 91">
              <a:extLst>
                <a:ext uri="{FF2B5EF4-FFF2-40B4-BE49-F238E27FC236}">
                  <a16:creationId xmlns:a16="http://schemas.microsoft.com/office/drawing/2014/main" id="{ACBF71AF-307E-56FC-A50C-A2D39F04D06A}"/>
                </a:ext>
              </a:extLst>
            </p:cNvPr>
            <p:cNvGrpSpPr/>
            <p:nvPr/>
          </p:nvGrpSpPr>
          <p:grpSpPr>
            <a:xfrm>
              <a:off x="2399553" y="4375884"/>
              <a:ext cx="1337187" cy="308872"/>
              <a:chOff x="9170763" y="3732186"/>
              <a:chExt cx="1337187" cy="308872"/>
            </a:xfrm>
          </p:grpSpPr>
          <p:sp>
            <p:nvSpPr>
              <p:cNvPr id="93" name="Retângulo Arredondado 92">
                <a:extLst>
                  <a:ext uri="{FF2B5EF4-FFF2-40B4-BE49-F238E27FC236}">
                    <a16:creationId xmlns:a16="http://schemas.microsoft.com/office/drawing/2014/main" id="{6D5B8767-7CCF-0719-C2BA-63C7D3EB137F}"/>
                  </a:ext>
                </a:extLst>
              </p:cNvPr>
              <p:cNvSpPr/>
              <p:nvPr/>
            </p:nvSpPr>
            <p:spPr>
              <a:xfrm>
                <a:off x="9170763" y="3913239"/>
                <a:ext cx="1337187" cy="12781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4" name="Retângulo Arredondado 93">
                <a:extLst>
                  <a:ext uri="{FF2B5EF4-FFF2-40B4-BE49-F238E27FC236}">
                    <a16:creationId xmlns:a16="http://schemas.microsoft.com/office/drawing/2014/main" id="{B8DDB76F-7D3F-F8D6-6670-7A5C410720A7}"/>
                  </a:ext>
                </a:extLst>
              </p:cNvPr>
              <p:cNvSpPr/>
              <p:nvPr/>
            </p:nvSpPr>
            <p:spPr>
              <a:xfrm>
                <a:off x="9170763" y="3732186"/>
                <a:ext cx="1337187" cy="12781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sp>
          <p:nvSpPr>
            <p:cNvPr id="97" name="Retângulo Arredondado 96">
              <a:extLst>
                <a:ext uri="{FF2B5EF4-FFF2-40B4-BE49-F238E27FC236}">
                  <a16:creationId xmlns:a16="http://schemas.microsoft.com/office/drawing/2014/main" id="{F02D3628-F3DD-CD88-B16A-FD8CFCE00C77}"/>
                </a:ext>
              </a:extLst>
            </p:cNvPr>
            <p:cNvSpPr/>
            <p:nvPr/>
          </p:nvSpPr>
          <p:spPr>
            <a:xfrm>
              <a:off x="452966" y="4556937"/>
              <a:ext cx="1337187" cy="127819"/>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sp>
        <p:nvSpPr>
          <p:cNvPr id="99" name="CaixaDeTexto 98">
            <a:extLst>
              <a:ext uri="{FF2B5EF4-FFF2-40B4-BE49-F238E27FC236}">
                <a16:creationId xmlns:a16="http://schemas.microsoft.com/office/drawing/2014/main" id="{274EB543-AB8D-F6A4-FC77-464CE49A53CC}"/>
              </a:ext>
            </a:extLst>
          </p:cNvPr>
          <p:cNvSpPr txBox="1"/>
          <p:nvPr/>
        </p:nvSpPr>
        <p:spPr>
          <a:xfrm>
            <a:off x="2026975" y="4073536"/>
            <a:ext cx="2018080" cy="646331"/>
          </a:xfrm>
          <a:prstGeom prst="rect">
            <a:avLst/>
          </a:prstGeom>
        </p:spPr>
        <p:txBody>
          <a:bodyPr wrap="square">
            <a:spAutoFit/>
          </a:bodyPr>
          <a:lstStyle>
            <a:defPPr>
              <a:defRPr lang="pt-BR"/>
            </a:defPPr>
            <a:lvl1pPr marL="285750" indent="-285750">
              <a:buFont typeface="Arial" panose="020B0604020202020204" pitchFamily="34" charset="0"/>
              <a:buChar char="•"/>
              <a:defRPr sz="2000">
                <a:solidFill>
                  <a:schemeClr val="bg1"/>
                </a:solidFill>
                <a:latin typeface="Arial" panose="020B0604020202020204" pitchFamily="34" charset="0"/>
                <a:cs typeface="Arial" panose="020B0604020202020204" pitchFamily="34" charset="0"/>
              </a:defRPr>
            </a:lvl1pPr>
          </a:lstStyle>
          <a:p>
            <a:pPr marL="0" indent="0" algn="ctr">
              <a:buNone/>
            </a:pPr>
            <a:r>
              <a:rPr lang="pt-BR" sz="1800" dirty="0"/>
              <a:t>Primeiros Socorros</a:t>
            </a:r>
          </a:p>
        </p:txBody>
      </p:sp>
      <p:sp>
        <p:nvSpPr>
          <p:cNvPr id="100" name="CaixaDeTexto 99">
            <a:extLst>
              <a:ext uri="{FF2B5EF4-FFF2-40B4-BE49-F238E27FC236}">
                <a16:creationId xmlns:a16="http://schemas.microsoft.com/office/drawing/2014/main" id="{B6644B52-BC9C-6E5B-D608-C08B825559D9}"/>
              </a:ext>
            </a:extLst>
          </p:cNvPr>
          <p:cNvSpPr txBox="1"/>
          <p:nvPr/>
        </p:nvSpPr>
        <p:spPr>
          <a:xfrm>
            <a:off x="3945712" y="3909255"/>
            <a:ext cx="2018080" cy="663580"/>
          </a:xfrm>
          <a:prstGeom prst="rect">
            <a:avLst/>
          </a:prstGeom>
        </p:spPr>
        <p:txBody>
          <a:bodyPr wrap="square">
            <a:spAutoFit/>
          </a:bodyPr>
          <a:lstStyle>
            <a:defPPr>
              <a:defRPr lang="pt-BR"/>
            </a:defPPr>
            <a:lvl1pPr marL="285750" indent="-285750">
              <a:buFont typeface="Arial" panose="020B0604020202020204" pitchFamily="34" charset="0"/>
              <a:buChar char="•"/>
              <a:defRPr sz="2000">
                <a:solidFill>
                  <a:schemeClr val="bg1"/>
                </a:solidFill>
                <a:latin typeface="Arial" panose="020B0604020202020204" pitchFamily="34" charset="0"/>
                <a:cs typeface="Arial" panose="020B0604020202020204" pitchFamily="34" charset="0"/>
              </a:defRPr>
            </a:lvl1pPr>
          </a:lstStyle>
          <a:p>
            <a:pPr marL="0" indent="0" algn="ctr">
              <a:lnSpc>
                <a:spcPct val="107000"/>
              </a:lnSpc>
              <a:spcAft>
                <a:spcPts val="800"/>
              </a:spcAft>
              <a:buNone/>
            </a:pPr>
            <a:r>
              <a:rPr lang="pt-BR" sz="1800" dirty="0"/>
              <a:t>Afastamento do trabalho</a:t>
            </a:r>
            <a:endParaRPr lang="pt-BR" sz="1800" dirty="0">
              <a:latin typeface="Arial" panose="020B0604020202020204" pitchFamily="34" charset="0"/>
            </a:endParaRPr>
          </a:p>
        </p:txBody>
      </p:sp>
      <p:sp>
        <p:nvSpPr>
          <p:cNvPr id="101" name="CaixaDeTexto 100">
            <a:extLst>
              <a:ext uri="{FF2B5EF4-FFF2-40B4-BE49-F238E27FC236}">
                <a16:creationId xmlns:a16="http://schemas.microsoft.com/office/drawing/2014/main" id="{60E00E02-83DD-88F3-F504-97569C539CCF}"/>
              </a:ext>
            </a:extLst>
          </p:cNvPr>
          <p:cNvSpPr txBox="1"/>
          <p:nvPr/>
        </p:nvSpPr>
        <p:spPr>
          <a:xfrm>
            <a:off x="5901327" y="3516647"/>
            <a:ext cx="2018080" cy="663580"/>
          </a:xfrm>
          <a:prstGeom prst="rect">
            <a:avLst/>
          </a:prstGeom>
        </p:spPr>
        <p:txBody>
          <a:bodyPr wrap="square">
            <a:spAutoFit/>
          </a:bodyPr>
          <a:lstStyle>
            <a:defPPr>
              <a:defRPr lang="pt-BR"/>
            </a:defPPr>
            <a:lvl1pPr marL="285750" indent="-285750">
              <a:buFont typeface="Arial" panose="020B0604020202020204" pitchFamily="34" charset="0"/>
              <a:buChar char="•"/>
              <a:defRPr sz="2000">
                <a:solidFill>
                  <a:schemeClr val="bg1"/>
                </a:solidFill>
                <a:latin typeface="Arial" panose="020B0604020202020204" pitchFamily="34" charset="0"/>
                <a:cs typeface="Arial" panose="020B0604020202020204" pitchFamily="34" charset="0"/>
              </a:defRPr>
            </a:lvl1pPr>
          </a:lstStyle>
          <a:p>
            <a:pPr marL="0" indent="0" algn="ctr">
              <a:lnSpc>
                <a:spcPct val="107000"/>
              </a:lnSpc>
              <a:spcAft>
                <a:spcPts val="800"/>
              </a:spcAft>
              <a:buNone/>
            </a:pPr>
            <a:r>
              <a:rPr lang="pt-BR" sz="1800" dirty="0"/>
              <a:t>Vida mudada ou 1 fatalidade</a:t>
            </a:r>
            <a:endParaRPr lang="pt-BR" sz="1800" dirty="0">
              <a:latin typeface="Arial" panose="020B0604020202020204" pitchFamily="34" charset="0"/>
            </a:endParaRPr>
          </a:p>
        </p:txBody>
      </p:sp>
      <p:sp>
        <p:nvSpPr>
          <p:cNvPr id="102" name="CaixaDeTexto 101">
            <a:extLst>
              <a:ext uri="{FF2B5EF4-FFF2-40B4-BE49-F238E27FC236}">
                <a16:creationId xmlns:a16="http://schemas.microsoft.com/office/drawing/2014/main" id="{4CB10CDA-7A9D-011E-3188-699FB83F5522}"/>
              </a:ext>
            </a:extLst>
          </p:cNvPr>
          <p:cNvSpPr txBox="1"/>
          <p:nvPr/>
        </p:nvSpPr>
        <p:spPr>
          <a:xfrm>
            <a:off x="7817607" y="3223517"/>
            <a:ext cx="2018080" cy="663580"/>
          </a:xfrm>
          <a:prstGeom prst="rect">
            <a:avLst/>
          </a:prstGeom>
        </p:spPr>
        <p:txBody>
          <a:bodyPr wrap="square">
            <a:spAutoFit/>
          </a:bodyPr>
          <a:lstStyle>
            <a:defPPr>
              <a:defRPr lang="pt-BR"/>
            </a:defPPr>
            <a:lvl1pPr marL="285750" indent="-285750">
              <a:buFont typeface="Arial" panose="020B0604020202020204" pitchFamily="34" charset="0"/>
              <a:buChar char="•"/>
              <a:defRPr sz="2000">
                <a:solidFill>
                  <a:schemeClr val="bg1"/>
                </a:solidFill>
                <a:latin typeface="Arial" panose="020B0604020202020204" pitchFamily="34" charset="0"/>
                <a:cs typeface="Arial" panose="020B0604020202020204" pitchFamily="34" charset="0"/>
              </a:defRPr>
            </a:lvl1pPr>
          </a:lstStyle>
          <a:p>
            <a:pPr marL="0" indent="0" algn="ctr">
              <a:lnSpc>
                <a:spcPct val="107000"/>
              </a:lnSpc>
              <a:spcAft>
                <a:spcPts val="800"/>
              </a:spcAft>
              <a:buNone/>
            </a:pPr>
            <a:r>
              <a:rPr lang="pt-BR" sz="1800" dirty="0"/>
              <a:t>Mais de uma fatalidade</a:t>
            </a:r>
            <a:endParaRPr lang="pt-BR" sz="1800" dirty="0">
              <a:latin typeface="Arial" panose="020B0604020202020204" pitchFamily="34" charset="0"/>
            </a:endParaRPr>
          </a:p>
        </p:txBody>
      </p:sp>
      <p:cxnSp>
        <p:nvCxnSpPr>
          <p:cNvPr id="13" name="Conector Reto 12">
            <a:extLst>
              <a:ext uri="{FF2B5EF4-FFF2-40B4-BE49-F238E27FC236}">
                <a16:creationId xmlns:a16="http://schemas.microsoft.com/office/drawing/2014/main" id="{94E19342-D48D-8642-D488-C6E514784EF9}"/>
              </a:ext>
            </a:extLst>
          </p:cNvPr>
          <p:cNvCxnSpPr>
            <a:cxnSpLocks/>
          </p:cNvCxnSpPr>
          <p:nvPr/>
        </p:nvCxnSpPr>
        <p:spPr>
          <a:xfrm flipV="1">
            <a:off x="3036015" y="4743431"/>
            <a:ext cx="0" cy="181054"/>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Conector Reto 106">
            <a:extLst>
              <a:ext uri="{FF2B5EF4-FFF2-40B4-BE49-F238E27FC236}">
                <a16:creationId xmlns:a16="http://schemas.microsoft.com/office/drawing/2014/main" id="{825E737B-A394-6F45-93EB-838B8017A3CF}"/>
              </a:ext>
            </a:extLst>
          </p:cNvPr>
          <p:cNvCxnSpPr>
            <a:cxnSpLocks/>
          </p:cNvCxnSpPr>
          <p:nvPr/>
        </p:nvCxnSpPr>
        <p:spPr>
          <a:xfrm flipV="1">
            <a:off x="4950055" y="4596197"/>
            <a:ext cx="0" cy="181054"/>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Conector Reto 107">
            <a:extLst>
              <a:ext uri="{FF2B5EF4-FFF2-40B4-BE49-F238E27FC236}">
                <a16:creationId xmlns:a16="http://schemas.microsoft.com/office/drawing/2014/main" id="{DA27A56E-4306-82EA-CC22-4B33AE7D8A62}"/>
              </a:ext>
            </a:extLst>
          </p:cNvPr>
          <p:cNvCxnSpPr>
            <a:cxnSpLocks/>
          </p:cNvCxnSpPr>
          <p:nvPr/>
        </p:nvCxnSpPr>
        <p:spPr>
          <a:xfrm flipV="1">
            <a:off x="6910367" y="4236050"/>
            <a:ext cx="0" cy="181054"/>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Conector Reto 108">
            <a:extLst>
              <a:ext uri="{FF2B5EF4-FFF2-40B4-BE49-F238E27FC236}">
                <a16:creationId xmlns:a16="http://schemas.microsoft.com/office/drawing/2014/main" id="{50E31B3E-0269-1BF4-BDC5-7CE49DEED179}"/>
              </a:ext>
            </a:extLst>
          </p:cNvPr>
          <p:cNvCxnSpPr>
            <a:cxnSpLocks/>
          </p:cNvCxnSpPr>
          <p:nvPr/>
        </p:nvCxnSpPr>
        <p:spPr>
          <a:xfrm flipV="1">
            <a:off x="8826647" y="3940724"/>
            <a:ext cx="0" cy="181054"/>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12" name="Retângulo 111">
            <a:extLst>
              <a:ext uri="{FF2B5EF4-FFF2-40B4-BE49-F238E27FC236}">
                <a16:creationId xmlns:a16="http://schemas.microsoft.com/office/drawing/2014/main" id="{135242FA-39C7-D6FD-E4AF-5032A499CD28}"/>
              </a:ext>
            </a:extLst>
          </p:cNvPr>
          <p:cNvSpPr/>
          <p:nvPr/>
        </p:nvSpPr>
        <p:spPr>
          <a:xfrm>
            <a:off x="1378586" y="5495480"/>
            <a:ext cx="9434828" cy="400110"/>
          </a:xfrm>
          <a:prstGeom prst="rect">
            <a:avLst/>
          </a:prstGeom>
        </p:spPr>
        <p:txBody>
          <a:bodyPr wrap="square">
            <a:spAutoFit/>
          </a:bodyPr>
          <a:lstStyle/>
          <a:p>
            <a:pPr algn="ctr"/>
            <a:r>
              <a:rPr lang="pt-BR" sz="2000" dirty="0">
                <a:solidFill>
                  <a:schemeClr val="bg1"/>
                </a:solidFill>
                <a:latin typeface="Arial" panose="020B0604020202020204" pitchFamily="34" charset="0"/>
                <a:cs typeface="Arial" panose="020B0604020202020204" pitchFamily="34" charset="0"/>
              </a:rPr>
              <a:t>São os resultados do </a:t>
            </a:r>
            <a:r>
              <a:rPr lang="pt-BR" sz="2000" dirty="0">
                <a:solidFill>
                  <a:schemeClr val="bg1"/>
                </a:solidFill>
                <a:highlight>
                  <a:srgbClr val="FFC000"/>
                </a:highlight>
                <a:latin typeface="Arial" panose="020B0604020202020204" pitchFamily="34" charset="0"/>
                <a:cs typeface="Arial" panose="020B0604020202020204" pitchFamily="34" charset="0"/>
              </a:rPr>
              <a:t>evento indesejado.</a:t>
            </a:r>
            <a:endParaRPr lang="pt-BR" sz="2000" dirty="0">
              <a:solidFill>
                <a:schemeClr val="bg1"/>
              </a:solidFill>
              <a:latin typeface="Arial" panose="020B0604020202020204" pitchFamily="34" charset="0"/>
              <a:cs typeface="Arial" panose="020B0604020202020204" pitchFamily="34" charset="0"/>
            </a:endParaRPr>
          </a:p>
        </p:txBody>
      </p:sp>
      <p:sp>
        <p:nvSpPr>
          <p:cNvPr id="113" name="Título 1">
            <a:extLst>
              <a:ext uri="{FF2B5EF4-FFF2-40B4-BE49-F238E27FC236}">
                <a16:creationId xmlns:a16="http://schemas.microsoft.com/office/drawing/2014/main" id="{62FF9250-6B73-2490-548E-5FF4899FE912}"/>
              </a:ext>
            </a:extLst>
          </p:cNvPr>
          <p:cNvSpPr txBox="1">
            <a:spLocks/>
          </p:cNvSpPr>
          <p:nvPr/>
        </p:nvSpPr>
        <p:spPr>
          <a:xfrm>
            <a:off x="2669038" y="1349059"/>
            <a:ext cx="6853924" cy="526491"/>
          </a:xfrm>
          <a:prstGeom prst="rect">
            <a:avLst/>
          </a:prstGeom>
        </p:spPr>
        <p:txBody>
          <a:bodyPr wrap="square">
            <a:spAutoFit/>
          </a:bodyPr>
          <a:lstStyle>
            <a:defPPr>
              <a:defRPr lang="pt-BR"/>
            </a:defPPr>
            <a:lvl1pPr>
              <a:spcBef>
                <a:spcPts val="1825"/>
              </a:spcBef>
              <a:buNone/>
              <a:defRPr sz="3200" b="1">
                <a:solidFill>
                  <a:schemeClr val="bg1"/>
                </a:solidFill>
                <a:latin typeface="Arial" panose="020B0604020202020204" pitchFamily="34" charset="0"/>
                <a:cs typeface="Arial" panose="020B0604020202020204" pitchFamily="34" charset="0"/>
              </a:defRPr>
            </a:lvl1pPr>
          </a:lstStyle>
          <a:p>
            <a:pPr algn="ctr">
              <a:lnSpc>
                <a:spcPts val="3340"/>
              </a:lnSpc>
            </a:pPr>
            <a:r>
              <a:rPr lang="pt-BR" sz="4000" dirty="0"/>
              <a:t>Consequências ou efeitos</a:t>
            </a:r>
          </a:p>
        </p:txBody>
      </p:sp>
      <p:sp>
        <p:nvSpPr>
          <p:cNvPr id="117" name="Retângulo 116">
            <a:extLst>
              <a:ext uri="{FF2B5EF4-FFF2-40B4-BE49-F238E27FC236}">
                <a16:creationId xmlns:a16="http://schemas.microsoft.com/office/drawing/2014/main" id="{5721B152-9167-94BF-D9B5-07DE426C03FA}"/>
              </a:ext>
            </a:extLst>
          </p:cNvPr>
          <p:cNvSpPr/>
          <p:nvPr/>
        </p:nvSpPr>
        <p:spPr>
          <a:xfrm>
            <a:off x="3261414" y="1911974"/>
            <a:ext cx="5669173" cy="646331"/>
          </a:xfrm>
          <a:prstGeom prst="rect">
            <a:avLst/>
          </a:prstGeom>
        </p:spPr>
        <p:txBody>
          <a:bodyPr wrap="square">
            <a:spAutoFit/>
          </a:bodyPr>
          <a:lstStyle/>
          <a:p>
            <a:pPr algn="ctr"/>
            <a:r>
              <a:rPr lang="pt-BR" dirty="0">
                <a:solidFill>
                  <a:schemeClr val="bg1"/>
                </a:solidFill>
                <a:latin typeface="Arial" panose="020B0604020202020204" pitchFamily="34" charset="0"/>
                <a:cs typeface="Arial" panose="020B0604020202020204" pitchFamily="34" charset="0"/>
              </a:rPr>
              <a:t>Na Vale, para gestão de riscos na dimensão segurança, classificamos em </a:t>
            </a:r>
            <a:r>
              <a:rPr lang="pt-BR" b="1" dirty="0">
                <a:solidFill>
                  <a:srgbClr val="FFC000"/>
                </a:solidFill>
                <a:latin typeface="Arial" panose="020B0604020202020204" pitchFamily="34" charset="0"/>
                <a:cs typeface="Arial" panose="020B0604020202020204" pitchFamily="34" charset="0"/>
              </a:rPr>
              <a:t>quatro níveis</a:t>
            </a:r>
            <a:r>
              <a:rPr lang="pt-BR" dirty="0">
                <a:solidFill>
                  <a:srgbClr val="FFC00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1168302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Imagem 80">
            <a:extLst>
              <a:ext uri="{FF2B5EF4-FFF2-40B4-BE49-F238E27FC236}">
                <a16:creationId xmlns:a16="http://schemas.microsoft.com/office/drawing/2014/main" id="{82B29547-DDCF-C98B-D999-3655F18C6B9D}"/>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13336" t="9548" r="217" b="2806"/>
          <a:stretch/>
        </p:blipFill>
        <p:spPr>
          <a:xfrm>
            <a:off x="-10633" y="0"/>
            <a:ext cx="12202633" cy="6881033"/>
          </a:xfrm>
          <a:prstGeom prst="rect">
            <a:avLst/>
          </a:prstGeom>
        </p:spPr>
      </p:pic>
      <p:sp>
        <p:nvSpPr>
          <p:cNvPr id="87" name="Retângulo 86">
            <a:extLst>
              <a:ext uri="{FF2B5EF4-FFF2-40B4-BE49-F238E27FC236}">
                <a16:creationId xmlns:a16="http://schemas.microsoft.com/office/drawing/2014/main" id="{0D9D7BD0-25A4-B8FD-B985-0674138BD9C1}"/>
              </a:ext>
            </a:extLst>
          </p:cNvPr>
          <p:cNvSpPr/>
          <p:nvPr/>
        </p:nvSpPr>
        <p:spPr>
          <a:xfrm>
            <a:off x="-25402" y="4573"/>
            <a:ext cx="12217402" cy="6894709"/>
          </a:xfrm>
          <a:prstGeom prst="rect">
            <a:avLst/>
          </a:prstGeom>
          <a:solidFill>
            <a:srgbClr val="0A0400">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2" name="Imagem 11">
            <a:extLst>
              <a:ext uri="{FF2B5EF4-FFF2-40B4-BE49-F238E27FC236}">
                <a16:creationId xmlns:a16="http://schemas.microsoft.com/office/drawing/2014/main" id="{C21B972F-F728-4748-B48C-917F05FE908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pic>
        <p:nvPicPr>
          <p:cNvPr id="13" name="Imagem 12">
            <a:extLst>
              <a:ext uri="{FF2B5EF4-FFF2-40B4-BE49-F238E27FC236}">
                <a16:creationId xmlns:a16="http://schemas.microsoft.com/office/drawing/2014/main" id="{DA69FC99-5B96-4EEC-B260-D883A578F4E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17" name="Título 1">
            <a:extLst>
              <a:ext uri="{FF2B5EF4-FFF2-40B4-BE49-F238E27FC236}">
                <a16:creationId xmlns:a16="http://schemas.microsoft.com/office/drawing/2014/main" id="{8180BE59-A2A5-4292-9EA2-B9DD0FB28C2E}"/>
              </a:ext>
            </a:extLst>
          </p:cNvPr>
          <p:cNvSpPr txBox="1">
            <a:spLocks/>
          </p:cNvSpPr>
          <p:nvPr/>
        </p:nvSpPr>
        <p:spPr>
          <a:xfrm>
            <a:off x="661441" y="1249336"/>
            <a:ext cx="717192" cy="1446550"/>
          </a:xfrm>
          <a:prstGeom prst="rect">
            <a:avLst/>
          </a:prstGeom>
        </p:spPr>
        <p:txBody>
          <a:bodyPr wrap="square">
            <a:spAutoFit/>
          </a:bodyPr>
          <a:lstStyle>
            <a:lvl1pPr algn="ctr" defTabSz="1097280" rtl="0" eaLnBrk="1" latinLnBrk="0" hangingPunct="1">
              <a:spcBef>
                <a:spcPct val="0"/>
              </a:spcBef>
              <a:buNone/>
              <a:defRPr sz="5280" kern="1200">
                <a:solidFill>
                  <a:schemeClr val="tx1"/>
                </a:solidFill>
                <a:latin typeface="+mj-lt"/>
                <a:ea typeface="+mj-ea"/>
                <a:cs typeface="+mj-cs"/>
              </a:defRPr>
            </a:lvl1pPr>
          </a:lstStyle>
          <a:p>
            <a:pPr algn="l" defTabSz="914400">
              <a:spcBef>
                <a:spcPts val="1825"/>
              </a:spcBef>
            </a:pPr>
            <a:r>
              <a:rPr lang="pt-BR" sz="8800" b="1" dirty="0">
                <a:solidFill>
                  <a:srgbClr val="FFC000"/>
                </a:solidFill>
                <a:latin typeface="Arial" panose="020B0604020202020204" pitchFamily="34" charset="0"/>
                <a:ea typeface="+mn-ea"/>
                <a:cs typeface="Arial" panose="020B0604020202020204" pitchFamily="34" charset="0"/>
              </a:rPr>
              <a:t>6</a:t>
            </a:r>
          </a:p>
        </p:txBody>
      </p:sp>
      <p:sp>
        <p:nvSpPr>
          <p:cNvPr id="11" name="Título 1">
            <a:extLst>
              <a:ext uri="{FF2B5EF4-FFF2-40B4-BE49-F238E27FC236}">
                <a16:creationId xmlns:a16="http://schemas.microsoft.com/office/drawing/2014/main" id="{3AED71CE-FCA6-4B1F-9DF5-6C7938FAF448}"/>
              </a:ext>
            </a:extLst>
          </p:cNvPr>
          <p:cNvSpPr txBox="1">
            <a:spLocks/>
          </p:cNvSpPr>
          <p:nvPr/>
        </p:nvSpPr>
        <p:spPr>
          <a:xfrm>
            <a:off x="1402714" y="1523652"/>
            <a:ext cx="3289927" cy="990015"/>
          </a:xfrm>
          <a:prstGeom prst="rect">
            <a:avLst/>
          </a:prstGeom>
        </p:spPr>
        <p:txBody>
          <a:bodyPr wrap="square">
            <a:spAutoFit/>
          </a:bodyPr>
          <a:lstStyle>
            <a:defPPr>
              <a:defRPr lang="pt-BR"/>
            </a:defPPr>
            <a:lvl1pPr>
              <a:spcBef>
                <a:spcPts val="1825"/>
              </a:spcBef>
              <a:buNone/>
              <a:defRPr sz="3200" b="1">
                <a:solidFill>
                  <a:schemeClr val="bg1"/>
                </a:solidFill>
                <a:latin typeface="Arial" panose="020B0604020202020204" pitchFamily="34" charset="0"/>
                <a:cs typeface="Arial" panose="020B0604020202020204" pitchFamily="34" charset="0"/>
              </a:defRPr>
            </a:lvl1pPr>
          </a:lstStyle>
          <a:p>
            <a:pPr>
              <a:lnSpc>
                <a:spcPts val="3540"/>
              </a:lnSpc>
              <a:spcBef>
                <a:spcPts val="0"/>
              </a:spcBef>
            </a:pPr>
            <a:r>
              <a:rPr lang="pt-BR" dirty="0"/>
              <a:t>Classificação do Risco</a:t>
            </a:r>
          </a:p>
        </p:txBody>
      </p:sp>
      <p:sp>
        <p:nvSpPr>
          <p:cNvPr id="19" name="Rectangle 24">
            <a:extLst>
              <a:ext uri="{FF2B5EF4-FFF2-40B4-BE49-F238E27FC236}">
                <a16:creationId xmlns:a16="http://schemas.microsoft.com/office/drawing/2014/main" id="{DC2196D7-ECA7-46E5-BFA6-8D16FB3367E5}"/>
              </a:ext>
            </a:extLst>
          </p:cNvPr>
          <p:cNvSpPr/>
          <p:nvPr/>
        </p:nvSpPr>
        <p:spPr>
          <a:xfrm>
            <a:off x="663857" y="3075049"/>
            <a:ext cx="3992764" cy="100825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r>
              <a:rPr lang="en-US" sz="1400" b="1" dirty="0">
                <a:solidFill>
                  <a:srgbClr val="FFC000"/>
                </a:solidFill>
                <a:latin typeface="Arial" panose="020B0604020202020204" pitchFamily="34" charset="0"/>
                <a:cs typeface="Arial" panose="020B0604020202020204" pitchFamily="34" charset="0"/>
              </a:rPr>
              <a:t>Severidade</a:t>
            </a:r>
            <a:r>
              <a:rPr lang="en-US" sz="1400" dirty="0">
                <a:solidFill>
                  <a:srgbClr val="FFC000"/>
                </a:solidFill>
                <a:latin typeface="Arial" panose="020B0604020202020204" pitchFamily="34" charset="0"/>
                <a:cs typeface="Arial" panose="020B0604020202020204" pitchFamily="34" charset="0"/>
              </a:rPr>
              <a:t>: </a:t>
            </a:r>
            <a:r>
              <a:rPr lang="en-US" sz="1400" dirty="0">
                <a:solidFill>
                  <a:schemeClr val="bg1"/>
                </a:solidFill>
                <a:latin typeface="Arial" panose="020B0604020202020204" pitchFamily="34" charset="0"/>
                <a:cs typeface="Arial" panose="020B0604020202020204" pitchFamily="34" charset="0"/>
              </a:rPr>
              <a:t>expectativa de efeitos considerando a dimensão segurança ocupacional, de acordo com a NOR -0003 – G.</a:t>
            </a:r>
          </a:p>
        </p:txBody>
      </p:sp>
      <p:sp>
        <p:nvSpPr>
          <p:cNvPr id="20" name="Título 1">
            <a:extLst>
              <a:ext uri="{FF2B5EF4-FFF2-40B4-BE49-F238E27FC236}">
                <a16:creationId xmlns:a16="http://schemas.microsoft.com/office/drawing/2014/main" id="{C649858F-99B3-4A42-97B0-0D8730EDD06D}"/>
              </a:ext>
            </a:extLst>
          </p:cNvPr>
          <p:cNvSpPr txBox="1">
            <a:spLocks/>
          </p:cNvSpPr>
          <p:nvPr/>
        </p:nvSpPr>
        <p:spPr>
          <a:xfrm>
            <a:off x="661441" y="4195712"/>
            <a:ext cx="3624791" cy="954107"/>
          </a:xfrm>
          <a:prstGeom prst="rect">
            <a:avLst/>
          </a:prstGeom>
          <a:noFill/>
        </p:spPr>
        <p:txBody>
          <a:bodyPr wrap="square">
            <a:spAutoFit/>
          </a:bodyPr>
          <a:lstStyle>
            <a:lvl1pPr algn="ctr" defTabSz="1097280" rtl="0" eaLnBrk="1" latinLnBrk="0" hangingPunct="1">
              <a:spcBef>
                <a:spcPct val="0"/>
              </a:spcBef>
              <a:buNone/>
              <a:defRPr sz="5280" kern="1200">
                <a:solidFill>
                  <a:schemeClr val="tx1"/>
                </a:solidFill>
                <a:latin typeface="+mj-lt"/>
                <a:ea typeface="+mj-ea"/>
                <a:cs typeface="+mj-cs"/>
              </a:defRPr>
            </a:lvl1pPr>
          </a:lstStyle>
          <a:p>
            <a:pPr algn="l"/>
            <a:r>
              <a:rPr lang="en-US" sz="1400" b="1" dirty="0">
                <a:solidFill>
                  <a:srgbClr val="FFC000"/>
                </a:solidFill>
                <a:latin typeface="Arial" panose="020B0604020202020204" pitchFamily="34" charset="0"/>
                <a:cs typeface="Arial" panose="020B0604020202020204" pitchFamily="34" charset="0"/>
              </a:rPr>
              <a:t>Probabilidade</a:t>
            </a:r>
            <a:r>
              <a:rPr lang="en-US" sz="1400" dirty="0">
                <a:solidFill>
                  <a:srgbClr val="FFC000"/>
                </a:solidFill>
                <a:latin typeface="Arial" panose="020B0604020202020204" pitchFamily="34" charset="0"/>
                <a:cs typeface="Arial" panose="020B0604020202020204" pitchFamily="34" charset="0"/>
              </a:rPr>
              <a:t>: </a:t>
            </a:r>
            <a:r>
              <a:rPr lang="en-US" sz="1400" dirty="0">
                <a:solidFill>
                  <a:schemeClr val="bg1"/>
                </a:solidFill>
                <a:latin typeface="Arial" panose="020B0604020202020204" pitchFamily="34" charset="0"/>
                <a:cs typeface="Arial" panose="020B0604020202020204" pitchFamily="34" charset="0"/>
              </a:rPr>
              <a:t>expectativa de ocorrência do cenário de risco, inclusive das consequências, considerando os controles implementados – Anexo do PNR 000068. </a:t>
            </a:r>
          </a:p>
        </p:txBody>
      </p:sp>
      <p:cxnSp>
        <p:nvCxnSpPr>
          <p:cNvPr id="4" name="Conector de Seta Reta 3">
            <a:extLst>
              <a:ext uri="{FF2B5EF4-FFF2-40B4-BE49-F238E27FC236}">
                <a16:creationId xmlns:a16="http://schemas.microsoft.com/office/drawing/2014/main" id="{7D3A3326-AC29-459E-B371-50257465BA0C}"/>
              </a:ext>
            </a:extLst>
          </p:cNvPr>
          <p:cNvCxnSpPr>
            <a:cxnSpLocks/>
          </p:cNvCxnSpPr>
          <p:nvPr/>
        </p:nvCxnSpPr>
        <p:spPr>
          <a:xfrm flipV="1">
            <a:off x="5811865" y="1843571"/>
            <a:ext cx="0" cy="4251880"/>
          </a:xfrm>
          <a:prstGeom prst="straightConnector1">
            <a:avLst/>
          </a:prstGeom>
          <a:ln w="53975" cap="rnd">
            <a:solidFill>
              <a:srgbClr val="107F7B"/>
            </a:solidFill>
            <a:tailEnd type="arrow"/>
          </a:ln>
        </p:spPr>
        <p:style>
          <a:lnRef idx="1">
            <a:schemeClr val="accent1"/>
          </a:lnRef>
          <a:fillRef idx="0">
            <a:schemeClr val="accent1"/>
          </a:fillRef>
          <a:effectRef idx="0">
            <a:schemeClr val="accent1"/>
          </a:effectRef>
          <a:fontRef idx="minor">
            <a:schemeClr val="tx1"/>
          </a:fontRef>
        </p:style>
      </p:cxnSp>
      <p:cxnSp>
        <p:nvCxnSpPr>
          <p:cNvPr id="6" name="Conector de Seta Reta 5">
            <a:extLst>
              <a:ext uri="{FF2B5EF4-FFF2-40B4-BE49-F238E27FC236}">
                <a16:creationId xmlns:a16="http://schemas.microsoft.com/office/drawing/2014/main" id="{2CB75482-5324-4665-BE77-8273BBD2A323}"/>
              </a:ext>
            </a:extLst>
          </p:cNvPr>
          <p:cNvCxnSpPr>
            <a:cxnSpLocks/>
          </p:cNvCxnSpPr>
          <p:nvPr/>
        </p:nvCxnSpPr>
        <p:spPr>
          <a:xfrm>
            <a:off x="5543376" y="5839960"/>
            <a:ext cx="6389544" cy="0"/>
          </a:xfrm>
          <a:prstGeom prst="straightConnector1">
            <a:avLst/>
          </a:prstGeom>
          <a:ln w="53975" cap="rnd">
            <a:solidFill>
              <a:srgbClr val="107F7B"/>
            </a:solidFill>
            <a:tailEnd type="arrow"/>
          </a:ln>
        </p:spPr>
        <p:style>
          <a:lnRef idx="1">
            <a:schemeClr val="accent1"/>
          </a:lnRef>
          <a:fillRef idx="0">
            <a:schemeClr val="accent1"/>
          </a:fillRef>
          <a:effectRef idx="0">
            <a:schemeClr val="accent1"/>
          </a:effectRef>
          <a:fontRef idx="minor">
            <a:schemeClr val="tx1"/>
          </a:fontRef>
        </p:style>
      </p:cxnSp>
      <p:sp>
        <p:nvSpPr>
          <p:cNvPr id="23" name="Rectangle 24">
            <a:extLst>
              <a:ext uri="{FF2B5EF4-FFF2-40B4-BE49-F238E27FC236}">
                <a16:creationId xmlns:a16="http://schemas.microsoft.com/office/drawing/2014/main" id="{A94F1183-29BA-4949-8927-F011276CAAC0}"/>
              </a:ext>
            </a:extLst>
          </p:cNvPr>
          <p:cNvSpPr/>
          <p:nvPr/>
        </p:nvSpPr>
        <p:spPr>
          <a:xfrm rot="16200000">
            <a:off x="4139197" y="3632647"/>
            <a:ext cx="2661027" cy="37331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200" b="1" spc="600" dirty="0">
                <a:solidFill>
                  <a:schemeClr val="bg1"/>
                </a:solidFill>
                <a:latin typeface="Arial" panose="020B0604020202020204" pitchFamily="34" charset="0"/>
                <a:cs typeface="Arial" panose="020B0604020202020204" pitchFamily="34" charset="0"/>
              </a:rPr>
              <a:t>SEVERIDADE</a:t>
            </a:r>
            <a:endParaRPr lang="en-US" sz="1200" spc="600" dirty="0">
              <a:solidFill>
                <a:schemeClr val="bg1"/>
              </a:solidFill>
              <a:latin typeface="Arial" panose="020B0604020202020204" pitchFamily="34" charset="0"/>
              <a:cs typeface="Arial" panose="020B0604020202020204" pitchFamily="34" charset="0"/>
            </a:endParaRPr>
          </a:p>
        </p:txBody>
      </p:sp>
      <p:sp>
        <p:nvSpPr>
          <p:cNvPr id="24" name="Rectangle 24">
            <a:extLst>
              <a:ext uri="{FF2B5EF4-FFF2-40B4-BE49-F238E27FC236}">
                <a16:creationId xmlns:a16="http://schemas.microsoft.com/office/drawing/2014/main" id="{0A26F37C-44BA-4A62-AA89-46EE13D7ECFD}"/>
              </a:ext>
            </a:extLst>
          </p:cNvPr>
          <p:cNvSpPr/>
          <p:nvPr/>
        </p:nvSpPr>
        <p:spPr>
          <a:xfrm>
            <a:off x="5822499" y="5982624"/>
            <a:ext cx="5694331"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200" b="1" spc="600" dirty="0">
                <a:solidFill>
                  <a:schemeClr val="bg1"/>
                </a:solidFill>
                <a:latin typeface="Arial" panose="020B0604020202020204" pitchFamily="34" charset="0"/>
                <a:cs typeface="Arial" panose="020B0604020202020204" pitchFamily="34" charset="0"/>
              </a:rPr>
              <a:t>PROBABILIDADE</a:t>
            </a:r>
          </a:p>
        </p:txBody>
      </p:sp>
      <p:sp>
        <p:nvSpPr>
          <p:cNvPr id="32" name="Rectangle 24">
            <a:extLst>
              <a:ext uri="{FF2B5EF4-FFF2-40B4-BE49-F238E27FC236}">
                <a16:creationId xmlns:a16="http://schemas.microsoft.com/office/drawing/2014/main" id="{41FE74BD-EE01-4C59-804B-195FAF30D662}"/>
              </a:ext>
            </a:extLst>
          </p:cNvPr>
          <p:cNvSpPr/>
          <p:nvPr/>
        </p:nvSpPr>
        <p:spPr>
          <a:xfrm>
            <a:off x="7068237" y="5286052"/>
            <a:ext cx="785676"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200" dirty="0">
                <a:solidFill>
                  <a:schemeClr val="bg1"/>
                </a:solidFill>
                <a:latin typeface="Arial" panose="020B0604020202020204" pitchFamily="34" charset="0"/>
                <a:cs typeface="Arial" panose="020B0604020202020204" pitchFamily="34" charset="0"/>
              </a:rPr>
              <a:t>Muito Remoto</a:t>
            </a:r>
          </a:p>
        </p:txBody>
      </p:sp>
      <p:sp>
        <p:nvSpPr>
          <p:cNvPr id="33" name="Rectangle 24">
            <a:extLst>
              <a:ext uri="{FF2B5EF4-FFF2-40B4-BE49-F238E27FC236}">
                <a16:creationId xmlns:a16="http://schemas.microsoft.com/office/drawing/2014/main" id="{7B9696C5-2708-4510-9AF1-5C4C4A768561}"/>
              </a:ext>
            </a:extLst>
          </p:cNvPr>
          <p:cNvSpPr/>
          <p:nvPr/>
        </p:nvSpPr>
        <p:spPr>
          <a:xfrm>
            <a:off x="7918281" y="5286052"/>
            <a:ext cx="854708"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200" dirty="0">
                <a:solidFill>
                  <a:schemeClr val="bg1"/>
                </a:solidFill>
                <a:latin typeface="Arial" panose="020B0604020202020204" pitchFamily="34" charset="0"/>
                <a:cs typeface="Arial" panose="020B0604020202020204" pitchFamily="34" charset="0"/>
              </a:rPr>
              <a:t>Remoto</a:t>
            </a:r>
          </a:p>
        </p:txBody>
      </p:sp>
      <p:sp>
        <p:nvSpPr>
          <p:cNvPr id="34" name="Rectangle 24">
            <a:extLst>
              <a:ext uri="{FF2B5EF4-FFF2-40B4-BE49-F238E27FC236}">
                <a16:creationId xmlns:a16="http://schemas.microsoft.com/office/drawing/2014/main" id="{D00DE714-69D0-4C1D-A6A8-6E3084D83CB4}"/>
              </a:ext>
            </a:extLst>
          </p:cNvPr>
          <p:cNvSpPr/>
          <p:nvPr/>
        </p:nvSpPr>
        <p:spPr>
          <a:xfrm>
            <a:off x="8800829" y="5286052"/>
            <a:ext cx="854709"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200" dirty="0">
                <a:solidFill>
                  <a:schemeClr val="bg1"/>
                </a:solidFill>
                <a:latin typeface="Arial" panose="020B0604020202020204" pitchFamily="34" charset="0"/>
                <a:cs typeface="Arial" panose="020B0604020202020204" pitchFamily="34" charset="0"/>
              </a:rPr>
              <a:t>Possível</a:t>
            </a:r>
          </a:p>
        </p:txBody>
      </p:sp>
      <p:sp>
        <p:nvSpPr>
          <p:cNvPr id="35" name="Rectangle 24">
            <a:extLst>
              <a:ext uri="{FF2B5EF4-FFF2-40B4-BE49-F238E27FC236}">
                <a16:creationId xmlns:a16="http://schemas.microsoft.com/office/drawing/2014/main" id="{229AEAC0-4D2E-4A5F-BE04-6E2F838C16AD}"/>
              </a:ext>
            </a:extLst>
          </p:cNvPr>
          <p:cNvSpPr/>
          <p:nvPr/>
        </p:nvSpPr>
        <p:spPr>
          <a:xfrm>
            <a:off x="9678419" y="5286052"/>
            <a:ext cx="854709"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200" dirty="0">
                <a:solidFill>
                  <a:schemeClr val="bg1"/>
                </a:solidFill>
                <a:latin typeface="Arial" panose="020B0604020202020204" pitchFamily="34" charset="0"/>
                <a:cs typeface="Arial" panose="020B0604020202020204" pitchFamily="34" charset="0"/>
              </a:rPr>
              <a:t>Provável</a:t>
            </a:r>
          </a:p>
        </p:txBody>
      </p:sp>
      <p:sp>
        <p:nvSpPr>
          <p:cNvPr id="36" name="Rectangle 24">
            <a:extLst>
              <a:ext uri="{FF2B5EF4-FFF2-40B4-BE49-F238E27FC236}">
                <a16:creationId xmlns:a16="http://schemas.microsoft.com/office/drawing/2014/main" id="{C2C11A96-59C4-4449-B38B-F7D2D99CA0EC}"/>
              </a:ext>
            </a:extLst>
          </p:cNvPr>
          <p:cNvSpPr/>
          <p:nvPr/>
        </p:nvSpPr>
        <p:spPr>
          <a:xfrm>
            <a:off x="10551489" y="5286052"/>
            <a:ext cx="854709"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200" dirty="0">
                <a:solidFill>
                  <a:schemeClr val="bg1"/>
                </a:solidFill>
                <a:latin typeface="Arial" panose="020B0604020202020204" pitchFamily="34" charset="0"/>
                <a:cs typeface="Arial" panose="020B0604020202020204" pitchFamily="34" charset="0"/>
              </a:rPr>
              <a:t>Muito</a:t>
            </a:r>
          </a:p>
          <a:p>
            <a:pPr algn="ctr"/>
            <a:r>
              <a:rPr lang="en-US" sz="1200" dirty="0">
                <a:solidFill>
                  <a:schemeClr val="bg1"/>
                </a:solidFill>
                <a:latin typeface="Arial" panose="020B0604020202020204" pitchFamily="34" charset="0"/>
                <a:cs typeface="Arial" panose="020B0604020202020204" pitchFamily="34" charset="0"/>
              </a:rPr>
              <a:t>Provável</a:t>
            </a:r>
          </a:p>
        </p:txBody>
      </p:sp>
      <p:sp>
        <p:nvSpPr>
          <p:cNvPr id="30" name="Rectangle 24">
            <a:extLst>
              <a:ext uri="{FF2B5EF4-FFF2-40B4-BE49-F238E27FC236}">
                <a16:creationId xmlns:a16="http://schemas.microsoft.com/office/drawing/2014/main" id="{FB8F37DC-E69F-4FE7-AC5D-93BCA607D1BE}"/>
              </a:ext>
            </a:extLst>
          </p:cNvPr>
          <p:cNvSpPr/>
          <p:nvPr/>
        </p:nvSpPr>
        <p:spPr>
          <a:xfrm>
            <a:off x="5385594" y="4690358"/>
            <a:ext cx="1556717"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r"/>
            <a:r>
              <a:rPr lang="en-US" sz="1200" dirty="0">
                <a:solidFill>
                  <a:schemeClr val="bg1"/>
                </a:solidFill>
                <a:latin typeface="Arial" panose="020B0604020202020204" pitchFamily="34" charset="0"/>
                <a:cs typeface="Arial" panose="020B0604020202020204" pitchFamily="34" charset="0"/>
              </a:rPr>
              <a:t>Leve</a:t>
            </a:r>
          </a:p>
        </p:txBody>
      </p:sp>
      <p:sp>
        <p:nvSpPr>
          <p:cNvPr id="42" name="Retângulo: Cantos Arredondados 41">
            <a:extLst>
              <a:ext uri="{FF2B5EF4-FFF2-40B4-BE49-F238E27FC236}">
                <a16:creationId xmlns:a16="http://schemas.microsoft.com/office/drawing/2014/main" id="{AE47F428-0953-4962-ACC7-8F180D8AB45F}"/>
              </a:ext>
            </a:extLst>
          </p:cNvPr>
          <p:cNvSpPr/>
          <p:nvPr/>
        </p:nvSpPr>
        <p:spPr>
          <a:xfrm>
            <a:off x="7063121" y="4683759"/>
            <a:ext cx="785676" cy="330046"/>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3" name="Retângulo: Cantos Arredondados 42">
            <a:extLst>
              <a:ext uri="{FF2B5EF4-FFF2-40B4-BE49-F238E27FC236}">
                <a16:creationId xmlns:a16="http://schemas.microsoft.com/office/drawing/2014/main" id="{C3650FC8-EA48-4150-85B4-B5EBC054C87B}"/>
              </a:ext>
            </a:extLst>
          </p:cNvPr>
          <p:cNvSpPr/>
          <p:nvPr/>
        </p:nvSpPr>
        <p:spPr>
          <a:xfrm>
            <a:off x="7952797" y="4683759"/>
            <a:ext cx="785676" cy="330046"/>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4" name="Retângulo: Cantos Arredondados 43">
            <a:extLst>
              <a:ext uri="{FF2B5EF4-FFF2-40B4-BE49-F238E27FC236}">
                <a16:creationId xmlns:a16="http://schemas.microsoft.com/office/drawing/2014/main" id="{D98FF448-6BE7-45AD-983A-8C36BF3C4C8F}"/>
              </a:ext>
            </a:extLst>
          </p:cNvPr>
          <p:cNvSpPr/>
          <p:nvPr/>
        </p:nvSpPr>
        <p:spPr>
          <a:xfrm>
            <a:off x="8830534" y="4683759"/>
            <a:ext cx="785676" cy="330046"/>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5" name="Retângulo: Cantos Arredondados 44">
            <a:extLst>
              <a:ext uri="{FF2B5EF4-FFF2-40B4-BE49-F238E27FC236}">
                <a16:creationId xmlns:a16="http://schemas.microsoft.com/office/drawing/2014/main" id="{B836D241-C408-4799-9DF8-36124867C715}"/>
              </a:ext>
            </a:extLst>
          </p:cNvPr>
          <p:cNvSpPr/>
          <p:nvPr/>
        </p:nvSpPr>
        <p:spPr>
          <a:xfrm>
            <a:off x="9708271" y="4683759"/>
            <a:ext cx="785676" cy="330046"/>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6" name="Retângulo: Cantos Arredondados 45">
            <a:extLst>
              <a:ext uri="{FF2B5EF4-FFF2-40B4-BE49-F238E27FC236}">
                <a16:creationId xmlns:a16="http://schemas.microsoft.com/office/drawing/2014/main" id="{899399FD-62D5-419F-934B-23B83BCCE865}"/>
              </a:ext>
            </a:extLst>
          </p:cNvPr>
          <p:cNvSpPr/>
          <p:nvPr/>
        </p:nvSpPr>
        <p:spPr>
          <a:xfrm>
            <a:off x="10586006" y="4683759"/>
            <a:ext cx="785676" cy="330046"/>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9" name="Rectangle 24">
            <a:extLst>
              <a:ext uri="{FF2B5EF4-FFF2-40B4-BE49-F238E27FC236}">
                <a16:creationId xmlns:a16="http://schemas.microsoft.com/office/drawing/2014/main" id="{30FD62F2-B1BA-45E7-BA34-C9EC3A9EA6B4}"/>
              </a:ext>
            </a:extLst>
          </p:cNvPr>
          <p:cNvSpPr/>
          <p:nvPr/>
        </p:nvSpPr>
        <p:spPr>
          <a:xfrm>
            <a:off x="5385594" y="4237264"/>
            <a:ext cx="1556717"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r"/>
            <a:r>
              <a:rPr lang="en-US" sz="1200" dirty="0">
                <a:solidFill>
                  <a:schemeClr val="bg1"/>
                </a:solidFill>
                <a:latin typeface="Arial" panose="020B0604020202020204" pitchFamily="34" charset="0"/>
                <a:cs typeface="Arial" panose="020B0604020202020204" pitchFamily="34" charset="0"/>
              </a:rPr>
              <a:t>Moderado</a:t>
            </a:r>
          </a:p>
        </p:txBody>
      </p:sp>
      <p:sp>
        <p:nvSpPr>
          <p:cNvPr id="58" name="Retângulo: Cantos Arredondados 57">
            <a:extLst>
              <a:ext uri="{FF2B5EF4-FFF2-40B4-BE49-F238E27FC236}">
                <a16:creationId xmlns:a16="http://schemas.microsoft.com/office/drawing/2014/main" id="{11744BE5-9F62-4CC3-8442-7246DCA4FB97}"/>
              </a:ext>
            </a:extLst>
          </p:cNvPr>
          <p:cNvSpPr/>
          <p:nvPr/>
        </p:nvSpPr>
        <p:spPr>
          <a:xfrm>
            <a:off x="7063121" y="4230665"/>
            <a:ext cx="785676" cy="330046"/>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9" name="Retângulo: Cantos Arredondados 58">
            <a:extLst>
              <a:ext uri="{FF2B5EF4-FFF2-40B4-BE49-F238E27FC236}">
                <a16:creationId xmlns:a16="http://schemas.microsoft.com/office/drawing/2014/main" id="{49FE5EB8-FDBD-4A57-A46F-EEC461088AFC}"/>
              </a:ext>
            </a:extLst>
          </p:cNvPr>
          <p:cNvSpPr/>
          <p:nvPr/>
        </p:nvSpPr>
        <p:spPr>
          <a:xfrm>
            <a:off x="7952797" y="4230665"/>
            <a:ext cx="785676" cy="330046"/>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0" name="Retângulo: Cantos Arredondados 59">
            <a:extLst>
              <a:ext uri="{FF2B5EF4-FFF2-40B4-BE49-F238E27FC236}">
                <a16:creationId xmlns:a16="http://schemas.microsoft.com/office/drawing/2014/main" id="{1AD2ABED-E4F6-49FE-9089-866E2B6534AB}"/>
              </a:ext>
            </a:extLst>
          </p:cNvPr>
          <p:cNvSpPr/>
          <p:nvPr/>
        </p:nvSpPr>
        <p:spPr>
          <a:xfrm>
            <a:off x="8830534" y="4230665"/>
            <a:ext cx="785676" cy="330046"/>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1" name="Retângulo: Cantos Arredondados 60">
            <a:extLst>
              <a:ext uri="{FF2B5EF4-FFF2-40B4-BE49-F238E27FC236}">
                <a16:creationId xmlns:a16="http://schemas.microsoft.com/office/drawing/2014/main" id="{0EE02DDC-BFF9-40E1-98AD-1E0878E12E1C}"/>
              </a:ext>
            </a:extLst>
          </p:cNvPr>
          <p:cNvSpPr/>
          <p:nvPr/>
        </p:nvSpPr>
        <p:spPr>
          <a:xfrm>
            <a:off x="9708271" y="4230665"/>
            <a:ext cx="785676" cy="330046"/>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2" name="Retângulo: Cantos Arredondados 61">
            <a:extLst>
              <a:ext uri="{FF2B5EF4-FFF2-40B4-BE49-F238E27FC236}">
                <a16:creationId xmlns:a16="http://schemas.microsoft.com/office/drawing/2014/main" id="{7F25B9FA-15FD-48C1-B29B-78AFE7450D9D}"/>
              </a:ext>
            </a:extLst>
          </p:cNvPr>
          <p:cNvSpPr/>
          <p:nvPr/>
        </p:nvSpPr>
        <p:spPr>
          <a:xfrm>
            <a:off x="10586006" y="4230665"/>
            <a:ext cx="785676" cy="330046"/>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7" name="Rectangle 24">
            <a:extLst>
              <a:ext uri="{FF2B5EF4-FFF2-40B4-BE49-F238E27FC236}">
                <a16:creationId xmlns:a16="http://schemas.microsoft.com/office/drawing/2014/main" id="{52CB26A3-1C6C-435D-93EE-663C15366BA2}"/>
              </a:ext>
            </a:extLst>
          </p:cNvPr>
          <p:cNvSpPr/>
          <p:nvPr/>
        </p:nvSpPr>
        <p:spPr>
          <a:xfrm>
            <a:off x="5385594" y="3784170"/>
            <a:ext cx="1556717"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r"/>
            <a:r>
              <a:rPr lang="en-US" sz="1200" dirty="0">
                <a:solidFill>
                  <a:schemeClr val="bg1"/>
                </a:solidFill>
                <a:latin typeface="Arial" panose="020B0604020202020204" pitchFamily="34" charset="0"/>
                <a:cs typeface="Arial" panose="020B0604020202020204" pitchFamily="34" charset="0"/>
              </a:rPr>
              <a:t>Significativo</a:t>
            </a:r>
          </a:p>
        </p:txBody>
      </p:sp>
      <p:sp>
        <p:nvSpPr>
          <p:cNvPr id="63" name="Retângulo: Cantos Arredondados 62">
            <a:extLst>
              <a:ext uri="{FF2B5EF4-FFF2-40B4-BE49-F238E27FC236}">
                <a16:creationId xmlns:a16="http://schemas.microsoft.com/office/drawing/2014/main" id="{7919A44D-EB1A-4E8C-A13C-1F306AAAE962}"/>
              </a:ext>
            </a:extLst>
          </p:cNvPr>
          <p:cNvSpPr/>
          <p:nvPr/>
        </p:nvSpPr>
        <p:spPr>
          <a:xfrm>
            <a:off x="7063121" y="3777571"/>
            <a:ext cx="785676" cy="330046"/>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4" name="Retângulo: Cantos Arredondados 63">
            <a:extLst>
              <a:ext uri="{FF2B5EF4-FFF2-40B4-BE49-F238E27FC236}">
                <a16:creationId xmlns:a16="http://schemas.microsoft.com/office/drawing/2014/main" id="{DE0890A2-144D-4BE6-B178-E059ACD151DA}"/>
              </a:ext>
            </a:extLst>
          </p:cNvPr>
          <p:cNvSpPr/>
          <p:nvPr/>
        </p:nvSpPr>
        <p:spPr>
          <a:xfrm>
            <a:off x="7952797" y="3777571"/>
            <a:ext cx="785676" cy="330046"/>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5" name="Retângulo: Cantos Arredondados 64">
            <a:extLst>
              <a:ext uri="{FF2B5EF4-FFF2-40B4-BE49-F238E27FC236}">
                <a16:creationId xmlns:a16="http://schemas.microsoft.com/office/drawing/2014/main" id="{4ED6943A-798D-4B6E-B4D7-9E22195E77DF}"/>
              </a:ext>
            </a:extLst>
          </p:cNvPr>
          <p:cNvSpPr/>
          <p:nvPr/>
        </p:nvSpPr>
        <p:spPr>
          <a:xfrm>
            <a:off x="8830534" y="3777571"/>
            <a:ext cx="785676" cy="330046"/>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6" name="Retângulo: Cantos Arredondados 65">
            <a:extLst>
              <a:ext uri="{FF2B5EF4-FFF2-40B4-BE49-F238E27FC236}">
                <a16:creationId xmlns:a16="http://schemas.microsoft.com/office/drawing/2014/main" id="{890B3018-655D-400C-8537-EBFE461DFAFF}"/>
              </a:ext>
            </a:extLst>
          </p:cNvPr>
          <p:cNvSpPr/>
          <p:nvPr/>
        </p:nvSpPr>
        <p:spPr>
          <a:xfrm>
            <a:off x="9708271" y="3777571"/>
            <a:ext cx="785676" cy="330046"/>
          </a:xfrm>
          <a:prstGeom prst="roundRect">
            <a:avLst/>
          </a:prstGeom>
          <a:solidFill>
            <a:srgbClr val="F796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7" name="Retângulo: Cantos Arredondados 66">
            <a:extLst>
              <a:ext uri="{FF2B5EF4-FFF2-40B4-BE49-F238E27FC236}">
                <a16:creationId xmlns:a16="http://schemas.microsoft.com/office/drawing/2014/main" id="{1C3DD695-442E-4E95-B658-90E2FFC6C80E}"/>
              </a:ext>
            </a:extLst>
          </p:cNvPr>
          <p:cNvSpPr/>
          <p:nvPr/>
        </p:nvSpPr>
        <p:spPr>
          <a:xfrm>
            <a:off x="10586006" y="3777571"/>
            <a:ext cx="785676" cy="33004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6" name="Rectangle 24">
            <a:extLst>
              <a:ext uri="{FF2B5EF4-FFF2-40B4-BE49-F238E27FC236}">
                <a16:creationId xmlns:a16="http://schemas.microsoft.com/office/drawing/2014/main" id="{8ACF14A3-48CD-48B3-BEF2-1580E01455BF}"/>
              </a:ext>
            </a:extLst>
          </p:cNvPr>
          <p:cNvSpPr/>
          <p:nvPr/>
        </p:nvSpPr>
        <p:spPr>
          <a:xfrm>
            <a:off x="5385594" y="3331076"/>
            <a:ext cx="1556717"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r"/>
            <a:r>
              <a:rPr lang="en-US" sz="1200" dirty="0">
                <a:solidFill>
                  <a:schemeClr val="bg1"/>
                </a:solidFill>
                <a:latin typeface="Arial" panose="020B0604020202020204" pitchFamily="34" charset="0"/>
                <a:cs typeface="Arial" panose="020B0604020202020204" pitchFamily="34" charset="0"/>
              </a:rPr>
              <a:t>Cretic</a:t>
            </a:r>
          </a:p>
        </p:txBody>
      </p:sp>
      <p:sp>
        <p:nvSpPr>
          <p:cNvPr id="68" name="Retângulo: Cantos Arredondados 67">
            <a:extLst>
              <a:ext uri="{FF2B5EF4-FFF2-40B4-BE49-F238E27FC236}">
                <a16:creationId xmlns:a16="http://schemas.microsoft.com/office/drawing/2014/main" id="{647A79F9-5B06-46F1-BE77-DB86E7076BB5}"/>
              </a:ext>
            </a:extLst>
          </p:cNvPr>
          <p:cNvSpPr/>
          <p:nvPr/>
        </p:nvSpPr>
        <p:spPr>
          <a:xfrm>
            <a:off x="7063121" y="3324477"/>
            <a:ext cx="785676" cy="330046"/>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9" name="Retângulo: Cantos Arredondados 68">
            <a:extLst>
              <a:ext uri="{FF2B5EF4-FFF2-40B4-BE49-F238E27FC236}">
                <a16:creationId xmlns:a16="http://schemas.microsoft.com/office/drawing/2014/main" id="{1C5A1559-5F0F-4B7C-9DF5-EF766DD2A043}"/>
              </a:ext>
            </a:extLst>
          </p:cNvPr>
          <p:cNvSpPr/>
          <p:nvPr/>
        </p:nvSpPr>
        <p:spPr>
          <a:xfrm>
            <a:off x="7952797" y="3324477"/>
            <a:ext cx="785676" cy="330046"/>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0" name="Retângulo: Cantos Arredondados 69">
            <a:extLst>
              <a:ext uri="{FF2B5EF4-FFF2-40B4-BE49-F238E27FC236}">
                <a16:creationId xmlns:a16="http://schemas.microsoft.com/office/drawing/2014/main" id="{AD8BC689-3808-4D48-84F5-B21ECC463E1A}"/>
              </a:ext>
            </a:extLst>
          </p:cNvPr>
          <p:cNvSpPr/>
          <p:nvPr/>
        </p:nvSpPr>
        <p:spPr>
          <a:xfrm>
            <a:off x="8830534" y="3324477"/>
            <a:ext cx="785676" cy="330046"/>
          </a:xfrm>
          <a:prstGeom prst="roundRect">
            <a:avLst/>
          </a:prstGeom>
          <a:solidFill>
            <a:srgbClr val="F796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1" name="Retângulo: Cantos Arredondados 70">
            <a:extLst>
              <a:ext uri="{FF2B5EF4-FFF2-40B4-BE49-F238E27FC236}">
                <a16:creationId xmlns:a16="http://schemas.microsoft.com/office/drawing/2014/main" id="{D06D8F45-34D6-4280-88FB-4A76DF13D682}"/>
              </a:ext>
            </a:extLst>
          </p:cNvPr>
          <p:cNvSpPr/>
          <p:nvPr/>
        </p:nvSpPr>
        <p:spPr>
          <a:xfrm>
            <a:off x="9708271" y="3324477"/>
            <a:ext cx="785676" cy="33004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2" name="Retângulo: Cantos Arredondados 71">
            <a:extLst>
              <a:ext uri="{FF2B5EF4-FFF2-40B4-BE49-F238E27FC236}">
                <a16:creationId xmlns:a16="http://schemas.microsoft.com/office/drawing/2014/main" id="{CC4B42A9-7D6D-4B78-ACCE-411C7D85159C}"/>
              </a:ext>
            </a:extLst>
          </p:cNvPr>
          <p:cNvSpPr/>
          <p:nvPr/>
        </p:nvSpPr>
        <p:spPr>
          <a:xfrm>
            <a:off x="10586006" y="3324477"/>
            <a:ext cx="785676" cy="33004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5" name="Rectangle 24">
            <a:extLst>
              <a:ext uri="{FF2B5EF4-FFF2-40B4-BE49-F238E27FC236}">
                <a16:creationId xmlns:a16="http://schemas.microsoft.com/office/drawing/2014/main" id="{08F01DB7-A616-4287-86DC-8303A11E19ED}"/>
              </a:ext>
            </a:extLst>
          </p:cNvPr>
          <p:cNvSpPr/>
          <p:nvPr/>
        </p:nvSpPr>
        <p:spPr>
          <a:xfrm>
            <a:off x="5385594" y="2877982"/>
            <a:ext cx="1556717"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r"/>
            <a:r>
              <a:rPr lang="en-US" sz="1200" dirty="0">
                <a:solidFill>
                  <a:schemeClr val="bg1"/>
                </a:solidFill>
                <a:latin typeface="Arial" panose="020B0604020202020204" pitchFamily="34" charset="0"/>
                <a:cs typeface="Arial" panose="020B0604020202020204" pitchFamily="34" charset="0"/>
              </a:rPr>
              <a:t>Muito Crítico</a:t>
            </a:r>
          </a:p>
        </p:txBody>
      </p:sp>
      <p:sp>
        <p:nvSpPr>
          <p:cNvPr id="73" name="Retângulo: Cantos Arredondados 72">
            <a:extLst>
              <a:ext uri="{FF2B5EF4-FFF2-40B4-BE49-F238E27FC236}">
                <a16:creationId xmlns:a16="http://schemas.microsoft.com/office/drawing/2014/main" id="{2F5B8F14-26AE-40D5-843F-E516DB906654}"/>
              </a:ext>
            </a:extLst>
          </p:cNvPr>
          <p:cNvSpPr/>
          <p:nvPr/>
        </p:nvSpPr>
        <p:spPr>
          <a:xfrm>
            <a:off x="7075060" y="2871383"/>
            <a:ext cx="785676" cy="330046"/>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4" name="Retângulo: Cantos Arredondados 73">
            <a:extLst>
              <a:ext uri="{FF2B5EF4-FFF2-40B4-BE49-F238E27FC236}">
                <a16:creationId xmlns:a16="http://schemas.microsoft.com/office/drawing/2014/main" id="{EC97BBE6-246E-4E1E-8F81-EB88F1A65514}"/>
              </a:ext>
            </a:extLst>
          </p:cNvPr>
          <p:cNvSpPr/>
          <p:nvPr/>
        </p:nvSpPr>
        <p:spPr>
          <a:xfrm>
            <a:off x="7952797" y="2871383"/>
            <a:ext cx="785676" cy="330046"/>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5" name="Retângulo: Cantos Arredondados 74">
            <a:extLst>
              <a:ext uri="{FF2B5EF4-FFF2-40B4-BE49-F238E27FC236}">
                <a16:creationId xmlns:a16="http://schemas.microsoft.com/office/drawing/2014/main" id="{3A5A3AE8-168C-4138-BAF0-413C9926734A}"/>
              </a:ext>
            </a:extLst>
          </p:cNvPr>
          <p:cNvSpPr/>
          <p:nvPr/>
        </p:nvSpPr>
        <p:spPr>
          <a:xfrm>
            <a:off x="8830534" y="2871383"/>
            <a:ext cx="785676" cy="33004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6" name="Retângulo: Cantos Arredondados 75">
            <a:extLst>
              <a:ext uri="{FF2B5EF4-FFF2-40B4-BE49-F238E27FC236}">
                <a16:creationId xmlns:a16="http://schemas.microsoft.com/office/drawing/2014/main" id="{DAF49891-C6E3-4AB1-9770-5D26D415A352}"/>
              </a:ext>
            </a:extLst>
          </p:cNvPr>
          <p:cNvSpPr/>
          <p:nvPr/>
        </p:nvSpPr>
        <p:spPr>
          <a:xfrm>
            <a:off x="9708271" y="2871383"/>
            <a:ext cx="785676" cy="33004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7" name="Retângulo: Cantos Arredondados 76">
            <a:extLst>
              <a:ext uri="{FF2B5EF4-FFF2-40B4-BE49-F238E27FC236}">
                <a16:creationId xmlns:a16="http://schemas.microsoft.com/office/drawing/2014/main" id="{E46EC1AA-875C-4CE5-966E-BD9FF4E0F17D}"/>
              </a:ext>
            </a:extLst>
          </p:cNvPr>
          <p:cNvSpPr/>
          <p:nvPr/>
        </p:nvSpPr>
        <p:spPr>
          <a:xfrm>
            <a:off x="10586006" y="2871383"/>
            <a:ext cx="785676" cy="33004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8" name="Retângulo: Cantos Arredondados 77">
            <a:extLst>
              <a:ext uri="{FF2B5EF4-FFF2-40B4-BE49-F238E27FC236}">
                <a16:creationId xmlns:a16="http://schemas.microsoft.com/office/drawing/2014/main" id="{09E82A47-A9C0-454B-B64A-720CCC496184}"/>
              </a:ext>
            </a:extLst>
          </p:cNvPr>
          <p:cNvSpPr/>
          <p:nvPr/>
        </p:nvSpPr>
        <p:spPr>
          <a:xfrm>
            <a:off x="8016822" y="1498870"/>
            <a:ext cx="474243" cy="19922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9" name="Retângulo: Cantos Arredondados 78">
            <a:extLst>
              <a:ext uri="{FF2B5EF4-FFF2-40B4-BE49-F238E27FC236}">
                <a16:creationId xmlns:a16="http://schemas.microsoft.com/office/drawing/2014/main" id="{4765CE79-3A4B-4376-BE01-3D82CF89319B}"/>
              </a:ext>
            </a:extLst>
          </p:cNvPr>
          <p:cNvSpPr/>
          <p:nvPr/>
        </p:nvSpPr>
        <p:spPr>
          <a:xfrm>
            <a:off x="8014238" y="1787653"/>
            <a:ext cx="474243" cy="19922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0" name="Retângulo: Cantos Arredondados 79">
            <a:extLst>
              <a:ext uri="{FF2B5EF4-FFF2-40B4-BE49-F238E27FC236}">
                <a16:creationId xmlns:a16="http://schemas.microsoft.com/office/drawing/2014/main" id="{C7C4C1AC-EA62-4C7D-A91F-A48F0A11C1C7}"/>
              </a:ext>
            </a:extLst>
          </p:cNvPr>
          <p:cNvSpPr/>
          <p:nvPr/>
        </p:nvSpPr>
        <p:spPr>
          <a:xfrm>
            <a:off x="9727791" y="1498870"/>
            <a:ext cx="474243" cy="19922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2" name="Retângulo: Cantos Arredondados 81">
            <a:extLst>
              <a:ext uri="{FF2B5EF4-FFF2-40B4-BE49-F238E27FC236}">
                <a16:creationId xmlns:a16="http://schemas.microsoft.com/office/drawing/2014/main" id="{E3078836-7EC2-4E6C-AA9F-BDC273991BAF}"/>
              </a:ext>
            </a:extLst>
          </p:cNvPr>
          <p:cNvSpPr/>
          <p:nvPr/>
        </p:nvSpPr>
        <p:spPr>
          <a:xfrm>
            <a:off x="9727791" y="1787653"/>
            <a:ext cx="474243" cy="19922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3" name="Rectangle 24">
            <a:extLst>
              <a:ext uri="{FF2B5EF4-FFF2-40B4-BE49-F238E27FC236}">
                <a16:creationId xmlns:a16="http://schemas.microsoft.com/office/drawing/2014/main" id="{D3141D93-694F-4CEE-8061-AFF768E69949}"/>
              </a:ext>
            </a:extLst>
          </p:cNvPr>
          <p:cNvSpPr/>
          <p:nvPr/>
        </p:nvSpPr>
        <p:spPr>
          <a:xfrm>
            <a:off x="8479837" y="1449344"/>
            <a:ext cx="1066196" cy="29827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r>
              <a:rPr lang="en-US" sz="1050" b="1" dirty="0">
                <a:solidFill>
                  <a:schemeClr val="bg1"/>
                </a:solidFill>
                <a:latin typeface="Arial" panose="020B0604020202020204" pitchFamily="34" charset="0"/>
                <a:cs typeface="Arial" panose="020B0604020202020204" pitchFamily="34" charset="0"/>
              </a:rPr>
              <a:t>MUITO ALTA</a:t>
            </a:r>
            <a:endParaRPr lang="en-US" sz="1050" dirty="0">
              <a:solidFill>
                <a:schemeClr val="bg1"/>
              </a:solidFill>
              <a:latin typeface="Arial" panose="020B0604020202020204" pitchFamily="34" charset="0"/>
              <a:cs typeface="Arial" panose="020B0604020202020204" pitchFamily="34" charset="0"/>
            </a:endParaRPr>
          </a:p>
        </p:txBody>
      </p:sp>
      <p:sp>
        <p:nvSpPr>
          <p:cNvPr id="84" name="Rectangle 24">
            <a:extLst>
              <a:ext uri="{FF2B5EF4-FFF2-40B4-BE49-F238E27FC236}">
                <a16:creationId xmlns:a16="http://schemas.microsoft.com/office/drawing/2014/main" id="{83E02280-55F1-449F-AE82-CDB4D3E126CF}"/>
              </a:ext>
            </a:extLst>
          </p:cNvPr>
          <p:cNvSpPr/>
          <p:nvPr/>
        </p:nvSpPr>
        <p:spPr>
          <a:xfrm>
            <a:off x="8488481" y="1738127"/>
            <a:ext cx="1066196" cy="29827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r>
              <a:rPr lang="en-US" sz="1050" b="1" dirty="0">
                <a:solidFill>
                  <a:schemeClr val="bg1"/>
                </a:solidFill>
                <a:latin typeface="Arial" panose="020B0604020202020204" pitchFamily="34" charset="0"/>
                <a:cs typeface="Arial" panose="020B0604020202020204" pitchFamily="34" charset="0"/>
              </a:rPr>
              <a:t>ALTA</a:t>
            </a:r>
            <a:endParaRPr lang="en-US" sz="1050" dirty="0">
              <a:solidFill>
                <a:schemeClr val="bg1"/>
              </a:solidFill>
              <a:latin typeface="Arial" panose="020B0604020202020204" pitchFamily="34" charset="0"/>
              <a:cs typeface="Arial" panose="020B0604020202020204" pitchFamily="34" charset="0"/>
            </a:endParaRPr>
          </a:p>
        </p:txBody>
      </p:sp>
      <p:sp>
        <p:nvSpPr>
          <p:cNvPr id="85" name="Rectangle 24">
            <a:extLst>
              <a:ext uri="{FF2B5EF4-FFF2-40B4-BE49-F238E27FC236}">
                <a16:creationId xmlns:a16="http://schemas.microsoft.com/office/drawing/2014/main" id="{3CA8EFB4-40AB-4C07-9F9B-B435F80CC404}"/>
              </a:ext>
            </a:extLst>
          </p:cNvPr>
          <p:cNvSpPr/>
          <p:nvPr/>
        </p:nvSpPr>
        <p:spPr>
          <a:xfrm>
            <a:off x="10283901" y="1449344"/>
            <a:ext cx="1066196" cy="29827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r>
              <a:rPr lang="en-US" sz="1050" b="1" dirty="0">
                <a:solidFill>
                  <a:schemeClr val="bg1"/>
                </a:solidFill>
                <a:latin typeface="Arial" panose="020B0604020202020204" pitchFamily="34" charset="0"/>
                <a:cs typeface="Arial" panose="020B0604020202020204" pitchFamily="34" charset="0"/>
              </a:rPr>
              <a:t>MÉDIA</a:t>
            </a:r>
            <a:endParaRPr lang="en-US" sz="1050" dirty="0">
              <a:solidFill>
                <a:schemeClr val="bg1"/>
              </a:solidFill>
              <a:latin typeface="Arial" panose="020B0604020202020204" pitchFamily="34" charset="0"/>
              <a:cs typeface="Arial" panose="020B0604020202020204" pitchFamily="34" charset="0"/>
            </a:endParaRPr>
          </a:p>
        </p:txBody>
      </p:sp>
      <p:sp>
        <p:nvSpPr>
          <p:cNvPr id="86" name="Rectangle 24">
            <a:extLst>
              <a:ext uri="{FF2B5EF4-FFF2-40B4-BE49-F238E27FC236}">
                <a16:creationId xmlns:a16="http://schemas.microsoft.com/office/drawing/2014/main" id="{79675874-C3A7-42F3-ABC4-C3482BE19AF6}"/>
              </a:ext>
            </a:extLst>
          </p:cNvPr>
          <p:cNvSpPr/>
          <p:nvPr/>
        </p:nvSpPr>
        <p:spPr>
          <a:xfrm>
            <a:off x="10286839" y="1738127"/>
            <a:ext cx="1066196" cy="29827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r>
              <a:rPr lang="en-US" sz="1050" b="1" dirty="0">
                <a:solidFill>
                  <a:schemeClr val="bg1"/>
                </a:solidFill>
                <a:latin typeface="Arial" panose="020B0604020202020204" pitchFamily="34" charset="0"/>
                <a:cs typeface="Arial" panose="020B0604020202020204" pitchFamily="34" charset="0"/>
              </a:rPr>
              <a:t>BAIXA</a:t>
            </a:r>
            <a:endParaRPr lang="en-US" sz="1050" dirty="0">
              <a:solidFill>
                <a:schemeClr val="bg1"/>
              </a:solidFill>
              <a:latin typeface="Arial" panose="020B0604020202020204" pitchFamily="34" charset="0"/>
              <a:cs typeface="Arial" panose="020B0604020202020204" pitchFamily="34" charset="0"/>
            </a:endParaRPr>
          </a:p>
        </p:txBody>
      </p:sp>
      <p:sp>
        <p:nvSpPr>
          <p:cNvPr id="90" name="Rectangle 24">
            <a:extLst>
              <a:ext uri="{FF2B5EF4-FFF2-40B4-BE49-F238E27FC236}">
                <a16:creationId xmlns:a16="http://schemas.microsoft.com/office/drawing/2014/main" id="{9F0DE4C8-3BF5-41AD-BEDC-0732B23062A8}"/>
              </a:ext>
            </a:extLst>
          </p:cNvPr>
          <p:cNvSpPr/>
          <p:nvPr/>
        </p:nvSpPr>
        <p:spPr>
          <a:xfrm>
            <a:off x="7897422" y="1101546"/>
            <a:ext cx="1066196" cy="29827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r>
              <a:rPr lang="en-US" sz="1200" b="1" dirty="0">
                <a:solidFill>
                  <a:schemeClr val="bg1"/>
                </a:solidFill>
                <a:latin typeface="Arial" panose="020B0604020202020204" pitchFamily="34" charset="0"/>
                <a:cs typeface="Arial" panose="020B0604020202020204" pitchFamily="34" charset="0"/>
              </a:rPr>
              <a:t>Prioridade:</a:t>
            </a:r>
            <a:endParaRPr lang="en-US" sz="1200" dirty="0">
              <a:solidFill>
                <a:schemeClr val="bg1"/>
              </a:solidFill>
              <a:latin typeface="Arial" panose="020B0604020202020204" pitchFamily="34" charset="0"/>
              <a:cs typeface="Arial" panose="020B0604020202020204" pitchFamily="34" charset="0"/>
            </a:endParaRPr>
          </a:p>
        </p:txBody>
      </p:sp>
      <p:sp>
        <p:nvSpPr>
          <p:cNvPr id="88" name="Chave Esquerda 87">
            <a:extLst>
              <a:ext uri="{FF2B5EF4-FFF2-40B4-BE49-F238E27FC236}">
                <a16:creationId xmlns:a16="http://schemas.microsoft.com/office/drawing/2014/main" id="{65C220B4-F984-F052-BA7C-CAC1A4F7F8C2}"/>
              </a:ext>
            </a:extLst>
          </p:cNvPr>
          <p:cNvSpPr/>
          <p:nvPr/>
        </p:nvSpPr>
        <p:spPr>
          <a:xfrm rot="10800000">
            <a:off x="4687191" y="2382259"/>
            <a:ext cx="151977" cy="3597500"/>
          </a:xfrm>
          <a:prstGeom prst="leftBrace">
            <a:avLst>
              <a:gd name="adj1" fmla="val 78004"/>
              <a:gd name="adj2" fmla="val 50000"/>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Tree>
    <p:extLst>
      <p:ext uri="{BB962C8B-B14F-4D97-AF65-F5344CB8AC3E}">
        <p14:creationId xmlns:p14="http://schemas.microsoft.com/office/powerpoint/2010/main" val="42286437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m 12">
            <a:extLst>
              <a:ext uri="{FF2B5EF4-FFF2-40B4-BE49-F238E27FC236}">
                <a16:creationId xmlns:a16="http://schemas.microsoft.com/office/drawing/2014/main" id="{12BFA4A1-C799-4156-B9AA-8C5BAF34837C}"/>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t="13297" r="35099" b="16459"/>
          <a:stretch/>
        </p:blipFill>
        <p:spPr>
          <a:xfrm>
            <a:off x="3455468" y="-8446"/>
            <a:ext cx="8736532" cy="6362792"/>
          </a:xfrm>
          <a:prstGeom prst="rect">
            <a:avLst/>
          </a:prstGeom>
        </p:spPr>
      </p:pic>
      <p:sp>
        <p:nvSpPr>
          <p:cNvPr id="14" name="Retângulo 13">
            <a:extLst>
              <a:ext uri="{FF2B5EF4-FFF2-40B4-BE49-F238E27FC236}">
                <a16:creationId xmlns:a16="http://schemas.microsoft.com/office/drawing/2014/main" id="{A7052269-4346-4CAB-A907-6821B15D939B}"/>
              </a:ext>
            </a:extLst>
          </p:cNvPr>
          <p:cNvSpPr/>
          <p:nvPr/>
        </p:nvSpPr>
        <p:spPr>
          <a:xfrm>
            <a:off x="-1" y="0"/>
            <a:ext cx="3455469" cy="429374"/>
          </a:xfrm>
          <a:prstGeom prst="rect">
            <a:avLst/>
          </a:prstGeom>
          <a:solidFill>
            <a:srgbClr val="495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36" name="Imagem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857"/>
            <a:ext cx="12192000" cy="6856285"/>
          </a:xfrm>
          <a:prstGeom prst="rect">
            <a:avLst/>
          </a:prstGeom>
        </p:spPr>
      </p:pic>
      <p:pic>
        <p:nvPicPr>
          <p:cNvPr id="5" name="Imagem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429375"/>
            <a:ext cx="11430000" cy="6427768"/>
          </a:xfrm>
          <a:prstGeom prst="rect">
            <a:avLst/>
          </a:prstGeom>
        </p:spPr>
      </p:pic>
      <p:sp>
        <p:nvSpPr>
          <p:cNvPr id="3" name="Retângulo 2">
            <a:extLst>
              <a:ext uri="{FF2B5EF4-FFF2-40B4-BE49-F238E27FC236}">
                <a16:creationId xmlns:a16="http://schemas.microsoft.com/office/drawing/2014/main" id="{552A1349-3C8A-4D1A-8DE6-7B816E64EC50}"/>
              </a:ext>
            </a:extLst>
          </p:cNvPr>
          <p:cNvSpPr/>
          <p:nvPr/>
        </p:nvSpPr>
        <p:spPr>
          <a:xfrm>
            <a:off x="1102177" y="1474482"/>
            <a:ext cx="3850822" cy="584775"/>
          </a:xfrm>
          <a:prstGeom prst="rect">
            <a:avLst/>
          </a:prstGeom>
          <a:noFill/>
        </p:spPr>
        <p:txBody>
          <a:bodyPr wrap="square" rtlCol="0">
            <a:spAutoFit/>
          </a:bodyPr>
          <a:lstStyle/>
          <a:p>
            <a:pPr>
              <a:lnSpc>
                <a:spcPct val="80000"/>
              </a:lnSpc>
            </a:pPr>
            <a:r>
              <a:rPr lang="en-US" sz="4000" dirty="0">
                <a:solidFill>
                  <a:schemeClr val="bg1"/>
                </a:solidFill>
                <a:latin typeface="Arial" panose="020B0604020202020204" pitchFamily="34" charset="0"/>
                <a:cs typeface="Arial" panose="020B0604020202020204" pitchFamily="34" charset="0"/>
              </a:rPr>
              <a:t>Severidade</a:t>
            </a:r>
          </a:p>
        </p:txBody>
      </p:sp>
      <p:sp>
        <p:nvSpPr>
          <p:cNvPr id="4" name="CaixaDeTexto 3">
            <a:extLst>
              <a:ext uri="{FF2B5EF4-FFF2-40B4-BE49-F238E27FC236}">
                <a16:creationId xmlns:a16="http://schemas.microsoft.com/office/drawing/2014/main" id="{1A447D27-A143-4FEE-B65B-747B467C0AD0}"/>
              </a:ext>
            </a:extLst>
          </p:cNvPr>
          <p:cNvSpPr txBox="1"/>
          <p:nvPr/>
        </p:nvSpPr>
        <p:spPr>
          <a:xfrm>
            <a:off x="1026324" y="2130915"/>
            <a:ext cx="3850822" cy="3970318"/>
          </a:xfrm>
          <a:prstGeom prst="rect">
            <a:avLst/>
          </a:prstGeom>
          <a:noFill/>
        </p:spPr>
        <p:txBody>
          <a:bodyPr wrap="square" rtlCol="0" anchor="t">
            <a:spAutoFit/>
          </a:bodyPr>
          <a:lstStyle/>
          <a:p>
            <a:pPr marL="285750" indent="-285750">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Severidade é o tamanho do impacto.</a:t>
            </a:r>
          </a:p>
          <a:p>
            <a:endParaRPr lang="pt-BR" dirty="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Deve ser classificada de acordo com o efeito.</a:t>
            </a:r>
          </a:p>
          <a:p>
            <a:pPr marL="285750" indent="-285750">
              <a:buFont typeface="Arial" panose="020B0604020202020204" pitchFamily="34" charset="0"/>
              <a:buChar char="•"/>
            </a:pPr>
            <a:endParaRPr lang="pt-BR" dirty="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Definida considerando o </a:t>
            </a:r>
            <a:r>
              <a:rPr lang="pt-BR" b="1" dirty="0">
                <a:solidFill>
                  <a:schemeClr val="bg1"/>
                </a:solidFill>
                <a:latin typeface="Arial" panose="020B0604020202020204" pitchFamily="34" charset="0"/>
                <a:cs typeface="Arial" panose="020B0604020202020204" pitchFamily="34" charset="0"/>
              </a:rPr>
              <a:t>PIOR CENÁRIO RAZOAVELMENTE POSSÍVEL, desconsiderando a ação dos controles.</a:t>
            </a:r>
          </a:p>
          <a:p>
            <a:pPr marL="285750" indent="-285750">
              <a:buFont typeface="Arial" panose="020B0604020202020204" pitchFamily="34" charset="0"/>
              <a:buChar char="•"/>
            </a:pPr>
            <a:endParaRPr lang="pt-BR" b="1" dirty="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pt-BR" b="1" dirty="0">
                <a:solidFill>
                  <a:schemeClr val="bg1"/>
                </a:solidFill>
                <a:latin typeface="Arial" panose="020B0604020202020204" pitchFamily="34" charset="0"/>
                <a:cs typeface="Arial" panose="020B0604020202020204" pitchFamily="34" charset="0"/>
              </a:rPr>
              <a:t>Importante: possível não é a mesma coisa que RAZOAVELMENTE POSSÍVEL.</a:t>
            </a:r>
            <a:endParaRPr lang="pt-BR" dirty="0">
              <a:solidFill>
                <a:schemeClr val="bg1"/>
              </a:solidFill>
              <a:latin typeface="Arial" panose="020B0604020202020204" pitchFamily="34" charset="0"/>
              <a:cs typeface="Arial" panose="020B0604020202020204" pitchFamily="34" charset="0"/>
            </a:endParaRPr>
          </a:p>
        </p:txBody>
      </p:sp>
      <p:sp>
        <p:nvSpPr>
          <p:cNvPr id="7" name="Retângulo 6"/>
          <p:cNvSpPr/>
          <p:nvPr/>
        </p:nvSpPr>
        <p:spPr>
          <a:xfrm>
            <a:off x="11277600" y="6028897"/>
            <a:ext cx="914400" cy="828246"/>
          </a:xfrm>
          <a:prstGeom prst="rect">
            <a:avLst/>
          </a:prstGeom>
          <a:solidFill>
            <a:srgbClr val="1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34" name="Imagem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333045"/>
            <a:ext cx="2264669" cy="533401"/>
          </a:xfrm>
          <a:prstGeom prst="rect">
            <a:avLst/>
          </a:prstGeom>
        </p:spPr>
      </p:pic>
      <p:pic>
        <p:nvPicPr>
          <p:cNvPr id="10" name="Imagem 9"/>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Tree>
    <p:extLst>
      <p:ext uri="{BB962C8B-B14F-4D97-AF65-F5344CB8AC3E}">
        <p14:creationId xmlns:p14="http://schemas.microsoft.com/office/powerpoint/2010/main" val="8844760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Slips Trips and Falls Training - CPD Accredited Online Training Course, —  ATF Solutions - Online Health and Safety Training">
            <a:extLst>
              <a:ext uri="{FF2B5EF4-FFF2-40B4-BE49-F238E27FC236}">
                <a16:creationId xmlns:a16="http://schemas.microsoft.com/office/drawing/2014/main" id="{C36A2204-276C-2C55-6583-20B58F6C8E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111791" cy="8180636"/>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m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0" y="429375"/>
            <a:ext cx="11430000" cy="6427768"/>
          </a:xfrm>
          <a:prstGeom prst="rect">
            <a:avLst/>
          </a:prstGeom>
        </p:spPr>
      </p:pic>
      <p:sp>
        <p:nvSpPr>
          <p:cNvPr id="3" name="Retângulo 2">
            <a:extLst>
              <a:ext uri="{FF2B5EF4-FFF2-40B4-BE49-F238E27FC236}">
                <a16:creationId xmlns:a16="http://schemas.microsoft.com/office/drawing/2014/main" id="{552A1349-3C8A-4D1A-8DE6-7B816E64EC50}"/>
              </a:ext>
            </a:extLst>
          </p:cNvPr>
          <p:cNvSpPr/>
          <p:nvPr/>
        </p:nvSpPr>
        <p:spPr>
          <a:xfrm>
            <a:off x="1365947" y="1702972"/>
            <a:ext cx="3850822" cy="584775"/>
          </a:xfrm>
          <a:prstGeom prst="rect">
            <a:avLst/>
          </a:prstGeom>
          <a:noFill/>
        </p:spPr>
        <p:txBody>
          <a:bodyPr wrap="square" rtlCol="0">
            <a:spAutoFit/>
          </a:bodyPr>
          <a:lstStyle/>
          <a:p>
            <a:pPr>
              <a:lnSpc>
                <a:spcPct val="80000"/>
              </a:lnSpc>
            </a:pPr>
            <a:r>
              <a:rPr lang="en-US" sz="4000" dirty="0" err="1">
                <a:solidFill>
                  <a:schemeClr val="bg1"/>
                </a:solidFill>
                <a:latin typeface="Arial" panose="020B0604020202020204" pitchFamily="34" charset="0"/>
                <a:cs typeface="Arial" panose="020B0604020202020204" pitchFamily="34" charset="0"/>
              </a:rPr>
              <a:t>Exemplo</a:t>
            </a:r>
            <a:r>
              <a:rPr lang="en-US" sz="4000" dirty="0">
                <a:solidFill>
                  <a:schemeClr val="bg1"/>
                </a:solidFill>
                <a:latin typeface="Arial" panose="020B0604020202020204" pitchFamily="34" charset="0"/>
                <a:cs typeface="Arial" panose="020B0604020202020204" pitchFamily="34" charset="0"/>
              </a:rPr>
              <a:t> 1:</a:t>
            </a:r>
          </a:p>
        </p:txBody>
      </p:sp>
      <p:sp>
        <p:nvSpPr>
          <p:cNvPr id="4" name="CaixaDeTexto 3">
            <a:extLst>
              <a:ext uri="{FF2B5EF4-FFF2-40B4-BE49-F238E27FC236}">
                <a16:creationId xmlns:a16="http://schemas.microsoft.com/office/drawing/2014/main" id="{1A447D27-A143-4FEE-B65B-747B467C0AD0}"/>
              </a:ext>
            </a:extLst>
          </p:cNvPr>
          <p:cNvSpPr txBox="1"/>
          <p:nvPr/>
        </p:nvSpPr>
        <p:spPr>
          <a:xfrm>
            <a:off x="1365947" y="2509902"/>
            <a:ext cx="3850822" cy="3139321"/>
          </a:xfrm>
          <a:prstGeom prst="rect">
            <a:avLst/>
          </a:prstGeom>
          <a:noFill/>
        </p:spPr>
        <p:txBody>
          <a:bodyPr wrap="square" rtlCol="0" anchor="t">
            <a:spAutoFit/>
          </a:bodyPr>
          <a:lstStyle/>
          <a:p>
            <a:pPr marL="285750" indent="-285750">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Imaginem uma situação de risco de queda do mesmo nível no chão após tropeção, uma oficina ou até mesmo em um escritório.</a:t>
            </a:r>
          </a:p>
          <a:p>
            <a:pPr marL="285750" indent="-285750">
              <a:buFont typeface="Arial" panose="020B0604020202020204" pitchFamily="34" charset="0"/>
              <a:buChar char="•"/>
            </a:pPr>
            <a:endParaRPr lang="pt-BR" dirty="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Qual a pior severidade </a:t>
            </a:r>
            <a:r>
              <a:rPr lang="pt-BR" b="1" dirty="0">
                <a:solidFill>
                  <a:schemeClr val="bg1"/>
                </a:solidFill>
                <a:latin typeface="Arial" panose="020B0604020202020204" pitchFamily="34" charset="0"/>
                <a:cs typeface="Arial" panose="020B0604020202020204" pitchFamily="34" charset="0"/>
              </a:rPr>
              <a:t>razoavelmente possível? </a:t>
            </a:r>
            <a:endParaRPr lang="pt-BR" dirty="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pt-BR" dirty="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É </a:t>
            </a:r>
            <a:r>
              <a:rPr lang="pt-BR" b="1" dirty="0">
                <a:solidFill>
                  <a:schemeClr val="bg1"/>
                </a:solidFill>
                <a:latin typeface="Arial" panose="020B0604020202020204" pitchFamily="34" charset="0"/>
                <a:cs typeface="Arial" panose="020B0604020202020204" pitchFamily="34" charset="0"/>
              </a:rPr>
              <a:t>razoável</a:t>
            </a:r>
            <a:r>
              <a:rPr lang="pt-BR" dirty="0">
                <a:solidFill>
                  <a:schemeClr val="bg1"/>
                </a:solidFill>
                <a:latin typeface="Arial" panose="020B0604020202020204" pitchFamily="34" charset="0"/>
                <a:cs typeface="Arial" panose="020B0604020202020204" pitchFamily="34" charset="0"/>
              </a:rPr>
              <a:t> dizer que uma pessoa poderia morrer em uma situação como essa?</a:t>
            </a:r>
          </a:p>
        </p:txBody>
      </p:sp>
      <p:sp>
        <p:nvSpPr>
          <p:cNvPr id="7" name="Retângulo 6"/>
          <p:cNvSpPr/>
          <p:nvPr/>
        </p:nvSpPr>
        <p:spPr>
          <a:xfrm>
            <a:off x="11277600" y="6028897"/>
            <a:ext cx="914400" cy="828246"/>
          </a:xfrm>
          <a:prstGeom prst="rect">
            <a:avLst/>
          </a:prstGeom>
          <a:solidFill>
            <a:srgbClr val="1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34" name="Imagem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333045"/>
            <a:ext cx="2264669" cy="533401"/>
          </a:xfrm>
          <a:prstGeom prst="rect">
            <a:avLst/>
          </a:prstGeom>
        </p:spPr>
      </p:pic>
      <p:pic>
        <p:nvPicPr>
          <p:cNvPr id="10" name="Imagem 9"/>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Tree>
    <p:extLst>
      <p:ext uri="{BB962C8B-B14F-4D97-AF65-F5344CB8AC3E}">
        <p14:creationId xmlns:p14="http://schemas.microsoft.com/office/powerpoint/2010/main" val="37309990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Working At Heights In 2020 | Advanced Consulting and Training">
            <a:extLst>
              <a:ext uri="{FF2B5EF4-FFF2-40B4-BE49-F238E27FC236}">
                <a16:creationId xmlns:a16="http://schemas.microsoft.com/office/drawing/2014/main" id="{049B29FC-ED0D-8B07-48B0-C9D5671803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773860"/>
            <a:ext cx="12161702" cy="9121276"/>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m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0" y="429375"/>
            <a:ext cx="11430000" cy="6427768"/>
          </a:xfrm>
          <a:prstGeom prst="rect">
            <a:avLst/>
          </a:prstGeom>
        </p:spPr>
      </p:pic>
      <p:sp>
        <p:nvSpPr>
          <p:cNvPr id="3" name="Retângulo 2">
            <a:extLst>
              <a:ext uri="{FF2B5EF4-FFF2-40B4-BE49-F238E27FC236}">
                <a16:creationId xmlns:a16="http://schemas.microsoft.com/office/drawing/2014/main" id="{552A1349-3C8A-4D1A-8DE6-7B816E64EC50}"/>
              </a:ext>
            </a:extLst>
          </p:cNvPr>
          <p:cNvSpPr/>
          <p:nvPr/>
        </p:nvSpPr>
        <p:spPr>
          <a:xfrm>
            <a:off x="1365947" y="1702972"/>
            <a:ext cx="3850822" cy="584775"/>
          </a:xfrm>
          <a:prstGeom prst="rect">
            <a:avLst/>
          </a:prstGeom>
          <a:noFill/>
        </p:spPr>
        <p:txBody>
          <a:bodyPr wrap="square" rtlCol="0">
            <a:spAutoFit/>
          </a:bodyPr>
          <a:lstStyle/>
          <a:p>
            <a:pPr>
              <a:lnSpc>
                <a:spcPct val="80000"/>
              </a:lnSpc>
            </a:pPr>
            <a:r>
              <a:rPr lang="en-US" sz="4000" dirty="0" err="1">
                <a:solidFill>
                  <a:schemeClr val="bg1"/>
                </a:solidFill>
                <a:latin typeface="Arial" panose="020B0604020202020204" pitchFamily="34" charset="0"/>
                <a:cs typeface="Arial" panose="020B0604020202020204" pitchFamily="34" charset="0"/>
              </a:rPr>
              <a:t>Exemplo</a:t>
            </a:r>
            <a:r>
              <a:rPr lang="en-US" sz="4000" dirty="0">
                <a:solidFill>
                  <a:schemeClr val="bg1"/>
                </a:solidFill>
                <a:latin typeface="Arial" panose="020B0604020202020204" pitchFamily="34" charset="0"/>
                <a:cs typeface="Arial" panose="020B0604020202020204" pitchFamily="34" charset="0"/>
              </a:rPr>
              <a:t> 2:</a:t>
            </a:r>
          </a:p>
        </p:txBody>
      </p:sp>
      <p:sp>
        <p:nvSpPr>
          <p:cNvPr id="4" name="CaixaDeTexto 3">
            <a:extLst>
              <a:ext uri="{FF2B5EF4-FFF2-40B4-BE49-F238E27FC236}">
                <a16:creationId xmlns:a16="http://schemas.microsoft.com/office/drawing/2014/main" id="{1A447D27-A143-4FEE-B65B-747B467C0AD0}"/>
              </a:ext>
            </a:extLst>
          </p:cNvPr>
          <p:cNvSpPr txBox="1"/>
          <p:nvPr/>
        </p:nvSpPr>
        <p:spPr>
          <a:xfrm>
            <a:off x="1365947" y="2509902"/>
            <a:ext cx="3850822" cy="2862322"/>
          </a:xfrm>
          <a:prstGeom prst="rect">
            <a:avLst/>
          </a:prstGeom>
          <a:noFill/>
        </p:spPr>
        <p:txBody>
          <a:bodyPr wrap="square" rtlCol="0" anchor="t">
            <a:spAutoFit/>
          </a:bodyPr>
          <a:lstStyle/>
          <a:p>
            <a:pPr marL="285750" indent="-285750">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Imaginem uma situação de risco de queda de diferença de nível durante trabalho em altura.</a:t>
            </a:r>
          </a:p>
          <a:p>
            <a:pPr marL="285750" indent="-285750">
              <a:buFont typeface="Arial" panose="020B0604020202020204" pitchFamily="34" charset="0"/>
              <a:buChar char="•"/>
            </a:pPr>
            <a:endParaRPr lang="pt-BR" dirty="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Qual a pior severidade </a:t>
            </a:r>
            <a:r>
              <a:rPr lang="pt-BR" b="1" dirty="0">
                <a:solidFill>
                  <a:schemeClr val="bg1"/>
                </a:solidFill>
                <a:latin typeface="Arial" panose="020B0604020202020204" pitchFamily="34" charset="0"/>
                <a:cs typeface="Arial" panose="020B0604020202020204" pitchFamily="34" charset="0"/>
              </a:rPr>
              <a:t>razoavelmente possível? </a:t>
            </a:r>
            <a:endParaRPr lang="pt-BR" dirty="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pt-BR" dirty="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É </a:t>
            </a:r>
            <a:r>
              <a:rPr lang="pt-BR" b="1" dirty="0">
                <a:solidFill>
                  <a:schemeClr val="bg1"/>
                </a:solidFill>
                <a:latin typeface="Arial" panose="020B0604020202020204" pitchFamily="34" charset="0"/>
                <a:cs typeface="Arial" panose="020B0604020202020204" pitchFamily="34" charset="0"/>
              </a:rPr>
              <a:t>razoável</a:t>
            </a:r>
            <a:r>
              <a:rPr lang="pt-BR" dirty="0">
                <a:solidFill>
                  <a:schemeClr val="bg1"/>
                </a:solidFill>
                <a:latin typeface="Arial" panose="020B0604020202020204" pitchFamily="34" charset="0"/>
                <a:cs typeface="Arial" panose="020B0604020202020204" pitchFamily="34" charset="0"/>
              </a:rPr>
              <a:t> dizer que uma pessoa poderia morrer em uma situação como essa?</a:t>
            </a:r>
          </a:p>
        </p:txBody>
      </p:sp>
      <p:sp>
        <p:nvSpPr>
          <p:cNvPr id="7" name="Retângulo 6"/>
          <p:cNvSpPr/>
          <p:nvPr/>
        </p:nvSpPr>
        <p:spPr>
          <a:xfrm>
            <a:off x="11277600" y="6028897"/>
            <a:ext cx="914400" cy="828246"/>
          </a:xfrm>
          <a:prstGeom prst="rect">
            <a:avLst/>
          </a:prstGeom>
          <a:solidFill>
            <a:srgbClr val="1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34" name="Imagem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333045"/>
            <a:ext cx="2264669" cy="533401"/>
          </a:xfrm>
          <a:prstGeom prst="rect">
            <a:avLst/>
          </a:prstGeom>
        </p:spPr>
      </p:pic>
      <p:pic>
        <p:nvPicPr>
          <p:cNvPr id="10" name="Imagem 9"/>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Tree>
    <p:extLst>
      <p:ext uri="{BB962C8B-B14F-4D97-AF65-F5344CB8AC3E}">
        <p14:creationId xmlns:p14="http://schemas.microsoft.com/office/powerpoint/2010/main" val="35416828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734D5126-5944-4627-9277-BCF9A49B8D48}"/>
              </a:ext>
            </a:extLst>
          </p:cNvPr>
          <p:cNvPicPr>
            <a:picLocks noChangeAspect="1"/>
          </p:cNvPicPr>
          <p:nvPr/>
        </p:nvPicPr>
        <p:blipFill rotWithShape="1">
          <a:blip r:embed="rId3">
            <a:extLst>
              <a:ext uri="{28A0092B-C50C-407E-A947-70E740481C1C}">
                <a14:useLocalDpi xmlns:a14="http://schemas.microsoft.com/office/drawing/2010/main" val="0"/>
              </a:ext>
            </a:extLst>
          </a:blip>
          <a:srcRect t="9959" b="-9959"/>
          <a:stretch/>
        </p:blipFill>
        <p:spPr>
          <a:xfrm flipH="1">
            <a:off x="1909850" y="1617"/>
            <a:ext cx="10282150" cy="6854766"/>
          </a:xfrm>
          <a:prstGeom prst="rect">
            <a:avLst/>
          </a:prstGeom>
        </p:spPr>
      </p:pic>
      <p:sp>
        <p:nvSpPr>
          <p:cNvPr id="8" name="Retângulo 7">
            <a:extLst>
              <a:ext uri="{FF2B5EF4-FFF2-40B4-BE49-F238E27FC236}">
                <a16:creationId xmlns:a16="http://schemas.microsoft.com/office/drawing/2014/main" id="{FA0A3F5C-1F50-4C78-8896-9742C3CDDD8C}"/>
              </a:ext>
            </a:extLst>
          </p:cNvPr>
          <p:cNvSpPr/>
          <p:nvPr/>
        </p:nvSpPr>
        <p:spPr>
          <a:xfrm>
            <a:off x="-1" y="0"/>
            <a:ext cx="1909851" cy="428517"/>
          </a:xfrm>
          <a:prstGeom prst="rect">
            <a:avLst/>
          </a:prstGeom>
          <a:solidFill>
            <a:srgbClr val="001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36" name="Imagem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29"/>
            <a:ext cx="12192000" cy="6856285"/>
          </a:xfrm>
          <a:prstGeom prst="rect">
            <a:avLst/>
          </a:prstGeom>
        </p:spPr>
      </p:pic>
      <p:pic>
        <p:nvPicPr>
          <p:cNvPr id="5" name="Imagem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429375"/>
            <a:ext cx="11430000" cy="6427768"/>
          </a:xfrm>
          <a:prstGeom prst="rect">
            <a:avLst/>
          </a:prstGeom>
        </p:spPr>
      </p:pic>
      <p:pic>
        <p:nvPicPr>
          <p:cNvPr id="34" name="Imagem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333045"/>
            <a:ext cx="2264669" cy="533401"/>
          </a:xfrm>
          <a:prstGeom prst="rect">
            <a:avLst/>
          </a:prstGeom>
        </p:spPr>
      </p:pic>
      <p:sp>
        <p:nvSpPr>
          <p:cNvPr id="3" name="Retângulo 2">
            <a:extLst>
              <a:ext uri="{FF2B5EF4-FFF2-40B4-BE49-F238E27FC236}">
                <a16:creationId xmlns:a16="http://schemas.microsoft.com/office/drawing/2014/main" id="{552A1349-3C8A-4D1A-8DE6-7B816E64EC50}"/>
              </a:ext>
            </a:extLst>
          </p:cNvPr>
          <p:cNvSpPr/>
          <p:nvPr/>
        </p:nvSpPr>
        <p:spPr>
          <a:xfrm>
            <a:off x="856967" y="1573252"/>
            <a:ext cx="3850822" cy="584775"/>
          </a:xfrm>
          <a:prstGeom prst="rect">
            <a:avLst/>
          </a:prstGeom>
          <a:noFill/>
        </p:spPr>
        <p:txBody>
          <a:bodyPr wrap="square" rtlCol="0">
            <a:spAutoFit/>
          </a:bodyPr>
          <a:lstStyle/>
          <a:p>
            <a:pPr>
              <a:lnSpc>
                <a:spcPct val="80000"/>
              </a:lnSpc>
            </a:pPr>
            <a:r>
              <a:rPr lang="en-US" sz="4000" b="1" dirty="0">
                <a:solidFill>
                  <a:schemeClr val="bg1"/>
                </a:solidFill>
                <a:latin typeface="Arial" panose="020B0604020202020204" pitchFamily="34" charset="0"/>
                <a:cs typeface="Arial" panose="020B0604020202020204" pitchFamily="34" charset="0"/>
              </a:rPr>
              <a:t>Probabilidade</a:t>
            </a:r>
          </a:p>
        </p:txBody>
      </p:sp>
      <p:sp>
        <p:nvSpPr>
          <p:cNvPr id="4" name="CaixaDeTexto 3">
            <a:extLst>
              <a:ext uri="{FF2B5EF4-FFF2-40B4-BE49-F238E27FC236}">
                <a16:creationId xmlns:a16="http://schemas.microsoft.com/office/drawing/2014/main" id="{1A447D27-A143-4FEE-B65B-747B467C0AD0}"/>
              </a:ext>
            </a:extLst>
          </p:cNvPr>
          <p:cNvSpPr txBox="1"/>
          <p:nvPr/>
        </p:nvSpPr>
        <p:spPr>
          <a:xfrm>
            <a:off x="856969" y="2267580"/>
            <a:ext cx="3845972" cy="3447098"/>
          </a:xfrm>
          <a:prstGeom prst="rect">
            <a:avLst/>
          </a:prstGeom>
          <a:noFill/>
        </p:spPr>
        <p:txBody>
          <a:bodyPr wrap="square" rtlCol="0" anchor="t">
            <a:spAutoFit/>
          </a:bodyPr>
          <a:lstStyle/>
          <a:p>
            <a:pPr marL="225425" indent="-225425">
              <a:spcBef>
                <a:spcPts val="1200"/>
              </a:spcBef>
              <a:buClr>
                <a:srgbClr val="FFC000"/>
              </a:buClr>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Probabilidade é a chance de ocorrência do cenário de risco, após a implementação de controles.</a:t>
            </a:r>
          </a:p>
          <a:p>
            <a:pPr marL="225425" indent="-225425">
              <a:spcBef>
                <a:spcPts val="1200"/>
              </a:spcBef>
              <a:buClr>
                <a:srgbClr val="FFC000"/>
              </a:buClr>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A probabilidade para riscos de segurança, embora qualitativa, pode ser minimamente estimada.</a:t>
            </a:r>
          </a:p>
          <a:p>
            <a:pPr marL="225425" indent="-225425">
              <a:spcBef>
                <a:spcPts val="1200"/>
              </a:spcBef>
              <a:buClr>
                <a:srgbClr val="FFC000"/>
              </a:buClr>
              <a:buFont typeface="Arial" panose="020B0604020202020204" pitchFamily="34" charset="0"/>
              <a:buChar char="•"/>
            </a:pPr>
            <a:r>
              <a:rPr lang="pt-BR" dirty="0">
                <a:solidFill>
                  <a:schemeClr val="bg1"/>
                </a:solidFill>
                <a:latin typeface="Arial" panose="020B0604020202020204" pitchFamily="34" charset="0"/>
                <a:cs typeface="Arial" panose="020B0604020202020204" pitchFamily="34" charset="0"/>
              </a:rPr>
              <a:t>Para reduzir a subjetividade, a ART é sempre elaborada por uma </a:t>
            </a:r>
            <a:r>
              <a:rPr lang="pt-BR" b="1" dirty="0">
                <a:solidFill>
                  <a:schemeClr val="bg1"/>
                </a:solidFill>
                <a:latin typeface="Arial" panose="020B0604020202020204" pitchFamily="34" charset="0"/>
                <a:cs typeface="Arial" panose="020B0604020202020204" pitchFamily="34" charset="0"/>
              </a:rPr>
              <a:t>equipe multidisciplinar </a:t>
            </a:r>
            <a:r>
              <a:rPr lang="pt-BR" dirty="0">
                <a:solidFill>
                  <a:schemeClr val="bg1"/>
                </a:solidFill>
                <a:latin typeface="Arial" panose="020B0604020202020204" pitchFamily="34" charset="0"/>
                <a:cs typeface="Arial" panose="020B0604020202020204" pitchFamily="34" charset="0"/>
              </a:rPr>
              <a:t>que irá discutir e definir.</a:t>
            </a:r>
          </a:p>
        </p:txBody>
      </p:sp>
      <p:sp>
        <p:nvSpPr>
          <p:cNvPr id="7" name="Retângulo 6"/>
          <p:cNvSpPr/>
          <p:nvPr/>
        </p:nvSpPr>
        <p:spPr>
          <a:xfrm>
            <a:off x="11277600" y="6028897"/>
            <a:ext cx="914400" cy="828246"/>
          </a:xfrm>
          <a:prstGeom prst="rect">
            <a:avLst/>
          </a:prstGeom>
          <a:solidFill>
            <a:srgbClr val="1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10" name="Imagem 9"/>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
        <p:nvSpPr>
          <p:cNvPr id="12" name="Retângulo 11">
            <a:extLst>
              <a:ext uri="{FF2B5EF4-FFF2-40B4-BE49-F238E27FC236}">
                <a16:creationId xmlns:a16="http://schemas.microsoft.com/office/drawing/2014/main" id="{49E1AB92-B91D-4E2D-850B-CBBCD6BE7D30}"/>
              </a:ext>
            </a:extLst>
          </p:cNvPr>
          <p:cNvSpPr/>
          <p:nvPr/>
        </p:nvSpPr>
        <p:spPr>
          <a:xfrm>
            <a:off x="11166763" y="7261354"/>
            <a:ext cx="1025237" cy="8589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050" dirty="0"/>
              <a:t>Incluir ícone para chamar hiperlink do Excel com régua</a:t>
            </a:r>
          </a:p>
        </p:txBody>
      </p:sp>
    </p:spTree>
    <p:extLst>
      <p:ext uri="{BB962C8B-B14F-4D97-AF65-F5344CB8AC3E}">
        <p14:creationId xmlns:p14="http://schemas.microsoft.com/office/powerpoint/2010/main" val="29154071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descr="Uma imagem contendo teclado, mesa, computador, grupo&#10;&#10;Descrição gerada automaticamente">
            <a:extLst>
              <a:ext uri="{FF2B5EF4-FFF2-40B4-BE49-F238E27FC236}">
                <a16:creationId xmlns:a16="http://schemas.microsoft.com/office/drawing/2014/main" id="{3E27360B-A882-4979-B303-0A4D645C5FEA}"/>
              </a:ext>
            </a:extLst>
          </p:cNvPr>
          <p:cNvPicPr>
            <a:picLocks noChangeAspect="1"/>
          </p:cNvPicPr>
          <p:nvPr/>
        </p:nvPicPr>
        <p:blipFill rotWithShape="1">
          <a:blip r:embed="rId3">
            <a:extLst>
              <a:ext uri="{28A0092B-C50C-407E-A947-70E740481C1C}">
                <a14:useLocalDpi xmlns:a14="http://schemas.microsoft.com/office/drawing/2010/main" val="0"/>
              </a:ext>
            </a:extLst>
          </a:blip>
          <a:srcRect t="38332"/>
          <a:stretch/>
        </p:blipFill>
        <p:spPr>
          <a:xfrm>
            <a:off x="-12700" y="1861494"/>
            <a:ext cx="12204700" cy="4996506"/>
          </a:xfrm>
          <a:prstGeom prst="rect">
            <a:avLst/>
          </a:prstGeom>
        </p:spPr>
      </p:pic>
      <p:sp>
        <p:nvSpPr>
          <p:cNvPr id="17" name="Retângulo 16">
            <a:extLst>
              <a:ext uri="{FF2B5EF4-FFF2-40B4-BE49-F238E27FC236}">
                <a16:creationId xmlns:a16="http://schemas.microsoft.com/office/drawing/2014/main" id="{9CA6D0D9-F67E-35AD-23DB-3A3EA538D45B}"/>
              </a:ext>
            </a:extLst>
          </p:cNvPr>
          <p:cNvSpPr/>
          <p:nvPr/>
        </p:nvSpPr>
        <p:spPr>
          <a:xfrm>
            <a:off x="-21880" y="1967741"/>
            <a:ext cx="12217402" cy="4887345"/>
          </a:xfrm>
          <a:prstGeom prst="rect">
            <a:avLst/>
          </a:prstGeom>
          <a:solidFill>
            <a:srgbClr val="0A0400">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23" name="Imagem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30" name="CaixaDeTexto 29">
            <a:extLst>
              <a:ext uri="{FF2B5EF4-FFF2-40B4-BE49-F238E27FC236}">
                <a16:creationId xmlns:a16="http://schemas.microsoft.com/office/drawing/2014/main" id="{C4D0B9B8-3461-415D-88E4-E115FA82818E}"/>
              </a:ext>
            </a:extLst>
          </p:cNvPr>
          <p:cNvSpPr txBox="1"/>
          <p:nvPr/>
        </p:nvSpPr>
        <p:spPr>
          <a:xfrm>
            <a:off x="1511181" y="4948776"/>
            <a:ext cx="2413489" cy="830997"/>
          </a:xfrm>
          <a:prstGeom prst="rect">
            <a:avLst/>
          </a:prstGeom>
          <a:noFill/>
        </p:spPr>
        <p:txBody>
          <a:bodyPr wrap="square">
            <a:spAutoFit/>
          </a:bodyPr>
          <a:lstStyle/>
          <a:p>
            <a:pPr algn="ctr"/>
            <a:r>
              <a:rPr lang="en-CA" sz="2400" b="1" dirty="0">
                <a:solidFill>
                  <a:schemeClr val="lt1"/>
                </a:solidFill>
                <a:latin typeface="Arial" panose="020B0604020202020204" pitchFamily="34" charset="0"/>
                <a:cs typeface="Arial" panose="020B0604020202020204" pitchFamily="34" charset="0"/>
              </a:rPr>
              <a:t>Hierarquia</a:t>
            </a:r>
          </a:p>
          <a:p>
            <a:pPr algn="ctr"/>
            <a:r>
              <a:rPr lang="en-CA" sz="2400" b="1" dirty="0">
                <a:solidFill>
                  <a:schemeClr val="lt1"/>
                </a:solidFill>
                <a:latin typeface="Arial" panose="020B0604020202020204" pitchFamily="34" charset="0"/>
                <a:cs typeface="Arial" panose="020B0604020202020204" pitchFamily="34" charset="0"/>
              </a:rPr>
              <a:t>de controles</a:t>
            </a:r>
          </a:p>
        </p:txBody>
      </p:sp>
      <p:sp>
        <p:nvSpPr>
          <p:cNvPr id="31" name="CaixaDeTexto 30">
            <a:extLst>
              <a:ext uri="{FF2B5EF4-FFF2-40B4-BE49-F238E27FC236}">
                <a16:creationId xmlns:a16="http://schemas.microsoft.com/office/drawing/2014/main" id="{EF70CD58-377B-4621-8110-60671BEF3CAD}"/>
              </a:ext>
            </a:extLst>
          </p:cNvPr>
          <p:cNvSpPr txBox="1"/>
          <p:nvPr/>
        </p:nvSpPr>
        <p:spPr>
          <a:xfrm>
            <a:off x="4699870" y="4948775"/>
            <a:ext cx="2815587" cy="830997"/>
          </a:xfrm>
          <a:prstGeom prst="rect">
            <a:avLst/>
          </a:prstGeom>
          <a:noFill/>
        </p:spPr>
        <p:txBody>
          <a:bodyPr wrap="square">
            <a:spAutoFit/>
          </a:bodyPr>
          <a:lstStyle>
            <a:defPPr>
              <a:defRPr lang="pt-BR"/>
            </a:defPPr>
            <a:lvl1pPr algn="ctr">
              <a:defRPr b="1">
                <a:solidFill>
                  <a:schemeClr val="lt1"/>
                </a:solidFill>
                <a:latin typeface="Arial" panose="020B0604020202020204" pitchFamily="34" charset="0"/>
                <a:cs typeface="Arial" panose="020B0604020202020204" pitchFamily="34" charset="0"/>
              </a:defRPr>
            </a:lvl1pPr>
          </a:lstStyle>
          <a:p>
            <a:r>
              <a:rPr lang="en-CA" sz="2400" dirty="0"/>
              <a:t>procedimentação e treinamento</a:t>
            </a:r>
          </a:p>
        </p:txBody>
      </p:sp>
      <p:sp>
        <p:nvSpPr>
          <p:cNvPr id="33" name="CaixaDeTexto 32">
            <a:extLst>
              <a:ext uri="{FF2B5EF4-FFF2-40B4-BE49-F238E27FC236}">
                <a16:creationId xmlns:a16="http://schemas.microsoft.com/office/drawing/2014/main" id="{9A718D06-0278-4C80-924B-F0F37C5DA0F3}"/>
              </a:ext>
            </a:extLst>
          </p:cNvPr>
          <p:cNvSpPr txBox="1"/>
          <p:nvPr/>
        </p:nvSpPr>
        <p:spPr>
          <a:xfrm>
            <a:off x="8200767" y="4948775"/>
            <a:ext cx="2538865" cy="830997"/>
          </a:xfrm>
          <a:prstGeom prst="rect">
            <a:avLst/>
          </a:prstGeom>
          <a:noFill/>
        </p:spPr>
        <p:txBody>
          <a:bodyPr wrap="square">
            <a:spAutoFit/>
          </a:bodyPr>
          <a:lstStyle>
            <a:defPPr>
              <a:defRPr lang="pt-BR"/>
            </a:defPPr>
            <a:lvl1pPr algn="ctr">
              <a:defRPr b="1">
                <a:solidFill>
                  <a:schemeClr val="lt1"/>
                </a:solidFill>
                <a:latin typeface="Arial" panose="020B0604020202020204" pitchFamily="34" charset="0"/>
                <a:cs typeface="Arial" panose="020B0604020202020204" pitchFamily="34" charset="0"/>
              </a:defRPr>
            </a:lvl1pPr>
          </a:lstStyle>
          <a:p>
            <a:pPr algn="ctr"/>
            <a:r>
              <a:rPr lang="en-CA" sz="2400" b="1" dirty="0" err="1">
                <a:latin typeface="Arial" panose="020B0604020202020204" pitchFamily="34" charset="0"/>
                <a:cs typeface="Arial" panose="020B0604020202020204" pitchFamily="34" charset="0"/>
              </a:rPr>
              <a:t>histórico</a:t>
            </a:r>
            <a:r>
              <a:rPr lang="en-CA" sz="2400" b="1" dirty="0">
                <a:latin typeface="Arial" panose="020B0604020202020204" pitchFamily="34" charset="0"/>
                <a:cs typeface="Arial" panose="020B0604020202020204" pitchFamily="34" charset="0"/>
              </a:rPr>
              <a:t> de </a:t>
            </a:r>
            <a:r>
              <a:rPr lang="en-CA" sz="2400" b="1" dirty="0" err="1">
                <a:latin typeface="Arial" panose="020B0604020202020204" pitchFamily="34" charset="0"/>
                <a:cs typeface="Arial" panose="020B0604020202020204" pitchFamily="34" charset="0"/>
              </a:rPr>
              <a:t>ocôrrências</a:t>
            </a:r>
            <a:endParaRPr lang="en-CA" sz="2400" b="1" dirty="0">
              <a:latin typeface="Arial" panose="020B0604020202020204" pitchFamily="34" charset="0"/>
              <a:cs typeface="Arial" panose="020B0604020202020204" pitchFamily="34" charset="0"/>
            </a:endParaRPr>
          </a:p>
        </p:txBody>
      </p:sp>
      <p:grpSp>
        <p:nvGrpSpPr>
          <p:cNvPr id="34" name="Agrupar 33">
            <a:extLst>
              <a:ext uri="{FF2B5EF4-FFF2-40B4-BE49-F238E27FC236}">
                <a16:creationId xmlns:a16="http://schemas.microsoft.com/office/drawing/2014/main" id="{89459BDA-E53C-43CF-96B4-5E29A774808A}"/>
              </a:ext>
            </a:extLst>
          </p:cNvPr>
          <p:cNvGrpSpPr/>
          <p:nvPr/>
        </p:nvGrpSpPr>
        <p:grpSpPr>
          <a:xfrm>
            <a:off x="-12700" y="1838649"/>
            <a:ext cx="12204700" cy="533401"/>
            <a:chOff x="-12700" y="3528452"/>
            <a:chExt cx="12204700" cy="533401"/>
          </a:xfrm>
        </p:grpSpPr>
        <p:pic>
          <p:nvPicPr>
            <p:cNvPr id="35" name="Imagem 34">
              <a:extLst>
                <a:ext uri="{FF2B5EF4-FFF2-40B4-BE49-F238E27FC236}">
                  <a16:creationId xmlns:a16="http://schemas.microsoft.com/office/drawing/2014/main" id="{E6094D93-5B5D-420F-9EA7-5DA847947EA9}"/>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flipH="1">
              <a:off x="9345162" y="3528452"/>
              <a:ext cx="2846838" cy="533401"/>
            </a:xfrm>
            <a:prstGeom prst="rect">
              <a:avLst/>
            </a:prstGeom>
          </p:spPr>
        </p:pic>
        <p:sp>
          <p:nvSpPr>
            <p:cNvPr id="36" name="Retângulo 35">
              <a:extLst>
                <a:ext uri="{FF2B5EF4-FFF2-40B4-BE49-F238E27FC236}">
                  <a16:creationId xmlns:a16="http://schemas.microsoft.com/office/drawing/2014/main" id="{967E9C92-D9C4-4530-AD62-19697C4D52D0}"/>
                </a:ext>
              </a:extLst>
            </p:cNvPr>
            <p:cNvSpPr/>
            <p:nvPr/>
          </p:nvSpPr>
          <p:spPr>
            <a:xfrm>
              <a:off x="-12700" y="3528452"/>
              <a:ext cx="9482900" cy="532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grpSp>
      <p:sp>
        <p:nvSpPr>
          <p:cNvPr id="37" name="Retângulo 36">
            <a:extLst>
              <a:ext uri="{FF2B5EF4-FFF2-40B4-BE49-F238E27FC236}">
                <a16:creationId xmlns:a16="http://schemas.microsoft.com/office/drawing/2014/main" id="{C0BE2142-B94C-4310-BC4A-FBFD91CA2015}"/>
              </a:ext>
            </a:extLst>
          </p:cNvPr>
          <p:cNvSpPr/>
          <p:nvPr/>
        </p:nvSpPr>
        <p:spPr>
          <a:xfrm>
            <a:off x="2048462" y="856390"/>
            <a:ext cx="8691170" cy="1446550"/>
          </a:xfrm>
          <a:prstGeom prst="rect">
            <a:avLst/>
          </a:prstGeom>
        </p:spPr>
        <p:txBody>
          <a:bodyPr wrap="square">
            <a:spAutoFit/>
          </a:bodyPr>
          <a:lstStyle/>
          <a:p>
            <a:pPr algn="ctr"/>
            <a:r>
              <a:rPr lang="pt-BR" sz="4400" b="1" dirty="0">
                <a:solidFill>
                  <a:srgbClr val="107F7B"/>
                </a:solidFill>
                <a:latin typeface="Arial" panose="020B0604020202020204" pitchFamily="34" charset="0"/>
                <a:cs typeface="Arial" panose="020B0604020202020204" pitchFamily="34" charset="0"/>
              </a:rPr>
              <a:t>Critérios considerados para definição da probabilidade:</a:t>
            </a:r>
            <a:endParaRPr lang="pt-BR" sz="4400" dirty="0">
              <a:solidFill>
                <a:srgbClr val="107F7B"/>
              </a:solidFill>
              <a:latin typeface="Arial" panose="020B0604020202020204" pitchFamily="34" charset="0"/>
              <a:cs typeface="Arial" panose="020B0604020202020204" pitchFamily="34" charset="0"/>
            </a:endParaRPr>
          </a:p>
        </p:txBody>
      </p:sp>
      <p:sp>
        <p:nvSpPr>
          <p:cNvPr id="14" name="Elipse 13">
            <a:extLst>
              <a:ext uri="{FF2B5EF4-FFF2-40B4-BE49-F238E27FC236}">
                <a16:creationId xmlns:a16="http://schemas.microsoft.com/office/drawing/2014/main" id="{264DC423-BE96-44B7-BAF4-01F76CBC0C9B}"/>
              </a:ext>
            </a:extLst>
          </p:cNvPr>
          <p:cNvSpPr/>
          <p:nvPr/>
        </p:nvSpPr>
        <p:spPr>
          <a:xfrm>
            <a:off x="1834005" y="2949886"/>
            <a:ext cx="1767840" cy="1767840"/>
          </a:xfrm>
          <a:prstGeom prst="ellipse">
            <a:avLst/>
          </a:prstGeom>
          <a:solidFill>
            <a:srgbClr val="EDB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38" name="Imagem 37" descr="Forma&#10;&#10;Descrição gerada automaticamente com confiança baixa">
            <a:extLst>
              <a:ext uri="{FF2B5EF4-FFF2-40B4-BE49-F238E27FC236}">
                <a16:creationId xmlns:a16="http://schemas.microsoft.com/office/drawing/2014/main" id="{007676F3-A5AE-4FEE-9D45-88CA8FBB30AD}"/>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01221" y="3069245"/>
            <a:ext cx="1245406" cy="1245406"/>
          </a:xfrm>
          <a:prstGeom prst="rect">
            <a:avLst/>
          </a:prstGeom>
        </p:spPr>
      </p:pic>
      <p:sp>
        <p:nvSpPr>
          <p:cNvPr id="41" name="Elipse 40">
            <a:extLst>
              <a:ext uri="{FF2B5EF4-FFF2-40B4-BE49-F238E27FC236}">
                <a16:creationId xmlns:a16="http://schemas.microsoft.com/office/drawing/2014/main" id="{8C169CFF-4AD2-4113-9FC5-DA3ADAF85943}"/>
              </a:ext>
            </a:extLst>
          </p:cNvPr>
          <p:cNvSpPr/>
          <p:nvPr/>
        </p:nvSpPr>
        <p:spPr>
          <a:xfrm>
            <a:off x="5205730" y="2949886"/>
            <a:ext cx="1767840" cy="1767840"/>
          </a:xfrm>
          <a:prstGeom prst="ellipse">
            <a:avLst/>
          </a:prstGeom>
          <a:solidFill>
            <a:srgbClr val="EDB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42" name="Imagem 41" descr="Forma&#10;&#10;Descrição gerada automaticamente com confiança baixa">
            <a:extLst>
              <a:ext uri="{FF2B5EF4-FFF2-40B4-BE49-F238E27FC236}">
                <a16:creationId xmlns:a16="http://schemas.microsoft.com/office/drawing/2014/main" id="{23C71C21-C12E-43C7-88E3-3914A405032A}"/>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503160" y="3260936"/>
            <a:ext cx="1167322" cy="1167322"/>
          </a:xfrm>
          <a:prstGeom prst="rect">
            <a:avLst/>
          </a:prstGeom>
        </p:spPr>
      </p:pic>
      <p:sp>
        <p:nvSpPr>
          <p:cNvPr id="43" name="Elipse 42">
            <a:extLst>
              <a:ext uri="{FF2B5EF4-FFF2-40B4-BE49-F238E27FC236}">
                <a16:creationId xmlns:a16="http://schemas.microsoft.com/office/drawing/2014/main" id="{2F5AD5A2-9721-4B07-82D2-8D906A59672E}"/>
              </a:ext>
            </a:extLst>
          </p:cNvPr>
          <p:cNvSpPr/>
          <p:nvPr/>
        </p:nvSpPr>
        <p:spPr>
          <a:xfrm>
            <a:off x="8572289" y="2949886"/>
            <a:ext cx="1767840" cy="1767840"/>
          </a:xfrm>
          <a:prstGeom prst="ellipse">
            <a:avLst/>
          </a:prstGeom>
          <a:solidFill>
            <a:srgbClr val="EDB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44" name="Imagem 43" descr="Forma&#10;&#10;Descrição gerada automaticamente com confiança baixa">
            <a:extLst>
              <a:ext uri="{FF2B5EF4-FFF2-40B4-BE49-F238E27FC236}">
                <a16:creationId xmlns:a16="http://schemas.microsoft.com/office/drawing/2014/main" id="{2045FC16-00DC-45B0-B651-EBB9C7036C5E}"/>
              </a:ext>
            </a:extLst>
          </p:cNvPr>
          <p:cNvPicPr>
            <a:picLocks noChangeAspect="1"/>
          </p:cNvPicPr>
          <p:nvPr/>
        </p:nvPicPr>
        <p:blipFill>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979615" y="3256405"/>
            <a:ext cx="1167322" cy="1167322"/>
          </a:xfrm>
          <a:prstGeom prst="rect">
            <a:avLst/>
          </a:prstGeom>
        </p:spPr>
      </p:pic>
    </p:spTree>
    <p:extLst>
      <p:ext uri="{BB962C8B-B14F-4D97-AF65-F5344CB8AC3E}">
        <p14:creationId xmlns:p14="http://schemas.microsoft.com/office/powerpoint/2010/main" val="19419783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3" name="Retângulo 2"/>
          <p:cNvSpPr/>
          <p:nvPr/>
        </p:nvSpPr>
        <p:spPr>
          <a:xfrm>
            <a:off x="1" y="-12399"/>
            <a:ext cx="3784922" cy="5765499"/>
          </a:xfrm>
          <a:prstGeom prst="rect">
            <a:avLst/>
          </a:prstGeom>
          <a:solidFill>
            <a:srgbClr val="00706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9" name="Imagem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66" name="Imagem 65">
            <a:extLst>
              <a:ext uri="{FF2B5EF4-FFF2-40B4-BE49-F238E27FC236}">
                <a16:creationId xmlns:a16="http://schemas.microsoft.com/office/drawing/2014/main" id="{2468E8EF-A05E-4DF2-9A8B-B1B6640BCC1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pic>
        <p:nvPicPr>
          <p:cNvPr id="8" name="Imagem 7" descr="Gráfico, Gráfico de funil&#10;&#10;Descrição gerada automaticamente">
            <a:extLst>
              <a:ext uri="{FF2B5EF4-FFF2-40B4-BE49-F238E27FC236}">
                <a16:creationId xmlns:a16="http://schemas.microsoft.com/office/drawing/2014/main" id="{03BCEF39-C125-4323-8209-735B08F81531}"/>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30258" y="2070227"/>
            <a:ext cx="7791853" cy="2717545"/>
          </a:xfrm>
          <a:prstGeom prst="rect">
            <a:avLst/>
          </a:prstGeom>
          <a:noFill/>
        </p:spPr>
      </p:pic>
      <p:sp>
        <p:nvSpPr>
          <p:cNvPr id="9" name="CaixaDeTexto 8">
            <a:extLst>
              <a:ext uri="{FF2B5EF4-FFF2-40B4-BE49-F238E27FC236}">
                <a16:creationId xmlns:a16="http://schemas.microsoft.com/office/drawing/2014/main" id="{31338336-92A4-4106-8895-9BAECDE77771}"/>
              </a:ext>
            </a:extLst>
          </p:cNvPr>
          <p:cNvSpPr txBox="1"/>
          <p:nvPr/>
        </p:nvSpPr>
        <p:spPr>
          <a:xfrm>
            <a:off x="417135" y="2455806"/>
            <a:ext cx="3189664" cy="1261884"/>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3800" b="1" dirty="0">
                <a:solidFill>
                  <a:schemeClr val="bg1"/>
                </a:solidFill>
                <a:latin typeface="Arial" panose="020B0604020202020204" pitchFamily="34" charset="0"/>
                <a:cs typeface="Arial" panose="020B0604020202020204" pitchFamily="34" charset="0"/>
              </a:rPr>
              <a:t>Hierarquia de Controles </a:t>
            </a:r>
            <a:endParaRPr lang="pt-BR" sz="3800" dirty="0">
              <a:solidFill>
                <a:schemeClr val="bg1"/>
              </a:solidFill>
              <a:latin typeface="Arial" panose="020B0604020202020204" pitchFamily="34" charset="0"/>
              <a:cs typeface="Arial" panose="020B0604020202020204" pitchFamily="34" charset="0"/>
            </a:endParaRPr>
          </a:p>
        </p:txBody>
      </p:sp>
      <p:sp>
        <p:nvSpPr>
          <p:cNvPr id="2" name="Triângulo isósceles 1">
            <a:extLst>
              <a:ext uri="{FF2B5EF4-FFF2-40B4-BE49-F238E27FC236}">
                <a16:creationId xmlns:a16="http://schemas.microsoft.com/office/drawing/2014/main" id="{B9DA78A3-C46D-41E8-AF08-D7654FD567C8}"/>
              </a:ext>
            </a:extLst>
          </p:cNvPr>
          <p:cNvSpPr/>
          <p:nvPr/>
        </p:nvSpPr>
        <p:spPr>
          <a:xfrm rot="10800000">
            <a:off x="4230256" y="2062169"/>
            <a:ext cx="5434443" cy="2717545"/>
          </a:xfrm>
          <a:prstGeom prst="triangle">
            <a:avLst>
              <a:gd name="adj" fmla="val 51117"/>
            </a:avLst>
          </a:prstGeom>
          <a:solidFill>
            <a:schemeClr val="bg1"/>
          </a:solidFill>
          <a:ln>
            <a:solidFill>
              <a:srgbClr val="107F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Retângulo: Cantos Arredondados 3">
            <a:extLst>
              <a:ext uri="{FF2B5EF4-FFF2-40B4-BE49-F238E27FC236}">
                <a16:creationId xmlns:a16="http://schemas.microsoft.com/office/drawing/2014/main" id="{13200980-676C-4C9A-BC30-24A3749AF239}"/>
              </a:ext>
            </a:extLst>
          </p:cNvPr>
          <p:cNvSpPr/>
          <p:nvPr/>
        </p:nvSpPr>
        <p:spPr>
          <a:xfrm>
            <a:off x="4762500" y="2143496"/>
            <a:ext cx="4279898" cy="312310"/>
          </a:xfrm>
          <a:prstGeom prst="roundRect">
            <a:avLst/>
          </a:prstGeom>
          <a:solidFill>
            <a:srgbClr val="107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dirty="0">
                <a:solidFill>
                  <a:schemeClr val="bg1"/>
                </a:solidFill>
                <a:latin typeface="Arial" panose="020B0604020202020204" pitchFamily="34" charset="0"/>
                <a:cs typeface="Arial" panose="020B0604020202020204" pitchFamily="34" charset="0"/>
              </a:rPr>
              <a:t>Eliminação</a:t>
            </a:r>
          </a:p>
        </p:txBody>
      </p:sp>
      <p:sp>
        <p:nvSpPr>
          <p:cNvPr id="12" name="Retângulo: Cantos Arredondados 11">
            <a:extLst>
              <a:ext uri="{FF2B5EF4-FFF2-40B4-BE49-F238E27FC236}">
                <a16:creationId xmlns:a16="http://schemas.microsoft.com/office/drawing/2014/main" id="{C12CCC4A-CC32-4166-A30B-21EF68EF086F}"/>
              </a:ext>
            </a:extLst>
          </p:cNvPr>
          <p:cNvSpPr/>
          <p:nvPr/>
        </p:nvSpPr>
        <p:spPr>
          <a:xfrm>
            <a:off x="5156200" y="2543105"/>
            <a:ext cx="3492498" cy="304156"/>
          </a:xfrm>
          <a:prstGeom prst="roundRect">
            <a:avLst/>
          </a:prstGeom>
          <a:solidFill>
            <a:srgbClr val="107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dirty="0">
                <a:solidFill>
                  <a:schemeClr val="bg1"/>
                </a:solidFill>
                <a:latin typeface="Arial" panose="020B0604020202020204" pitchFamily="34" charset="0"/>
                <a:cs typeface="Arial" panose="020B0604020202020204" pitchFamily="34" charset="0"/>
              </a:rPr>
              <a:t>Substituição</a:t>
            </a:r>
          </a:p>
        </p:txBody>
      </p:sp>
      <p:sp>
        <p:nvSpPr>
          <p:cNvPr id="13" name="Retângulo: Cantos Arredondados 12">
            <a:extLst>
              <a:ext uri="{FF2B5EF4-FFF2-40B4-BE49-F238E27FC236}">
                <a16:creationId xmlns:a16="http://schemas.microsoft.com/office/drawing/2014/main" id="{C1129C00-39F1-42AB-941C-E144E2DE42B5}"/>
              </a:ext>
            </a:extLst>
          </p:cNvPr>
          <p:cNvSpPr/>
          <p:nvPr/>
        </p:nvSpPr>
        <p:spPr>
          <a:xfrm>
            <a:off x="5494867" y="2939648"/>
            <a:ext cx="2815164" cy="344126"/>
          </a:xfrm>
          <a:prstGeom prst="roundRect">
            <a:avLst/>
          </a:prstGeom>
          <a:solidFill>
            <a:srgbClr val="107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dirty="0">
                <a:solidFill>
                  <a:schemeClr val="bg1"/>
                </a:solidFill>
                <a:latin typeface="Arial" panose="020B0604020202020204" pitchFamily="34" charset="0"/>
                <a:cs typeface="Arial" panose="020B0604020202020204" pitchFamily="34" charset="0"/>
              </a:rPr>
              <a:t>Engenharia</a:t>
            </a:r>
          </a:p>
        </p:txBody>
      </p:sp>
      <p:sp>
        <p:nvSpPr>
          <p:cNvPr id="14" name="Retângulo: Cantos Arredondados 13">
            <a:extLst>
              <a:ext uri="{FF2B5EF4-FFF2-40B4-BE49-F238E27FC236}">
                <a16:creationId xmlns:a16="http://schemas.microsoft.com/office/drawing/2014/main" id="{E2FA6F79-F554-4EB4-96E2-3DA50BF185E4}"/>
              </a:ext>
            </a:extLst>
          </p:cNvPr>
          <p:cNvSpPr/>
          <p:nvPr/>
        </p:nvSpPr>
        <p:spPr>
          <a:xfrm>
            <a:off x="6028267" y="3380774"/>
            <a:ext cx="1748364" cy="344126"/>
          </a:xfrm>
          <a:prstGeom prst="roundRect">
            <a:avLst/>
          </a:prstGeom>
          <a:solidFill>
            <a:srgbClr val="107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dirty="0">
                <a:solidFill>
                  <a:schemeClr val="bg1"/>
                </a:solidFill>
                <a:latin typeface="Arial" panose="020B0604020202020204" pitchFamily="34" charset="0"/>
                <a:cs typeface="Arial" panose="020B0604020202020204" pitchFamily="34" charset="0"/>
              </a:rPr>
              <a:t>Administrativo</a:t>
            </a:r>
          </a:p>
        </p:txBody>
      </p:sp>
      <p:sp>
        <p:nvSpPr>
          <p:cNvPr id="15" name="Retângulo: Cantos Arredondados 14">
            <a:extLst>
              <a:ext uri="{FF2B5EF4-FFF2-40B4-BE49-F238E27FC236}">
                <a16:creationId xmlns:a16="http://schemas.microsoft.com/office/drawing/2014/main" id="{60425052-21CC-4BA6-8BD4-523702DF9A1C}"/>
              </a:ext>
            </a:extLst>
          </p:cNvPr>
          <p:cNvSpPr/>
          <p:nvPr/>
        </p:nvSpPr>
        <p:spPr>
          <a:xfrm>
            <a:off x="6400800" y="3820647"/>
            <a:ext cx="965200" cy="436513"/>
          </a:xfrm>
          <a:prstGeom prst="roundRect">
            <a:avLst/>
          </a:prstGeom>
          <a:solidFill>
            <a:srgbClr val="107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dirty="0">
                <a:solidFill>
                  <a:schemeClr val="bg1"/>
                </a:solidFill>
                <a:latin typeface="Arial" panose="020B0604020202020204" pitchFamily="34" charset="0"/>
                <a:cs typeface="Arial" panose="020B0604020202020204" pitchFamily="34" charset="0"/>
              </a:rPr>
              <a:t>EPI</a:t>
            </a:r>
          </a:p>
        </p:txBody>
      </p:sp>
      <p:sp>
        <p:nvSpPr>
          <p:cNvPr id="5" name="Retângulo 4">
            <a:extLst>
              <a:ext uri="{FF2B5EF4-FFF2-40B4-BE49-F238E27FC236}">
                <a16:creationId xmlns:a16="http://schemas.microsoft.com/office/drawing/2014/main" id="{6DECD5E1-30F5-495A-87CA-82AC1B28221C}"/>
              </a:ext>
            </a:extLst>
          </p:cNvPr>
          <p:cNvSpPr/>
          <p:nvPr/>
        </p:nvSpPr>
        <p:spPr>
          <a:xfrm>
            <a:off x="4095750" y="1829955"/>
            <a:ext cx="666750" cy="220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Retângulo 18">
            <a:extLst>
              <a:ext uri="{FF2B5EF4-FFF2-40B4-BE49-F238E27FC236}">
                <a16:creationId xmlns:a16="http://schemas.microsoft.com/office/drawing/2014/main" id="{D7CFF9E8-E156-47C5-9F20-57F58B933E0E}"/>
              </a:ext>
            </a:extLst>
          </p:cNvPr>
          <p:cNvSpPr/>
          <p:nvPr/>
        </p:nvSpPr>
        <p:spPr>
          <a:xfrm>
            <a:off x="9042398" y="1731387"/>
            <a:ext cx="666750" cy="3193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 name="CaixaDeTexto 15">
            <a:extLst>
              <a:ext uri="{FF2B5EF4-FFF2-40B4-BE49-F238E27FC236}">
                <a16:creationId xmlns:a16="http://schemas.microsoft.com/office/drawing/2014/main" id="{51C29ED3-8D4F-E7DD-7774-A58A8537D279}"/>
              </a:ext>
            </a:extLst>
          </p:cNvPr>
          <p:cNvSpPr txBox="1"/>
          <p:nvPr/>
        </p:nvSpPr>
        <p:spPr>
          <a:xfrm>
            <a:off x="7336643" y="1094040"/>
            <a:ext cx="4656111" cy="584775"/>
          </a:xfrm>
          <a:prstGeom prst="rect">
            <a:avLst/>
          </a:prstGeom>
          <a:solidFill>
            <a:srgbClr val="FFC000"/>
          </a:solid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1600" dirty="0">
                <a:solidFill>
                  <a:srgbClr val="107F7B"/>
                </a:solidFill>
                <a:latin typeface="Arial" panose="020B0604020202020204" pitchFamily="34" charset="0"/>
                <a:cs typeface="Arial" panose="020B0604020202020204" pitchFamily="34" charset="0"/>
              </a:rPr>
              <a:t>Para conhecer mais sobre os tipos de controles, acesse o anexo disponível no </a:t>
            </a:r>
            <a:r>
              <a:rPr lang="pt-BR" sz="1600" dirty="0" err="1">
                <a:solidFill>
                  <a:srgbClr val="107F7B"/>
                </a:solidFill>
                <a:latin typeface="Arial" panose="020B0604020202020204" pitchFamily="34" charset="0"/>
                <a:cs typeface="Arial" panose="020B0604020202020204" pitchFamily="34" charset="0"/>
              </a:rPr>
              <a:t>sharepoint</a:t>
            </a:r>
            <a:r>
              <a:rPr lang="pt-BR" sz="1600" dirty="0">
                <a:solidFill>
                  <a:srgbClr val="107F7B"/>
                </a:solidFill>
                <a:latin typeface="Arial" panose="020B0604020202020204" pitchFamily="34" charset="0"/>
                <a:cs typeface="Arial" panose="020B0604020202020204" pitchFamily="34" charset="0"/>
              </a:rPr>
              <a:t> de ART</a:t>
            </a:r>
          </a:p>
        </p:txBody>
      </p:sp>
      <p:sp>
        <p:nvSpPr>
          <p:cNvPr id="17" name="CaixaDeTexto 16">
            <a:extLst>
              <a:ext uri="{FF2B5EF4-FFF2-40B4-BE49-F238E27FC236}">
                <a16:creationId xmlns:a16="http://schemas.microsoft.com/office/drawing/2014/main" id="{AD1D05A6-560D-B6EC-CCC8-F35615A525A3}"/>
              </a:ext>
            </a:extLst>
          </p:cNvPr>
          <p:cNvSpPr txBox="1"/>
          <p:nvPr/>
        </p:nvSpPr>
        <p:spPr>
          <a:xfrm>
            <a:off x="6767798" y="651090"/>
            <a:ext cx="3189664" cy="1446550"/>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8800" b="1" dirty="0">
                <a:solidFill>
                  <a:srgbClr val="FFC000"/>
                </a:solidFill>
                <a:latin typeface="Arial" panose="020B0604020202020204" pitchFamily="34" charset="0"/>
                <a:cs typeface="Arial" panose="020B0604020202020204" pitchFamily="34" charset="0"/>
              </a:rPr>
              <a:t>!</a:t>
            </a:r>
            <a:endParaRPr lang="pt-BR" sz="8800" dirty="0">
              <a:solidFill>
                <a:srgbClr val="FFC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07565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3" name="Retângulo 2"/>
          <p:cNvSpPr/>
          <p:nvPr/>
        </p:nvSpPr>
        <p:spPr>
          <a:xfrm>
            <a:off x="0" y="-12399"/>
            <a:ext cx="3644900" cy="5765499"/>
          </a:xfrm>
          <a:prstGeom prst="rect">
            <a:avLst/>
          </a:prstGeom>
          <a:solidFill>
            <a:srgbClr val="00706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9" name="Imagem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66" name="Imagem 65">
            <a:extLst>
              <a:ext uri="{FF2B5EF4-FFF2-40B4-BE49-F238E27FC236}">
                <a16:creationId xmlns:a16="http://schemas.microsoft.com/office/drawing/2014/main" id="{2468E8EF-A05E-4DF2-9A8B-B1B6640BCC1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sp>
        <p:nvSpPr>
          <p:cNvPr id="9" name="CaixaDeTexto 8">
            <a:extLst>
              <a:ext uri="{FF2B5EF4-FFF2-40B4-BE49-F238E27FC236}">
                <a16:creationId xmlns:a16="http://schemas.microsoft.com/office/drawing/2014/main" id="{402B570D-E6A3-466B-96A7-1178E727FE25}"/>
              </a:ext>
            </a:extLst>
          </p:cNvPr>
          <p:cNvSpPr txBox="1"/>
          <p:nvPr/>
        </p:nvSpPr>
        <p:spPr>
          <a:xfrm>
            <a:off x="383132" y="2358950"/>
            <a:ext cx="2900125" cy="3046988"/>
          </a:xfrm>
          <a:prstGeom prst="rect">
            <a:avLst/>
          </a:prstGeom>
          <a:noFill/>
        </p:spPr>
        <p:txBody>
          <a:bodyPr wrap="square" rtlCol="0">
            <a:spAutoFit/>
          </a:bodyPr>
          <a:lstStyle/>
          <a:p>
            <a:r>
              <a:rPr lang="pt-BR" sz="1600" dirty="0">
                <a:solidFill>
                  <a:schemeClr val="bg1"/>
                </a:solidFill>
                <a:latin typeface="Arial" panose="020B0604020202020204" pitchFamily="34" charset="0"/>
                <a:ea typeface="Calibri" panose="020F0502020204030204" pitchFamily="34" charset="0"/>
                <a:cs typeface="Arial" panose="020B0604020202020204" pitchFamily="34" charset="0"/>
              </a:rPr>
              <a:t>Quanto mais eficiente os controles implementados, menor a probabilidade </a:t>
            </a:r>
            <a:br>
              <a:rPr lang="pt-BR" sz="1600" dirty="0">
                <a:solidFill>
                  <a:schemeClr val="bg1"/>
                </a:solidFill>
                <a:latin typeface="Arial" panose="020B0604020202020204" pitchFamily="34" charset="0"/>
                <a:ea typeface="Calibri" panose="020F0502020204030204" pitchFamily="34" charset="0"/>
                <a:cs typeface="Arial" panose="020B0604020202020204" pitchFamily="34" charset="0"/>
              </a:rPr>
            </a:br>
            <a:r>
              <a:rPr lang="pt-BR" sz="1600" dirty="0">
                <a:solidFill>
                  <a:schemeClr val="bg1"/>
                </a:solidFill>
                <a:latin typeface="Arial" panose="020B0604020202020204" pitchFamily="34" charset="0"/>
                <a:ea typeface="Calibri" panose="020F0502020204030204" pitchFamily="34" charset="0"/>
                <a:cs typeface="Arial" panose="020B0604020202020204" pitchFamily="34" charset="0"/>
              </a:rPr>
              <a:t>da ocorrência.</a:t>
            </a:r>
          </a:p>
          <a:p>
            <a:endParaRPr lang="pt-BR" sz="1600" dirty="0">
              <a:solidFill>
                <a:schemeClr val="bg1"/>
              </a:solidFill>
              <a:latin typeface="Arial" panose="020B0604020202020204" pitchFamily="34" charset="0"/>
              <a:ea typeface="Calibri" panose="020F0502020204030204" pitchFamily="34" charset="0"/>
              <a:cs typeface="Arial" panose="020B0604020202020204" pitchFamily="34" charset="0"/>
            </a:endParaRPr>
          </a:p>
          <a:p>
            <a:r>
              <a:rPr lang="pt-BR" sz="1600" dirty="0">
                <a:solidFill>
                  <a:schemeClr val="bg1"/>
                </a:solidFill>
                <a:latin typeface="Arial" panose="020B0604020202020204" pitchFamily="34" charset="0"/>
                <a:ea typeface="Calibri" panose="020F0502020204030204" pitchFamily="34" charset="0"/>
                <a:cs typeface="Arial" panose="020B0604020202020204" pitchFamily="34" charset="0"/>
              </a:rPr>
              <a:t>Controles de engenharia tendem a ser mais eficientes que os administrativos.</a:t>
            </a:r>
          </a:p>
          <a:p>
            <a:endParaRPr lang="pt-BR" sz="1600" dirty="0">
              <a:solidFill>
                <a:schemeClr val="bg1"/>
              </a:solidFill>
              <a:latin typeface="Arial" panose="020B0604020202020204" pitchFamily="34" charset="0"/>
              <a:ea typeface="Calibri" panose="020F0502020204030204" pitchFamily="34" charset="0"/>
              <a:cs typeface="Arial" panose="020B0604020202020204" pitchFamily="34" charset="0"/>
            </a:endParaRPr>
          </a:p>
          <a:p>
            <a:r>
              <a:rPr lang="pt-BR" sz="1600" dirty="0">
                <a:solidFill>
                  <a:schemeClr val="bg1"/>
                </a:solidFill>
                <a:latin typeface="Arial" panose="020B0604020202020204" pitchFamily="34" charset="0"/>
                <a:ea typeface="Calibri" panose="020F0502020204030204" pitchFamily="34" charset="0"/>
                <a:cs typeface="Arial" panose="020B0604020202020204" pitchFamily="34" charset="0"/>
              </a:rPr>
              <a:t>Controles administrativos tendem ser mais eficientes que os controles de EPI.</a:t>
            </a:r>
          </a:p>
        </p:txBody>
      </p:sp>
      <p:sp>
        <p:nvSpPr>
          <p:cNvPr id="12" name="CaixaDeTexto 11">
            <a:extLst>
              <a:ext uri="{FF2B5EF4-FFF2-40B4-BE49-F238E27FC236}">
                <a16:creationId xmlns:a16="http://schemas.microsoft.com/office/drawing/2014/main" id="{FF343C39-8739-4AC6-84AC-BEE70E370EBF}"/>
              </a:ext>
            </a:extLst>
          </p:cNvPr>
          <p:cNvSpPr txBox="1"/>
          <p:nvPr/>
        </p:nvSpPr>
        <p:spPr>
          <a:xfrm>
            <a:off x="383132" y="1130808"/>
            <a:ext cx="3055012" cy="1200329"/>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3600" b="1" dirty="0">
                <a:solidFill>
                  <a:schemeClr val="bg1"/>
                </a:solidFill>
                <a:latin typeface="Arial" panose="020B0604020202020204" pitchFamily="34" charset="0"/>
                <a:cs typeface="Arial" panose="020B0604020202020204" pitchFamily="34" charset="0"/>
              </a:rPr>
              <a:t>Hierarquia </a:t>
            </a:r>
            <a:br>
              <a:rPr lang="pt-BR" sz="3600" b="1" dirty="0">
                <a:solidFill>
                  <a:schemeClr val="bg1"/>
                </a:solidFill>
                <a:latin typeface="Arial" panose="020B0604020202020204" pitchFamily="34" charset="0"/>
                <a:cs typeface="Arial" panose="020B0604020202020204" pitchFamily="34" charset="0"/>
              </a:rPr>
            </a:br>
            <a:r>
              <a:rPr lang="pt-BR" sz="3600" b="1" dirty="0">
                <a:solidFill>
                  <a:schemeClr val="bg1"/>
                </a:solidFill>
                <a:latin typeface="Arial" panose="020B0604020202020204" pitchFamily="34" charset="0"/>
                <a:cs typeface="Arial" panose="020B0604020202020204" pitchFamily="34" charset="0"/>
              </a:rPr>
              <a:t>de Controles </a:t>
            </a:r>
            <a:endParaRPr lang="pt-BR" sz="3600" dirty="0">
              <a:solidFill>
                <a:schemeClr val="bg1"/>
              </a:solidFill>
              <a:latin typeface="Arial" panose="020B0604020202020204" pitchFamily="34" charset="0"/>
              <a:cs typeface="Arial" panose="020B0604020202020204" pitchFamily="34" charset="0"/>
            </a:endParaRPr>
          </a:p>
        </p:txBody>
      </p:sp>
      <p:sp>
        <p:nvSpPr>
          <p:cNvPr id="2" name="Retângulo: Cantos Arredondados 1">
            <a:extLst>
              <a:ext uri="{FF2B5EF4-FFF2-40B4-BE49-F238E27FC236}">
                <a16:creationId xmlns:a16="http://schemas.microsoft.com/office/drawing/2014/main" id="{013515B9-051B-4979-BC52-95773DB75666}"/>
              </a:ext>
            </a:extLst>
          </p:cNvPr>
          <p:cNvSpPr/>
          <p:nvPr/>
        </p:nvSpPr>
        <p:spPr>
          <a:xfrm>
            <a:off x="4038439" y="1626153"/>
            <a:ext cx="1016000" cy="728289"/>
          </a:xfrm>
          <a:prstGeom prst="round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a:solidFill>
                  <a:schemeClr val="bg1"/>
                </a:solidFill>
                <a:latin typeface="Arial" panose="020B0604020202020204" pitchFamily="34" charset="0"/>
                <a:cs typeface="Arial" panose="020B0604020202020204" pitchFamily="34" charset="0"/>
              </a:rPr>
              <a:t>Causa</a:t>
            </a:r>
          </a:p>
        </p:txBody>
      </p:sp>
      <p:sp>
        <p:nvSpPr>
          <p:cNvPr id="13" name="Retângulo: Cantos Arredondados 12">
            <a:extLst>
              <a:ext uri="{FF2B5EF4-FFF2-40B4-BE49-F238E27FC236}">
                <a16:creationId xmlns:a16="http://schemas.microsoft.com/office/drawing/2014/main" id="{EBD90BE5-F3B0-429A-9410-1940FDA91500}"/>
              </a:ext>
            </a:extLst>
          </p:cNvPr>
          <p:cNvSpPr/>
          <p:nvPr/>
        </p:nvSpPr>
        <p:spPr>
          <a:xfrm>
            <a:off x="4038439" y="2857947"/>
            <a:ext cx="1016000" cy="728289"/>
          </a:xfrm>
          <a:prstGeom prst="round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a:solidFill>
                  <a:schemeClr val="bg1"/>
                </a:solidFill>
                <a:latin typeface="Arial" panose="020B0604020202020204" pitchFamily="34" charset="0"/>
                <a:cs typeface="Arial" panose="020B0604020202020204" pitchFamily="34" charset="0"/>
              </a:rPr>
              <a:t>Causa</a:t>
            </a:r>
          </a:p>
        </p:txBody>
      </p:sp>
      <p:sp>
        <p:nvSpPr>
          <p:cNvPr id="14" name="Retângulo: Cantos Arredondados 13">
            <a:extLst>
              <a:ext uri="{FF2B5EF4-FFF2-40B4-BE49-F238E27FC236}">
                <a16:creationId xmlns:a16="http://schemas.microsoft.com/office/drawing/2014/main" id="{B2F7C2AB-115A-4A03-A6F2-11635A924E0D}"/>
              </a:ext>
            </a:extLst>
          </p:cNvPr>
          <p:cNvSpPr/>
          <p:nvPr/>
        </p:nvSpPr>
        <p:spPr>
          <a:xfrm>
            <a:off x="4038439" y="4089741"/>
            <a:ext cx="1016000" cy="728289"/>
          </a:xfrm>
          <a:prstGeom prst="round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a:solidFill>
                  <a:schemeClr val="bg1"/>
                </a:solidFill>
                <a:latin typeface="Arial" panose="020B0604020202020204" pitchFamily="34" charset="0"/>
                <a:cs typeface="Arial" panose="020B0604020202020204" pitchFamily="34" charset="0"/>
              </a:rPr>
              <a:t>Causa</a:t>
            </a:r>
          </a:p>
        </p:txBody>
      </p:sp>
      <p:sp>
        <p:nvSpPr>
          <p:cNvPr id="15" name="Retângulo: Cantos Arredondados 14">
            <a:extLst>
              <a:ext uri="{FF2B5EF4-FFF2-40B4-BE49-F238E27FC236}">
                <a16:creationId xmlns:a16="http://schemas.microsoft.com/office/drawing/2014/main" id="{DB34F109-C25C-4C0E-935F-5594E808B9F5}"/>
              </a:ext>
            </a:extLst>
          </p:cNvPr>
          <p:cNvSpPr/>
          <p:nvPr/>
        </p:nvSpPr>
        <p:spPr>
          <a:xfrm>
            <a:off x="5461161" y="2002700"/>
            <a:ext cx="1435100" cy="728289"/>
          </a:xfrm>
          <a:prstGeom prst="roundRect">
            <a:avLst/>
          </a:prstGeom>
          <a:solidFill>
            <a:srgbClr val="008F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dirty="0">
                <a:solidFill>
                  <a:schemeClr val="bg1"/>
                </a:solidFill>
                <a:latin typeface="Arial" panose="020B0604020202020204" pitchFamily="34" charset="0"/>
                <a:cs typeface="Arial" panose="020B0604020202020204" pitchFamily="34" charset="0"/>
              </a:rPr>
              <a:t>Controle preventivo</a:t>
            </a:r>
          </a:p>
        </p:txBody>
      </p:sp>
      <p:sp>
        <p:nvSpPr>
          <p:cNvPr id="18" name="Retângulo: Cantos Arredondados 17">
            <a:extLst>
              <a:ext uri="{FF2B5EF4-FFF2-40B4-BE49-F238E27FC236}">
                <a16:creationId xmlns:a16="http://schemas.microsoft.com/office/drawing/2014/main" id="{BEEA3F5E-7841-4459-A36F-09C488309A72}"/>
              </a:ext>
            </a:extLst>
          </p:cNvPr>
          <p:cNvSpPr/>
          <p:nvPr/>
        </p:nvSpPr>
        <p:spPr>
          <a:xfrm>
            <a:off x="5461161" y="2870349"/>
            <a:ext cx="1435100" cy="728289"/>
          </a:xfrm>
          <a:prstGeom prst="roundRect">
            <a:avLst/>
          </a:prstGeom>
          <a:solidFill>
            <a:srgbClr val="008F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dirty="0">
                <a:solidFill>
                  <a:schemeClr val="bg1"/>
                </a:solidFill>
                <a:latin typeface="Arial" panose="020B0604020202020204" pitchFamily="34" charset="0"/>
                <a:cs typeface="Arial" panose="020B0604020202020204" pitchFamily="34" charset="0"/>
              </a:rPr>
              <a:t>Controle preventivo</a:t>
            </a:r>
          </a:p>
        </p:txBody>
      </p:sp>
      <p:sp>
        <p:nvSpPr>
          <p:cNvPr id="19" name="Retângulo: Cantos Arredondados 18">
            <a:extLst>
              <a:ext uri="{FF2B5EF4-FFF2-40B4-BE49-F238E27FC236}">
                <a16:creationId xmlns:a16="http://schemas.microsoft.com/office/drawing/2014/main" id="{0EFE835C-CA46-4B4E-A8F3-66636CA8E6E5}"/>
              </a:ext>
            </a:extLst>
          </p:cNvPr>
          <p:cNvSpPr/>
          <p:nvPr/>
        </p:nvSpPr>
        <p:spPr>
          <a:xfrm>
            <a:off x="5447978" y="3733928"/>
            <a:ext cx="1435100" cy="728289"/>
          </a:xfrm>
          <a:prstGeom prst="roundRect">
            <a:avLst/>
          </a:prstGeom>
          <a:solidFill>
            <a:srgbClr val="008F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a:solidFill>
                  <a:schemeClr val="bg1"/>
                </a:solidFill>
                <a:latin typeface="Arial" panose="020B0604020202020204" pitchFamily="34" charset="0"/>
                <a:cs typeface="Arial" panose="020B0604020202020204" pitchFamily="34" charset="0"/>
              </a:rPr>
              <a:t>Controle preventivo</a:t>
            </a:r>
            <a:endParaRPr lang="pt-BR" sz="1600" dirty="0">
              <a:solidFill>
                <a:schemeClr val="bg1"/>
              </a:solidFill>
              <a:latin typeface="Arial" panose="020B0604020202020204" pitchFamily="34" charset="0"/>
              <a:cs typeface="Arial" panose="020B0604020202020204" pitchFamily="34" charset="0"/>
            </a:endParaRPr>
          </a:p>
        </p:txBody>
      </p:sp>
      <p:sp>
        <p:nvSpPr>
          <p:cNvPr id="20" name="Retângulo: Cantos Arredondados 19">
            <a:extLst>
              <a:ext uri="{FF2B5EF4-FFF2-40B4-BE49-F238E27FC236}">
                <a16:creationId xmlns:a16="http://schemas.microsoft.com/office/drawing/2014/main" id="{36FDB78D-4D42-4987-B1D6-FEF1083250A4}"/>
              </a:ext>
            </a:extLst>
          </p:cNvPr>
          <p:cNvSpPr/>
          <p:nvPr/>
        </p:nvSpPr>
        <p:spPr>
          <a:xfrm>
            <a:off x="7239002" y="2870349"/>
            <a:ext cx="1028378" cy="728289"/>
          </a:xfrm>
          <a:prstGeom prst="roundRect">
            <a:avLst/>
          </a:prstGeom>
          <a:solidFill>
            <a:srgbClr val="E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b="1" dirty="0">
                <a:solidFill>
                  <a:schemeClr val="bg1"/>
                </a:solidFill>
                <a:latin typeface="Arial" panose="020B0604020202020204" pitchFamily="34" charset="0"/>
                <a:cs typeface="Arial" panose="020B0604020202020204" pitchFamily="34" charset="0"/>
              </a:rPr>
              <a:t>Evento</a:t>
            </a:r>
          </a:p>
        </p:txBody>
      </p:sp>
      <p:sp>
        <p:nvSpPr>
          <p:cNvPr id="21" name="Retângulo: Cantos Arredondados 20">
            <a:extLst>
              <a:ext uri="{FF2B5EF4-FFF2-40B4-BE49-F238E27FC236}">
                <a16:creationId xmlns:a16="http://schemas.microsoft.com/office/drawing/2014/main" id="{77083406-88A7-49B4-BB3B-12A61A160D63}"/>
              </a:ext>
            </a:extLst>
          </p:cNvPr>
          <p:cNvSpPr/>
          <p:nvPr/>
        </p:nvSpPr>
        <p:spPr>
          <a:xfrm>
            <a:off x="8623304" y="2006772"/>
            <a:ext cx="1435100" cy="728289"/>
          </a:xfrm>
          <a:prstGeom prst="roundRect">
            <a:avLst/>
          </a:prstGeom>
          <a:solidFill>
            <a:srgbClr val="008F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dirty="0">
                <a:solidFill>
                  <a:schemeClr val="bg1"/>
                </a:solidFill>
                <a:latin typeface="Arial" panose="020B0604020202020204" pitchFamily="34" charset="0"/>
                <a:cs typeface="Arial" panose="020B0604020202020204" pitchFamily="34" charset="0"/>
              </a:rPr>
              <a:t>Controle mitigatório</a:t>
            </a:r>
          </a:p>
        </p:txBody>
      </p:sp>
      <p:sp>
        <p:nvSpPr>
          <p:cNvPr id="22" name="Retângulo: Cantos Arredondados 21">
            <a:extLst>
              <a:ext uri="{FF2B5EF4-FFF2-40B4-BE49-F238E27FC236}">
                <a16:creationId xmlns:a16="http://schemas.microsoft.com/office/drawing/2014/main" id="{E5A831AD-47D7-4498-BA56-9A35CBCB50B8}"/>
              </a:ext>
            </a:extLst>
          </p:cNvPr>
          <p:cNvSpPr/>
          <p:nvPr/>
        </p:nvSpPr>
        <p:spPr>
          <a:xfrm>
            <a:off x="8623304" y="2874421"/>
            <a:ext cx="1435100" cy="728289"/>
          </a:xfrm>
          <a:prstGeom prst="roundRect">
            <a:avLst/>
          </a:prstGeom>
          <a:solidFill>
            <a:srgbClr val="008F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a:solidFill>
                  <a:schemeClr val="bg1"/>
                </a:solidFill>
                <a:latin typeface="Arial" panose="020B0604020202020204" pitchFamily="34" charset="0"/>
                <a:cs typeface="Arial" panose="020B0604020202020204" pitchFamily="34" charset="0"/>
              </a:rPr>
              <a:t>Controle mitigatório</a:t>
            </a:r>
            <a:endParaRPr lang="pt-BR" sz="1600" dirty="0">
              <a:solidFill>
                <a:schemeClr val="bg1"/>
              </a:solidFill>
              <a:latin typeface="Arial" panose="020B0604020202020204" pitchFamily="34" charset="0"/>
              <a:cs typeface="Arial" panose="020B0604020202020204" pitchFamily="34" charset="0"/>
            </a:endParaRPr>
          </a:p>
        </p:txBody>
      </p:sp>
      <p:sp>
        <p:nvSpPr>
          <p:cNvPr id="23" name="Retângulo: Cantos Arredondados 22">
            <a:extLst>
              <a:ext uri="{FF2B5EF4-FFF2-40B4-BE49-F238E27FC236}">
                <a16:creationId xmlns:a16="http://schemas.microsoft.com/office/drawing/2014/main" id="{29732EE3-CE93-4E94-9DBA-90F2419195CD}"/>
              </a:ext>
            </a:extLst>
          </p:cNvPr>
          <p:cNvSpPr/>
          <p:nvPr/>
        </p:nvSpPr>
        <p:spPr>
          <a:xfrm>
            <a:off x="8610121" y="3738000"/>
            <a:ext cx="1435100" cy="728289"/>
          </a:xfrm>
          <a:prstGeom prst="roundRect">
            <a:avLst/>
          </a:prstGeom>
          <a:solidFill>
            <a:srgbClr val="008F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a:solidFill>
                  <a:schemeClr val="bg1"/>
                </a:solidFill>
                <a:latin typeface="Arial" panose="020B0604020202020204" pitchFamily="34" charset="0"/>
                <a:cs typeface="Arial" panose="020B0604020202020204" pitchFamily="34" charset="0"/>
              </a:rPr>
              <a:t>Controle mitigatório</a:t>
            </a:r>
            <a:endParaRPr lang="pt-BR" sz="1600" dirty="0">
              <a:solidFill>
                <a:schemeClr val="bg1"/>
              </a:solidFill>
              <a:latin typeface="Arial" panose="020B0604020202020204" pitchFamily="34" charset="0"/>
              <a:cs typeface="Arial" panose="020B0604020202020204" pitchFamily="34" charset="0"/>
            </a:endParaRPr>
          </a:p>
        </p:txBody>
      </p:sp>
      <p:sp>
        <p:nvSpPr>
          <p:cNvPr id="24" name="Retângulo: Cantos Arredondados 23">
            <a:extLst>
              <a:ext uri="{FF2B5EF4-FFF2-40B4-BE49-F238E27FC236}">
                <a16:creationId xmlns:a16="http://schemas.microsoft.com/office/drawing/2014/main" id="{A5219E3A-1F6F-4B34-9C48-6113C00A8ECF}"/>
              </a:ext>
            </a:extLst>
          </p:cNvPr>
          <p:cNvSpPr/>
          <p:nvPr/>
        </p:nvSpPr>
        <p:spPr>
          <a:xfrm>
            <a:off x="10414328" y="1638556"/>
            <a:ext cx="1394540" cy="728289"/>
          </a:xfrm>
          <a:prstGeom prst="round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dirty="0" err="1">
                <a:solidFill>
                  <a:schemeClr val="bg1"/>
                </a:solidFill>
                <a:latin typeface="Arial" panose="020B0604020202020204" pitchFamily="34" charset="0"/>
                <a:cs typeface="Arial" panose="020B0604020202020204" pitchFamily="34" charset="0"/>
              </a:rPr>
              <a:t>Consequencia</a:t>
            </a:r>
            <a:endParaRPr lang="pt-BR" sz="1400" dirty="0">
              <a:solidFill>
                <a:schemeClr val="bg1"/>
              </a:solidFill>
              <a:latin typeface="Arial" panose="020B0604020202020204" pitchFamily="34" charset="0"/>
              <a:cs typeface="Arial" panose="020B0604020202020204" pitchFamily="34" charset="0"/>
            </a:endParaRPr>
          </a:p>
        </p:txBody>
      </p:sp>
      <p:sp>
        <p:nvSpPr>
          <p:cNvPr id="25" name="Retângulo: Cantos Arredondados 24">
            <a:extLst>
              <a:ext uri="{FF2B5EF4-FFF2-40B4-BE49-F238E27FC236}">
                <a16:creationId xmlns:a16="http://schemas.microsoft.com/office/drawing/2014/main" id="{5B963B76-329B-457B-ADED-AFACE92B5198}"/>
              </a:ext>
            </a:extLst>
          </p:cNvPr>
          <p:cNvSpPr/>
          <p:nvPr/>
        </p:nvSpPr>
        <p:spPr>
          <a:xfrm>
            <a:off x="10414328" y="2870350"/>
            <a:ext cx="1394540" cy="728289"/>
          </a:xfrm>
          <a:prstGeom prst="round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dirty="0" err="1">
                <a:solidFill>
                  <a:schemeClr val="bg1"/>
                </a:solidFill>
                <a:latin typeface="Arial" panose="020B0604020202020204" pitchFamily="34" charset="0"/>
                <a:cs typeface="Arial" panose="020B0604020202020204" pitchFamily="34" charset="0"/>
              </a:rPr>
              <a:t>Consequencia</a:t>
            </a:r>
            <a:endParaRPr lang="pt-BR" sz="1400" dirty="0">
              <a:solidFill>
                <a:schemeClr val="bg1"/>
              </a:solidFill>
              <a:latin typeface="Arial" panose="020B0604020202020204" pitchFamily="34" charset="0"/>
              <a:cs typeface="Arial" panose="020B0604020202020204" pitchFamily="34" charset="0"/>
            </a:endParaRPr>
          </a:p>
        </p:txBody>
      </p:sp>
      <p:sp>
        <p:nvSpPr>
          <p:cNvPr id="26" name="Retângulo: Cantos Arredondados 25">
            <a:extLst>
              <a:ext uri="{FF2B5EF4-FFF2-40B4-BE49-F238E27FC236}">
                <a16:creationId xmlns:a16="http://schemas.microsoft.com/office/drawing/2014/main" id="{4764DA2D-37C3-49CB-92F5-F1135FE188D3}"/>
              </a:ext>
            </a:extLst>
          </p:cNvPr>
          <p:cNvSpPr/>
          <p:nvPr/>
        </p:nvSpPr>
        <p:spPr>
          <a:xfrm>
            <a:off x="10414328" y="4102144"/>
            <a:ext cx="1394540" cy="728289"/>
          </a:xfrm>
          <a:prstGeom prst="round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a:solidFill>
                  <a:schemeClr val="bg1"/>
                </a:solidFill>
                <a:latin typeface="Arial" panose="020B0604020202020204" pitchFamily="34" charset="0"/>
                <a:cs typeface="Arial" panose="020B0604020202020204" pitchFamily="34" charset="0"/>
              </a:rPr>
              <a:t>Consequencia</a:t>
            </a:r>
            <a:endParaRPr lang="pt-BR" sz="1400" dirty="0">
              <a:solidFill>
                <a:schemeClr val="bg1"/>
              </a:solidFill>
              <a:latin typeface="Arial" panose="020B0604020202020204" pitchFamily="34" charset="0"/>
              <a:cs typeface="Arial" panose="020B0604020202020204" pitchFamily="34" charset="0"/>
            </a:endParaRPr>
          </a:p>
        </p:txBody>
      </p:sp>
      <p:cxnSp>
        <p:nvCxnSpPr>
          <p:cNvPr id="5" name="Conector de Seta Reta 4">
            <a:extLst>
              <a:ext uri="{FF2B5EF4-FFF2-40B4-BE49-F238E27FC236}">
                <a16:creationId xmlns:a16="http://schemas.microsoft.com/office/drawing/2014/main" id="{F3A6809E-83FC-4100-8E24-DB114F8D41A7}"/>
              </a:ext>
            </a:extLst>
          </p:cNvPr>
          <p:cNvCxnSpPr>
            <a:stCxn id="2" idx="3"/>
            <a:endCxn id="15" idx="1"/>
          </p:cNvCxnSpPr>
          <p:nvPr/>
        </p:nvCxnSpPr>
        <p:spPr>
          <a:xfrm>
            <a:off x="5054439" y="1990298"/>
            <a:ext cx="406722" cy="376547"/>
          </a:xfrm>
          <a:prstGeom prst="straightConnector1">
            <a:avLst/>
          </a:prstGeom>
          <a:ln w="19050">
            <a:solidFill>
              <a:srgbClr val="7F7F7F"/>
            </a:solidFill>
            <a:tailEnd type="none"/>
          </a:ln>
        </p:spPr>
        <p:style>
          <a:lnRef idx="1">
            <a:schemeClr val="accent1"/>
          </a:lnRef>
          <a:fillRef idx="0">
            <a:schemeClr val="accent1"/>
          </a:fillRef>
          <a:effectRef idx="0">
            <a:schemeClr val="accent1"/>
          </a:effectRef>
          <a:fontRef idx="minor">
            <a:schemeClr val="tx1"/>
          </a:fontRef>
        </p:style>
      </p:cxnSp>
      <p:cxnSp>
        <p:nvCxnSpPr>
          <p:cNvPr id="28" name="Conector de Seta Reta 27">
            <a:extLst>
              <a:ext uri="{FF2B5EF4-FFF2-40B4-BE49-F238E27FC236}">
                <a16:creationId xmlns:a16="http://schemas.microsoft.com/office/drawing/2014/main" id="{A569094F-718C-4A30-AF30-C5223AB5C402}"/>
              </a:ext>
            </a:extLst>
          </p:cNvPr>
          <p:cNvCxnSpPr>
            <a:cxnSpLocks/>
            <a:stCxn id="18" idx="3"/>
            <a:endCxn id="20" idx="1"/>
          </p:cNvCxnSpPr>
          <p:nvPr/>
        </p:nvCxnSpPr>
        <p:spPr>
          <a:xfrm>
            <a:off x="6896261" y="3234494"/>
            <a:ext cx="342741" cy="0"/>
          </a:xfrm>
          <a:prstGeom prst="straightConnector1">
            <a:avLst/>
          </a:prstGeom>
          <a:ln w="19050">
            <a:solidFill>
              <a:srgbClr val="7F7F7F"/>
            </a:solidFill>
            <a:tailEnd type="none"/>
          </a:ln>
        </p:spPr>
        <p:style>
          <a:lnRef idx="1">
            <a:schemeClr val="accent1"/>
          </a:lnRef>
          <a:fillRef idx="0">
            <a:schemeClr val="accent1"/>
          </a:fillRef>
          <a:effectRef idx="0">
            <a:schemeClr val="accent1"/>
          </a:effectRef>
          <a:fontRef idx="minor">
            <a:schemeClr val="tx1"/>
          </a:fontRef>
        </p:style>
      </p:cxnSp>
      <p:cxnSp>
        <p:nvCxnSpPr>
          <p:cNvPr id="31" name="Conector de Seta Reta 30">
            <a:extLst>
              <a:ext uri="{FF2B5EF4-FFF2-40B4-BE49-F238E27FC236}">
                <a16:creationId xmlns:a16="http://schemas.microsoft.com/office/drawing/2014/main" id="{C235C8EA-F35D-4571-890A-6E92FBADE716}"/>
              </a:ext>
            </a:extLst>
          </p:cNvPr>
          <p:cNvCxnSpPr>
            <a:cxnSpLocks/>
            <a:stCxn id="14" idx="3"/>
            <a:endCxn id="19" idx="1"/>
          </p:cNvCxnSpPr>
          <p:nvPr/>
        </p:nvCxnSpPr>
        <p:spPr>
          <a:xfrm flipV="1">
            <a:off x="5054439" y="4098073"/>
            <a:ext cx="393539" cy="355813"/>
          </a:xfrm>
          <a:prstGeom prst="straightConnector1">
            <a:avLst/>
          </a:prstGeom>
          <a:ln w="19050">
            <a:solidFill>
              <a:srgbClr val="7F7F7F"/>
            </a:solidFill>
            <a:tailEnd type="none"/>
          </a:ln>
        </p:spPr>
        <p:style>
          <a:lnRef idx="1">
            <a:schemeClr val="accent1"/>
          </a:lnRef>
          <a:fillRef idx="0">
            <a:schemeClr val="accent1"/>
          </a:fillRef>
          <a:effectRef idx="0">
            <a:schemeClr val="accent1"/>
          </a:effectRef>
          <a:fontRef idx="minor">
            <a:schemeClr val="tx1"/>
          </a:fontRef>
        </p:style>
      </p:cxnSp>
      <p:cxnSp>
        <p:nvCxnSpPr>
          <p:cNvPr id="36" name="Conector de Seta Reta 35">
            <a:extLst>
              <a:ext uri="{FF2B5EF4-FFF2-40B4-BE49-F238E27FC236}">
                <a16:creationId xmlns:a16="http://schemas.microsoft.com/office/drawing/2014/main" id="{1B665BDC-3ECF-42DE-A5C4-EEBD112B3386}"/>
              </a:ext>
            </a:extLst>
          </p:cNvPr>
          <p:cNvCxnSpPr>
            <a:cxnSpLocks/>
            <a:stCxn id="20" idx="3"/>
            <a:endCxn id="23" idx="1"/>
          </p:cNvCxnSpPr>
          <p:nvPr/>
        </p:nvCxnSpPr>
        <p:spPr>
          <a:xfrm>
            <a:off x="8267380" y="3234494"/>
            <a:ext cx="342741" cy="867651"/>
          </a:xfrm>
          <a:prstGeom prst="straightConnector1">
            <a:avLst/>
          </a:prstGeom>
          <a:ln w="19050">
            <a:solidFill>
              <a:srgbClr val="7F7F7F"/>
            </a:solidFill>
            <a:tailEnd type="none"/>
          </a:ln>
        </p:spPr>
        <p:style>
          <a:lnRef idx="1">
            <a:schemeClr val="accent1"/>
          </a:lnRef>
          <a:fillRef idx="0">
            <a:schemeClr val="accent1"/>
          </a:fillRef>
          <a:effectRef idx="0">
            <a:schemeClr val="accent1"/>
          </a:effectRef>
          <a:fontRef idx="minor">
            <a:schemeClr val="tx1"/>
          </a:fontRef>
        </p:style>
      </p:cxnSp>
      <p:cxnSp>
        <p:nvCxnSpPr>
          <p:cNvPr id="40" name="Conector de Seta Reta 39">
            <a:extLst>
              <a:ext uri="{FF2B5EF4-FFF2-40B4-BE49-F238E27FC236}">
                <a16:creationId xmlns:a16="http://schemas.microsoft.com/office/drawing/2014/main" id="{316E323D-3CEB-443D-8742-B3879E5A4622}"/>
              </a:ext>
            </a:extLst>
          </p:cNvPr>
          <p:cNvCxnSpPr>
            <a:cxnSpLocks/>
            <a:stCxn id="20" idx="3"/>
            <a:endCxn id="22" idx="1"/>
          </p:cNvCxnSpPr>
          <p:nvPr/>
        </p:nvCxnSpPr>
        <p:spPr>
          <a:xfrm>
            <a:off x="8267380" y="3234494"/>
            <a:ext cx="355924" cy="4072"/>
          </a:xfrm>
          <a:prstGeom prst="straightConnector1">
            <a:avLst/>
          </a:prstGeom>
          <a:ln w="19050">
            <a:solidFill>
              <a:srgbClr val="7F7F7F"/>
            </a:solidFill>
            <a:tailEnd type="none"/>
          </a:ln>
        </p:spPr>
        <p:style>
          <a:lnRef idx="1">
            <a:schemeClr val="accent1"/>
          </a:lnRef>
          <a:fillRef idx="0">
            <a:schemeClr val="accent1"/>
          </a:fillRef>
          <a:effectRef idx="0">
            <a:schemeClr val="accent1"/>
          </a:effectRef>
          <a:fontRef idx="minor">
            <a:schemeClr val="tx1"/>
          </a:fontRef>
        </p:style>
      </p:cxnSp>
      <p:cxnSp>
        <p:nvCxnSpPr>
          <p:cNvPr id="43" name="Conector de Seta Reta 42">
            <a:extLst>
              <a:ext uri="{FF2B5EF4-FFF2-40B4-BE49-F238E27FC236}">
                <a16:creationId xmlns:a16="http://schemas.microsoft.com/office/drawing/2014/main" id="{C7F108DC-2598-4836-B4CD-BE56930CD684}"/>
              </a:ext>
            </a:extLst>
          </p:cNvPr>
          <p:cNvCxnSpPr>
            <a:cxnSpLocks/>
            <a:stCxn id="20" idx="3"/>
            <a:endCxn id="21" idx="1"/>
          </p:cNvCxnSpPr>
          <p:nvPr/>
        </p:nvCxnSpPr>
        <p:spPr>
          <a:xfrm flipV="1">
            <a:off x="8267380" y="2370917"/>
            <a:ext cx="355924" cy="863577"/>
          </a:xfrm>
          <a:prstGeom prst="straightConnector1">
            <a:avLst/>
          </a:prstGeom>
          <a:ln w="19050">
            <a:solidFill>
              <a:srgbClr val="7F7F7F"/>
            </a:solidFill>
            <a:tailEnd type="none"/>
          </a:ln>
        </p:spPr>
        <p:style>
          <a:lnRef idx="1">
            <a:schemeClr val="accent1"/>
          </a:lnRef>
          <a:fillRef idx="0">
            <a:schemeClr val="accent1"/>
          </a:fillRef>
          <a:effectRef idx="0">
            <a:schemeClr val="accent1"/>
          </a:effectRef>
          <a:fontRef idx="minor">
            <a:schemeClr val="tx1"/>
          </a:fontRef>
        </p:style>
      </p:cxnSp>
      <p:cxnSp>
        <p:nvCxnSpPr>
          <p:cNvPr id="46" name="Conector de Seta Reta 45">
            <a:extLst>
              <a:ext uri="{FF2B5EF4-FFF2-40B4-BE49-F238E27FC236}">
                <a16:creationId xmlns:a16="http://schemas.microsoft.com/office/drawing/2014/main" id="{D674EDC9-775E-4D6D-B1EB-879BEF4454CD}"/>
              </a:ext>
            </a:extLst>
          </p:cNvPr>
          <p:cNvCxnSpPr>
            <a:cxnSpLocks/>
            <a:stCxn id="23" idx="3"/>
            <a:endCxn id="26" idx="1"/>
          </p:cNvCxnSpPr>
          <p:nvPr/>
        </p:nvCxnSpPr>
        <p:spPr>
          <a:xfrm>
            <a:off x="10045221" y="4102145"/>
            <a:ext cx="369107" cy="364144"/>
          </a:xfrm>
          <a:prstGeom prst="straightConnector1">
            <a:avLst/>
          </a:prstGeom>
          <a:ln w="19050">
            <a:solidFill>
              <a:srgbClr val="7F7F7F"/>
            </a:solidFill>
            <a:tailEnd type="none"/>
          </a:ln>
        </p:spPr>
        <p:style>
          <a:lnRef idx="1">
            <a:schemeClr val="accent1"/>
          </a:lnRef>
          <a:fillRef idx="0">
            <a:schemeClr val="accent1"/>
          </a:fillRef>
          <a:effectRef idx="0">
            <a:schemeClr val="accent1"/>
          </a:effectRef>
          <a:fontRef idx="minor">
            <a:schemeClr val="tx1"/>
          </a:fontRef>
        </p:style>
      </p:cxnSp>
      <p:cxnSp>
        <p:nvCxnSpPr>
          <p:cNvPr id="49" name="Conector de Seta Reta 48">
            <a:extLst>
              <a:ext uri="{FF2B5EF4-FFF2-40B4-BE49-F238E27FC236}">
                <a16:creationId xmlns:a16="http://schemas.microsoft.com/office/drawing/2014/main" id="{81E16C89-2EB4-4B86-9027-C6AF3DDCADE3}"/>
              </a:ext>
            </a:extLst>
          </p:cNvPr>
          <p:cNvCxnSpPr>
            <a:cxnSpLocks/>
            <a:stCxn id="22" idx="3"/>
            <a:endCxn id="25" idx="1"/>
          </p:cNvCxnSpPr>
          <p:nvPr/>
        </p:nvCxnSpPr>
        <p:spPr>
          <a:xfrm flipV="1">
            <a:off x="10058404" y="3234495"/>
            <a:ext cx="355924" cy="4071"/>
          </a:xfrm>
          <a:prstGeom prst="straightConnector1">
            <a:avLst/>
          </a:prstGeom>
          <a:ln w="19050">
            <a:solidFill>
              <a:srgbClr val="7F7F7F"/>
            </a:solidFill>
            <a:tailEnd type="none"/>
          </a:ln>
        </p:spPr>
        <p:style>
          <a:lnRef idx="1">
            <a:schemeClr val="accent1"/>
          </a:lnRef>
          <a:fillRef idx="0">
            <a:schemeClr val="accent1"/>
          </a:fillRef>
          <a:effectRef idx="0">
            <a:schemeClr val="accent1"/>
          </a:effectRef>
          <a:fontRef idx="minor">
            <a:schemeClr val="tx1"/>
          </a:fontRef>
        </p:style>
      </p:cxnSp>
      <p:cxnSp>
        <p:nvCxnSpPr>
          <p:cNvPr id="52" name="Conector de Seta Reta 51">
            <a:extLst>
              <a:ext uri="{FF2B5EF4-FFF2-40B4-BE49-F238E27FC236}">
                <a16:creationId xmlns:a16="http://schemas.microsoft.com/office/drawing/2014/main" id="{994FB5C9-C2A4-47A2-9594-FA89338B67C4}"/>
              </a:ext>
            </a:extLst>
          </p:cNvPr>
          <p:cNvCxnSpPr>
            <a:cxnSpLocks/>
            <a:stCxn id="21" idx="3"/>
            <a:endCxn id="24" idx="1"/>
          </p:cNvCxnSpPr>
          <p:nvPr/>
        </p:nvCxnSpPr>
        <p:spPr>
          <a:xfrm flipV="1">
            <a:off x="10058404" y="2002701"/>
            <a:ext cx="355924" cy="368216"/>
          </a:xfrm>
          <a:prstGeom prst="straightConnector1">
            <a:avLst/>
          </a:prstGeom>
          <a:ln w="19050">
            <a:solidFill>
              <a:srgbClr val="7F7F7F"/>
            </a:solidFill>
            <a:tailEnd type="none"/>
          </a:ln>
        </p:spPr>
        <p:style>
          <a:lnRef idx="1">
            <a:schemeClr val="accent1"/>
          </a:lnRef>
          <a:fillRef idx="0">
            <a:schemeClr val="accent1"/>
          </a:fillRef>
          <a:effectRef idx="0">
            <a:schemeClr val="accent1"/>
          </a:effectRef>
          <a:fontRef idx="minor">
            <a:schemeClr val="tx1"/>
          </a:fontRef>
        </p:style>
      </p:cxnSp>
      <p:cxnSp>
        <p:nvCxnSpPr>
          <p:cNvPr id="55" name="Conector de Seta Reta 54">
            <a:extLst>
              <a:ext uri="{FF2B5EF4-FFF2-40B4-BE49-F238E27FC236}">
                <a16:creationId xmlns:a16="http://schemas.microsoft.com/office/drawing/2014/main" id="{FCF2F1D5-F6EF-454E-BE33-CE6B2EFF65D7}"/>
              </a:ext>
            </a:extLst>
          </p:cNvPr>
          <p:cNvCxnSpPr>
            <a:cxnSpLocks/>
            <a:stCxn id="13" idx="3"/>
            <a:endCxn id="18" idx="1"/>
          </p:cNvCxnSpPr>
          <p:nvPr/>
        </p:nvCxnSpPr>
        <p:spPr>
          <a:xfrm>
            <a:off x="5054439" y="3222092"/>
            <a:ext cx="406722" cy="12402"/>
          </a:xfrm>
          <a:prstGeom prst="straightConnector1">
            <a:avLst/>
          </a:prstGeom>
          <a:ln w="19050">
            <a:solidFill>
              <a:srgbClr val="7F7F7F"/>
            </a:solidFill>
            <a:tailEnd type="none"/>
          </a:ln>
        </p:spPr>
        <p:style>
          <a:lnRef idx="1">
            <a:schemeClr val="accent1"/>
          </a:lnRef>
          <a:fillRef idx="0">
            <a:schemeClr val="accent1"/>
          </a:fillRef>
          <a:effectRef idx="0">
            <a:schemeClr val="accent1"/>
          </a:effectRef>
          <a:fontRef idx="minor">
            <a:schemeClr val="tx1"/>
          </a:fontRef>
        </p:style>
      </p:cxnSp>
      <p:cxnSp>
        <p:nvCxnSpPr>
          <p:cNvPr id="59" name="Conector de Seta Reta 58">
            <a:extLst>
              <a:ext uri="{FF2B5EF4-FFF2-40B4-BE49-F238E27FC236}">
                <a16:creationId xmlns:a16="http://schemas.microsoft.com/office/drawing/2014/main" id="{01D47771-579D-4063-9192-E2AE67CAF006}"/>
              </a:ext>
            </a:extLst>
          </p:cNvPr>
          <p:cNvCxnSpPr>
            <a:cxnSpLocks/>
            <a:stCxn id="15" idx="3"/>
            <a:endCxn id="20" idx="1"/>
          </p:cNvCxnSpPr>
          <p:nvPr/>
        </p:nvCxnSpPr>
        <p:spPr>
          <a:xfrm>
            <a:off x="6896261" y="2366845"/>
            <a:ext cx="342741" cy="867649"/>
          </a:xfrm>
          <a:prstGeom prst="straightConnector1">
            <a:avLst/>
          </a:prstGeom>
          <a:ln w="19050">
            <a:solidFill>
              <a:srgbClr val="7F7F7F"/>
            </a:solidFill>
            <a:tailEnd type="none"/>
          </a:ln>
        </p:spPr>
        <p:style>
          <a:lnRef idx="1">
            <a:schemeClr val="accent1"/>
          </a:lnRef>
          <a:fillRef idx="0">
            <a:schemeClr val="accent1"/>
          </a:fillRef>
          <a:effectRef idx="0">
            <a:schemeClr val="accent1"/>
          </a:effectRef>
          <a:fontRef idx="minor">
            <a:schemeClr val="tx1"/>
          </a:fontRef>
        </p:style>
      </p:cxnSp>
      <p:cxnSp>
        <p:nvCxnSpPr>
          <p:cNvPr id="62" name="Conector de Seta Reta 61">
            <a:extLst>
              <a:ext uri="{FF2B5EF4-FFF2-40B4-BE49-F238E27FC236}">
                <a16:creationId xmlns:a16="http://schemas.microsoft.com/office/drawing/2014/main" id="{A75286C1-E7DB-415D-8BA5-EA7B5DDC509F}"/>
              </a:ext>
            </a:extLst>
          </p:cNvPr>
          <p:cNvCxnSpPr>
            <a:cxnSpLocks/>
            <a:stCxn id="19" idx="3"/>
            <a:endCxn id="20" idx="1"/>
          </p:cNvCxnSpPr>
          <p:nvPr/>
        </p:nvCxnSpPr>
        <p:spPr>
          <a:xfrm flipV="1">
            <a:off x="6883078" y="3234494"/>
            <a:ext cx="355924" cy="863579"/>
          </a:xfrm>
          <a:prstGeom prst="straightConnector1">
            <a:avLst/>
          </a:prstGeom>
          <a:ln w="19050">
            <a:solidFill>
              <a:srgbClr val="7F7F7F"/>
            </a:solidFill>
            <a:tailEnd type="none"/>
          </a:ln>
        </p:spPr>
        <p:style>
          <a:lnRef idx="1">
            <a:schemeClr val="accent1"/>
          </a:lnRef>
          <a:fillRef idx="0">
            <a:schemeClr val="accent1"/>
          </a:fillRef>
          <a:effectRef idx="0">
            <a:schemeClr val="accent1"/>
          </a:effectRef>
          <a:fontRef idx="minor">
            <a:schemeClr val="tx1"/>
          </a:fontRef>
        </p:style>
      </p:cxnSp>
      <p:sp>
        <p:nvSpPr>
          <p:cNvPr id="33" name="CaixaDeTexto 32">
            <a:extLst>
              <a:ext uri="{FF2B5EF4-FFF2-40B4-BE49-F238E27FC236}">
                <a16:creationId xmlns:a16="http://schemas.microsoft.com/office/drawing/2014/main" id="{1581B1EF-AC5D-E255-C513-36B52764D472}"/>
              </a:ext>
            </a:extLst>
          </p:cNvPr>
          <p:cNvSpPr txBox="1"/>
          <p:nvPr/>
        </p:nvSpPr>
        <p:spPr>
          <a:xfrm>
            <a:off x="6303128" y="851179"/>
            <a:ext cx="2900125" cy="954107"/>
          </a:xfrm>
          <a:prstGeom prst="rect">
            <a:avLst/>
          </a:prstGeom>
          <a:noFill/>
        </p:spPr>
        <p:txBody>
          <a:bodyPr wrap="square" rtlCol="0">
            <a:spAutoFit/>
          </a:bodyPr>
          <a:lstStyle/>
          <a:p>
            <a:pPr algn="ctr"/>
            <a:r>
              <a:rPr lang="pt-BR" sz="1400" dirty="0">
                <a:solidFill>
                  <a:srgbClr val="107F7B"/>
                </a:solidFill>
                <a:latin typeface="Arial" panose="020B0604020202020204" pitchFamily="34" charset="0"/>
                <a:ea typeface="Calibri" panose="020F0502020204030204" pitchFamily="34" charset="0"/>
                <a:cs typeface="Arial" panose="020B0604020202020204" pitchFamily="34" charset="0"/>
              </a:rPr>
              <a:t>Diagrama </a:t>
            </a:r>
            <a:r>
              <a:rPr lang="pt-BR" sz="1400" dirty="0" err="1">
                <a:solidFill>
                  <a:srgbClr val="107F7B"/>
                </a:solidFill>
                <a:latin typeface="Arial" panose="020B0604020202020204" pitchFamily="34" charset="0"/>
                <a:ea typeface="Calibri" panose="020F0502020204030204" pitchFamily="34" charset="0"/>
                <a:cs typeface="Arial" panose="020B0604020202020204" pitchFamily="34" charset="0"/>
              </a:rPr>
              <a:t>bowtie</a:t>
            </a:r>
            <a:r>
              <a:rPr lang="pt-BR" sz="1400" dirty="0">
                <a:solidFill>
                  <a:srgbClr val="107F7B"/>
                </a:solidFill>
                <a:latin typeface="Arial" panose="020B0604020202020204" pitchFamily="34" charset="0"/>
                <a:ea typeface="Calibri" panose="020F0502020204030204" pitchFamily="34" charset="0"/>
                <a:cs typeface="Arial" panose="020B0604020202020204" pitchFamily="34" charset="0"/>
              </a:rPr>
              <a:t>, que correlaciona os elementos de uma ART: causa, controles, evento e consequências:</a:t>
            </a:r>
          </a:p>
        </p:txBody>
      </p:sp>
    </p:spTree>
    <p:extLst>
      <p:ext uri="{BB962C8B-B14F-4D97-AF65-F5344CB8AC3E}">
        <p14:creationId xmlns:p14="http://schemas.microsoft.com/office/powerpoint/2010/main" val="394158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3" name="Retângulo 2"/>
          <p:cNvSpPr/>
          <p:nvPr/>
        </p:nvSpPr>
        <p:spPr>
          <a:xfrm>
            <a:off x="0" y="-12399"/>
            <a:ext cx="4215384" cy="5765499"/>
          </a:xfrm>
          <a:prstGeom prst="rect">
            <a:avLst/>
          </a:prstGeom>
          <a:solidFill>
            <a:srgbClr val="00706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9" name="Imagem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9" name="Imagem 8">
            <a:extLst>
              <a:ext uri="{FF2B5EF4-FFF2-40B4-BE49-F238E27FC236}">
                <a16:creationId xmlns:a16="http://schemas.microsoft.com/office/drawing/2014/main" id="{4147204A-3530-406A-BC80-9582223E6F0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
        <p:nvSpPr>
          <p:cNvPr id="10" name="CaixaDeTexto 9">
            <a:extLst>
              <a:ext uri="{FF2B5EF4-FFF2-40B4-BE49-F238E27FC236}">
                <a16:creationId xmlns:a16="http://schemas.microsoft.com/office/drawing/2014/main" id="{B0E405D7-CE49-4DA8-A20F-6ED8BED89159}"/>
              </a:ext>
            </a:extLst>
          </p:cNvPr>
          <p:cNvSpPr txBox="1"/>
          <p:nvPr/>
        </p:nvSpPr>
        <p:spPr>
          <a:xfrm>
            <a:off x="5190416" y="2264998"/>
            <a:ext cx="6029271" cy="1938992"/>
          </a:xfrm>
          <a:prstGeom prst="rect">
            <a:avLst/>
          </a:prstGeom>
          <a:noFill/>
        </p:spPr>
        <p:txBody>
          <a:bodyPr wrap="square" rtlCol="0">
            <a:spAutoFit/>
          </a:bodyPr>
          <a:lstStyle/>
          <a:p>
            <a:pPr marL="285750" indent="-285750">
              <a:spcBef>
                <a:spcPts val="1200"/>
              </a:spcBef>
              <a:buClr>
                <a:srgbClr val="117F7B"/>
              </a:buClr>
              <a:buFont typeface="Arial" panose="020B0604020202020204" pitchFamily="34" charset="0"/>
              <a:buChar char="•"/>
            </a:pPr>
            <a:r>
              <a:rPr lang="pt-BR" sz="2000" dirty="0">
                <a:solidFill>
                  <a:srgbClr val="4D4D4D"/>
                </a:solidFill>
              </a:rPr>
              <a:t>A probabilidade é classificada em </a:t>
            </a:r>
            <a:br>
              <a:rPr lang="pt-BR" sz="2000" dirty="0">
                <a:solidFill>
                  <a:srgbClr val="4D4D4D"/>
                </a:solidFill>
              </a:rPr>
            </a:br>
            <a:r>
              <a:rPr lang="pt-BR" sz="2000" b="1" dirty="0">
                <a:solidFill>
                  <a:srgbClr val="4D4D4D"/>
                </a:solidFill>
              </a:rPr>
              <a:t>cinco níveis </a:t>
            </a:r>
            <a:r>
              <a:rPr lang="pt-BR" sz="2000" dirty="0">
                <a:solidFill>
                  <a:srgbClr val="4D4D4D"/>
                </a:solidFill>
              </a:rPr>
              <a:t>e associada aos controles.</a:t>
            </a:r>
          </a:p>
          <a:p>
            <a:pPr marL="285750" indent="-285750">
              <a:spcBef>
                <a:spcPts val="1200"/>
              </a:spcBef>
              <a:buClr>
                <a:srgbClr val="117F7B"/>
              </a:buClr>
              <a:buFont typeface="Arial" panose="020B0604020202020204" pitchFamily="34" charset="0"/>
              <a:buChar char="•"/>
            </a:pPr>
            <a:r>
              <a:rPr lang="pt-BR" sz="2000" dirty="0">
                <a:solidFill>
                  <a:srgbClr val="4D4D4D"/>
                </a:solidFill>
              </a:rPr>
              <a:t>Os controles sempre devem ser associados às causas.</a:t>
            </a:r>
          </a:p>
          <a:p>
            <a:pPr marL="285750" indent="-285750">
              <a:spcBef>
                <a:spcPts val="1200"/>
              </a:spcBef>
              <a:buClr>
                <a:srgbClr val="117F7B"/>
              </a:buClr>
              <a:buFont typeface="Arial" panose="020B0604020202020204" pitchFamily="34" charset="0"/>
              <a:buChar char="•"/>
            </a:pPr>
            <a:r>
              <a:rPr lang="pt-BR" sz="2000" dirty="0">
                <a:solidFill>
                  <a:srgbClr val="4D4D4D"/>
                </a:solidFill>
              </a:rPr>
              <a:t>Quanto mais causas com controles eficientes, menor tende ser a probabilidade da ocorrência.</a:t>
            </a:r>
          </a:p>
        </p:txBody>
      </p:sp>
      <p:sp>
        <p:nvSpPr>
          <p:cNvPr id="11" name="Retângulo 10">
            <a:extLst>
              <a:ext uri="{FF2B5EF4-FFF2-40B4-BE49-F238E27FC236}">
                <a16:creationId xmlns:a16="http://schemas.microsoft.com/office/drawing/2014/main" id="{28DE89C1-5E22-46C9-8AD1-89518DE8EFFE}"/>
              </a:ext>
            </a:extLst>
          </p:cNvPr>
          <p:cNvSpPr/>
          <p:nvPr/>
        </p:nvSpPr>
        <p:spPr>
          <a:xfrm>
            <a:off x="10446327" y="7121383"/>
            <a:ext cx="1025237" cy="8589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050" dirty="0"/>
              <a:t>Incluir ícone para chamar hiperlink do Excel com régua</a:t>
            </a:r>
          </a:p>
        </p:txBody>
      </p:sp>
      <p:sp>
        <p:nvSpPr>
          <p:cNvPr id="13" name="CaixaDeTexto 12">
            <a:extLst>
              <a:ext uri="{FF2B5EF4-FFF2-40B4-BE49-F238E27FC236}">
                <a16:creationId xmlns:a16="http://schemas.microsoft.com/office/drawing/2014/main" id="{A3D9C112-C3FE-4863-BCD5-59741B9AAB6B}"/>
              </a:ext>
            </a:extLst>
          </p:cNvPr>
          <p:cNvSpPr txBox="1"/>
          <p:nvPr/>
        </p:nvSpPr>
        <p:spPr>
          <a:xfrm>
            <a:off x="709002" y="2409075"/>
            <a:ext cx="3076183" cy="1200329"/>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3600" b="1" dirty="0">
                <a:solidFill>
                  <a:schemeClr val="bg1"/>
                </a:solidFill>
                <a:latin typeface="Arial" panose="020B0604020202020204" pitchFamily="34" charset="0"/>
                <a:cs typeface="Arial" panose="020B0604020202020204" pitchFamily="34" charset="0"/>
              </a:rPr>
              <a:t>Hierarquia </a:t>
            </a:r>
            <a:br>
              <a:rPr lang="pt-BR" sz="3600" b="1" dirty="0">
                <a:solidFill>
                  <a:schemeClr val="bg1"/>
                </a:solidFill>
                <a:latin typeface="Arial" panose="020B0604020202020204" pitchFamily="34" charset="0"/>
                <a:cs typeface="Arial" panose="020B0604020202020204" pitchFamily="34" charset="0"/>
              </a:rPr>
            </a:br>
            <a:r>
              <a:rPr lang="pt-BR" sz="3600" b="1" dirty="0">
                <a:solidFill>
                  <a:schemeClr val="bg1"/>
                </a:solidFill>
                <a:latin typeface="Arial" panose="020B0604020202020204" pitchFamily="34" charset="0"/>
                <a:cs typeface="Arial" panose="020B0604020202020204" pitchFamily="34" charset="0"/>
              </a:rPr>
              <a:t>de Controles </a:t>
            </a:r>
            <a:endParaRPr lang="pt-BR"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37666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descr="Diagrama&#10;&#10;Descrição gerada automaticamente">
            <a:extLst>
              <a:ext uri="{FF2B5EF4-FFF2-40B4-BE49-F238E27FC236}">
                <a16:creationId xmlns:a16="http://schemas.microsoft.com/office/drawing/2014/main" id="{C770F64C-DB08-422F-1171-E9B835E9CBD6}"/>
              </a:ext>
            </a:extLst>
          </p:cNvPr>
          <p:cNvPicPr>
            <a:picLocks noChangeAspect="1"/>
          </p:cNvPicPr>
          <p:nvPr/>
        </p:nvPicPr>
        <p:blipFill rotWithShape="1">
          <a:blip r:embed="rId3"/>
          <a:srcRect l="889" r="-1" b="-1"/>
          <a:stretch/>
        </p:blipFill>
        <p:spPr>
          <a:xfrm>
            <a:off x="20" y="10"/>
            <a:ext cx="12191980" cy="6857990"/>
          </a:xfrm>
          <a:prstGeom prst="rect">
            <a:avLst/>
          </a:prstGeom>
          <a:noFill/>
        </p:spPr>
      </p:pic>
    </p:spTree>
    <p:extLst>
      <p:ext uri="{BB962C8B-B14F-4D97-AF65-F5344CB8AC3E}">
        <p14:creationId xmlns:p14="http://schemas.microsoft.com/office/powerpoint/2010/main" val="155430349"/>
      </p:ext>
    </p:extLst>
  </p:cSld>
  <p:clrMapOvr>
    <a:masterClrMapping/>
  </p:clrMapOvr>
  <p:transition spd="slow">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3" name="Retângulo 2"/>
          <p:cNvSpPr/>
          <p:nvPr/>
        </p:nvSpPr>
        <p:spPr>
          <a:xfrm>
            <a:off x="0" y="-12399"/>
            <a:ext cx="3813671" cy="5765499"/>
          </a:xfrm>
          <a:prstGeom prst="rect">
            <a:avLst/>
          </a:prstGeom>
          <a:solidFill>
            <a:srgbClr val="00706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9" name="Imagem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66" name="Imagem 65">
            <a:extLst>
              <a:ext uri="{FF2B5EF4-FFF2-40B4-BE49-F238E27FC236}">
                <a16:creationId xmlns:a16="http://schemas.microsoft.com/office/drawing/2014/main" id="{2468E8EF-A05E-4DF2-9A8B-B1B6640BCC1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sp>
        <p:nvSpPr>
          <p:cNvPr id="12" name="CaixaDeTexto 11">
            <a:extLst>
              <a:ext uri="{FF2B5EF4-FFF2-40B4-BE49-F238E27FC236}">
                <a16:creationId xmlns:a16="http://schemas.microsoft.com/office/drawing/2014/main" id="{D8281440-A1F2-428D-9FA7-5FC3A4EE476F}"/>
              </a:ext>
            </a:extLst>
          </p:cNvPr>
          <p:cNvSpPr txBox="1"/>
          <p:nvPr/>
        </p:nvSpPr>
        <p:spPr>
          <a:xfrm>
            <a:off x="4470469" y="3179368"/>
            <a:ext cx="1329727" cy="605294"/>
          </a:xfrm>
          <a:prstGeom prst="rect">
            <a:avLst/>
          </a:prstGeom>
          <a:noFill/>
        </p:spPr>
        <p:txBody>
          <a:bodyPr wrap="square" rtlCol="0">
            <a:spAutoFit/>
          </a:bodyPr>
          <a:lstStyle/>
          <a:p>
            <a:pPr algn="ctr">
              <a:lnSpc>
                <a:spcPts val="2000"/>
              </a:lnSpc>
              <a:spcAft>
                <a:spcPts val="1200"/>
              </a:spcAft>
            </a:pPr>
            <a:r>
              <a:rPr lang="pt-BR" sz="1600" b="1" dirty="0">
                <a:solidFill>
                  <a:srgbClr val="007F7B"/>
                </a:solidFill>
                <a:latin typeface="Arial" panose="020B0604020202020204" pitchFamily="34" charset="0"/>
                <a:ea typeface="Calibri" panose="020F0502020204030204" pitchFamily="34" charset="0"/>
                <a:cs typeface="Arial" panose="020B0604020202020204" pitchFamily="34" charset="0"/>
              </a:rPr>
              <a:t>Analisar</a:t>
            </a:r>
            <a:br>
              <a:rPr lang="pt-BR" sz="1600" b="1" dirty="0">
                <a:solidFill>
                  <a:srgbClr val="007F7B"/>
                </a:solidFill>
                <a:latin typeface="Arial" panose="020B0604020202020204" pitchFamily="34" charset="0"/>
                <a:ea typeface="Calibri" panose="020F0502020204030204" pitchFamily="34" charset="0"/>
                <a:cs typeface="Arial" panose="020B0604020202020204" pitchFamily="34" charset="0"/>
              </a:rPr>
            </a:br>
            <a:r>
              <a:rPr lang="pt-BR" sz="1600" b="1" dirty="0">
                <a:solidFill>
                  <a:srgbClr val="007F7B"/>
                </a:solidFill>
                <a:latin typeface="Arial" panose="020B0604020202020204" pitchFamily="34" charset="0"/>
                <a:ea typeface="Calibri" panose="020F0502020204030204" pitchFamily="34" charset="0"/>
                <a:cs typeface="Arial" panose="020B0604020202020204" pitchFamily="34" charset="0"/>
              </a:rPr>
              <a:t>os riscos </a:t>
            </a:r>
          </a:p>
        </p:txBody>
      </p:sp>
      <p:sp>
        <p:nvSpPr>
          <p:cNvPr id="16" name="CaixaDeTexto 15">
            <a:extLst>
              <a:ext uri="{FF2B5EF4-FFF2-40B4-BE49-F238E27FC236}">
                <a16:creationId xmlns:a16="http://schemas.microsoft.com/office/drawing/2014/main" id="{6D3EEEB2-6B75-4D48-BFE8-AB94E1B620A6}"/>
              </a:ext>
            </a:extLst>
          </p:cNvPr>
          <p:cNvSpPr txBox="1"/>
          <p:nvPr/>
        </p:nvSpPr>
        <p:spPr>
          <a:xfrm>
            <a:off x="3813672" y="1124074"/>
            <a:ext cx="8378328" cy="735907"/>
          </a:xfrm>
          <a:prstGeom prst="rect">
            <a:avLst/>
          </a:prstGeom>
          <a:noFill/>
        </p:spPr>
        <p:txBody>
          <a:bodyPr wrap="square" rtlCol="0">
            <a:spAutoFit/>
          </a:bodyPr>
          <a:lstStyle/>
          <a:p>
            <a:pPr algn="ctr">
              <a:lnSpc>
                <a:spcPts val="2000"/>
              </a:lnSpc>
              <a:spcAft>
                <a:spcPts val="1200"/>
              </a:spcAft>
            </a:pPr>
            <a:r>
              <a:rPr lang="pt-BR" sz="2800" b="1" dirty="0">
                <a:solidFill>
                  <a:srgbClr val="007F7B"/>
                </a:solidFill>
                <a:latin typeface="Arial" panose="020B0604020202020204" pitchFamily="34" charset="0"/>
                <a:ea typeface="Calibri" panose="020F0502020204030204" pitchFamily="34" charset="0"/>
                <a:cs typeface="Arial" panose="020B0604020202020204" pitchFamily="34" charset="0"/>
              </a:rPr>
              <a:t>Etapas para padronização:</a:t>
            </a:r>
          </a:p>
          <a:p>
            <a:pPr algn="just">
              <a:lnSpc>
                <a:spcPts val="2000"/>
              </a:lnSpc>
              <a:spcAft>
                <a:spcPts val="1200"/>
              </a:spcAft>
            </a:pPr>
            <a:endParaRPr lang="pt-BR" sz="1400" dirty="0">
              <a:solidFill>
                <a:srgbClr val="007F7B"/>
              </a:solidFill>
              <a:latin typeface="Arial" panose="020B0604020202020204" pitchFamily="34" charset="0"/>
              <a:ea typeface="Calibri" panose="020F0502020204030204" pitchFamily="34" charset="0"/>
              <a:cs typeface="Arial" panose="020B0604020202020204" pitchFamily="34" charset="0"/>
            </a:endParaRPr>
          </a:p>
        </p:txBody>
      </p:sp>
      <p:sp>
        <p:nvSpPr>
          <p:cNvPr id="18" name="Retângulo: Cantos Arredondados 17">
            <a:extLst>
              <a:ext uri="{FF2B5EF4-FFF2-40B4-BE49-F238E27FC236}">
                <a16:creationId xmlns:a16="http://schemas.microsoft.com/office/drawing/2014/main" id="{02AE8951-94D6-4A44-8822-B782C57D3A50}"/>
              </a:ext>
            </a:extLst>
          </p:cNvPr>
          <p:cNvSpPr/>
          <p:nvPr/>
        </p:nvSpPr>
        <p:spPr>
          <a:xfrm>
            <a:off x="4527894" y="4179022"/>
            <a:ext cx="3264736" cy="107418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ts val="2000"/>
              </a:lnSpc>
              <a:spcAft>
                <a:spcPts val="1200"/>
              </a:spcAft>
            </a:pPr>
            <a:r>
              <a:rPr lang="pt-BR" sz="1600" b="1" dirty="0">
                <a:solidFill>
                  <a:srgbClr val="107F7B"/>
                </a:solidFill>
                <a:latin typeface="Arial" panose="020B0604020202020204" pitchFamily="34" charset="0"/>
                <a:cs typeface="Arial" panose="020B0604020202020204" pitchFamily="34" charset="0"/>
              </a:rPr>
              <a:t>Exemplo: </a:t>
            </a:r>
            <a:r>
              <a:rPr lang="pt-BR" sz="1600" dirty="0">
                <a:solidFill>
                  <a:srgbClr val="4D4D4D"/>
                </a:solidFill>
                <a:latin typeface="Arial" panose="020B0604020202020204" pitchFamily="34" charset="0"/>
                <a:cs typeface="Arial" panose="020B0604020202020204" pitchFamily="34" charset="0"/>
              </a:rPr>
              <a:t>tarefa remoção e instalação do cilindro da torre 988 manipulador.. </a:t>
            </a:r>
          </a:p>
        </p:txBody>
      </p:sp>
      <p:sp>
        <p:nvSpPr>
          <p:cNvPr id="20" name="CaixaDeTexto 19">
            <a:extLst>
              <a:ext uri="{FF2B5EF4-FFF2-40B4-BE49-F238E27FC236}">
                <a16:creationId xmlns:a16="http://schemas.microsoft.com/office/drawing/2014/main" id="{71EB9E96-E060-4BE8-8F5E-1752D1C39C3A}"/>
              </a:ext>
            </a:extLst>
          </p:cNvPr>
          <p:cNvSpPr txBox="1"/>
          <p:nvPr/>
        </p:nvSpPr>
        <p:spPr>
          <a:xfrm>
            <a:off x="6188738" y="3179368"/>
            <a:ext cx="1713620" cy="331373"/>
          </a:xfrm>
          <a:prstGeom prst="rect">
            <a:avLst/>
          </a:prstGeom>
          <a:noFill/>
        </p:spPr>
        <p:txBody>
          <a:bodyPr wrap="square" rtlCol="0">
            <a:spAutoFit/>
          </a:bodyPr>
          <a:lstStyle/>
          <a:p>
            <a:pPr algn="ctr">
              <a:lnSpc>
                <a:spcPts val="2000"/>
              </a:lnSpc>
              <a:spcAft>
                <a:spcPts val="1200"/>
              </a:spcAft>
            </a:pPr>
            <a:r>
              <a:rPr lang="pt-BR" sz="1600" b="1" dirty="0" err="1">
                <a:solidFill>
                  <a:srgbClr val="007F7B"/>
                </a:solidFill>
                <a:latin typeface="Arial" panose="020B0604020202020204" pitchFamily="34" charset="0"/>
                <a:ea typeface="Calibri" panose="020F0502020204030204" pitchFamily="34" charset="0"/>
                <a:cs typeface="Arial" panose="020B0604020202020204" pitchFamily="34" charset="0"/>
              </a:rPr>
              <a:t>Procedimentar</a:t>
            </a:r>
            <a:endParaRPr lang="pt-BR" sz="1600" b="1" dirty="0">
              <a:solidFill>
                <a:srgbClr val="007F7B"/>
              </a:solidFill>
              <a:latin typeface="Arial" panose="020B0604020202020204" pitchFamily="34" charset="0"/>
              <a:ea typeface="Calibri" panose="020F0502020204030204" pitchFamily="34" charset="0"/>
              <a:cs typeface="Arial" panose="020B0604020202020204" pitchFamily="34" charset="0"/>
            </a:endParaRPr>
          </a:p>
        </p:txBody>
      </p:sp>
      <p:sp>
        <p:nvSpPr>
          <p:cNvPr id="21" name="CaixaDeTexto 20">
            <a:extLst>
              <a:ext uri="{FF2B5EF4-FFF2-40B4-BE49-F238E27FC236}">
                <a16:creationId xmlns:a16="http://schemas.microsoft.com/office/drawing/2014/main" id="{8560FEE2-ACEF-4DAB-8BAF-6AECEA343E50}"/>
              </a:ext>
            </a:extLst>
          </p:cNvPr>
          <p:cNvSpPr txBox="1"/>
          <p:nvPr/>
        </p:nvSpPr>
        <p:spPr>
          <a:xfrm>
            <a:off x="8547824" y="3179368"/>
            <a:ext cx="967294" cy="331373"/>
          </a:xfrm>
          <a:prstGeom prst="rect">
            <a:avLst/>
          </a:prstGeom>
          <a:noFill/>
        </p:spPr>
        <p:txBody>
          <a:bodyPr wrap="square" rtlCol="0">
            <a:spAutoFit/>
          </a:bodyPr>
          <a:lstStyle/>
          <a:p>
            <a:pPr algn="ctr">
              <a:lnSpc>
                <a:spcPts val="2000"/>
              </a:lnSpc>
              <a:spcAft>
                <a:spcPts val="1200"/>
              </a:spcAft>
            </a:pPr>
            <a:r>
              <a:rPr lang="pt-BR" sz="1600" b="1" dirty="0">
                <a:solidFill>
                  <a:srgbClr val="007F7B"/>
                </a:solidFill>
                <a:latin typeface="Arial" panose="020B0604020202020204" pitchFamily="34" charset="0"/>
                <a:ea typeface="Calibri" panose="020F0502020204030204" pitchFamily="34" charset="0"/>
                <a:cs typeface="Arial" panose="020B0604020202020204" pitchFamily="34" charset="0"/>
              </a:rPr>
              <a:t>Treinar</a:t>
            </a:r>
          </a:p>
        </p:txBody>
      </p:sp>
      <p:sp>
        <p:nvSpPr>
          <p:cNvPr id="22" name="CaixaDeTexto 21">
            <a:extLst>
              <a:ext uri="{FF2B5EF4-FFF2-40B4-BE49-F238E27FC236}">
                <a16:creationId xmlns:a16="http://schemas.microsoft.com/office/drawing/2014/main" id="{5C119158-D26E-47C9-8436-99A1AA31EC25}"/>
              </a:ext>
            </a:extLst>
          </p:cNvPr>
          <p:cNvSpPr txBox="1"/>
          <p:nvPr/>
        </p:nvSpPr>
        <p:spPr>
          <a:xfrm>
            <a:off x="10418484" y="3179368"/>
            <a:ext cx="1122114" cy="331373"/>
          </a:xfrm>
          <a:prstGeom prst="rect">
            <a:avLst/>
          </a:prstGeom>
          <a:noFill/>
        </p:spPr>
        <p:txBody>
          <a:bodyPr wrap="square" rtlCol="0">
            <a:spAutoFit/>
          </a:bodyPr>
          <a:lstStyle/>
          <a:p>
            <a:pPr algn="ctr">
              <a:lnSpc>
                <a:spcPts val="2000"/>
              </a:lnSpc>
              <a:spcAft>
                <a:spcPts val="1200"/>
              </a:spcAft>
            </a:pPr>
            <a:r>
              <a:rPr lang="pt-BR" sz="1600" b="1" dirty="0">
                <a:solidFill>
                  <a:srgbClr val="007F7B"/>
                </a:solidFill>
                <a:latin typeface="Arial" panose="020B0604020202020204" pitchFamily="34" charset="0"/>
                <a:ea typeface="Calibri" panose="020F0502020204030204" pitchFamily="34" charset="0"/>
                <a:cs typeface="Arial" panose="020B0604020202020204" pitchFamily="34" charset="0"/>
              </a:rPr>
              <a:t>Executar</a:t>
            </a:r>
          </a:p>
        </p:txBody>
      </p:sp>
      <p:sp>
        <p:nvSpPr>
          <p:cNvPr id="19" name="CaixaDeTexto 18">
            <a:extLst>
              <a:ext uri="{FF2B5EF4-FFF2-40B4-BE49-F238E27FC236}">
                <a16:creationId xmlns:a16="http://schemas.microsoft.com/office/drawing/2014/main" id="{4F1AC53D-5C01-4F43-B71D-429E0108BF56}"/>
              </a:ext>
            </a:extLst>
          </p:cNvPr>
          <p:cNvSpPr txBox="1"/>
          <p:nvPr/>
        </p:nvSpPr>
        <p:spPr>
          <a:xfrm>
            <a:off x="369955" y="2848936"/>
            <a:ext cx="2958462" cy="2308324"/>
          </a:xfrm>
          <a:prstGeom prst="rect">
            <a:avLst/>
          </a:prstGeom>
          <a:noFill/>
        </p:spPr>
        <p:txBody>
          <a:bodyPr wrap="square" rtlCol="0">
            <a:spAutoFit/>
          </a:bodyPr>
          <a:lstStyle/>
          <a:p>
            <a:pPr marL="180975" indent="-180975">
              <a:buFont typeface="Arial" panose="020B0604020202020204" pitchFamily="34" charset="0"/>
              <a:buChar char="•"/>
            </a:pPr>
            <a:r>
              <a:rPr lang="pt-BR" sz="1600" dirty="0">
                <a:solidFill>
                  <a:schemeClr val="bg1"/>
                </a:solidFill>
                <a:latin typeface="Arial" panose="020B0604020202020204" pitchFamily="34" charset="0"/>
                <a:cs typeface="Arial" panose="020B0604020202020204" pitchFamily="34" charset="0"/>
              </a:rPr>
              <a:t>Uma tarefa </a:t>
            </a:r>
            <a:r>
              <a:rPr lang="pt-BR" sz="1600" dirty="0" err="1">
                <a:solidFill>
                  <a:schemeClr val="bg1"/>
                </a:solidFill>
                <a:latin typeface="Arial" panose="020B0604020202020204" pitchFamily="34" charset="0"/>
                <a:cs typeface="Arial" panose="020B0604020202020204" pitchFamily="34" charset="0"/>
              </a:rPr>
              <a:t>procedimentada</a:t>
            </a:r>
            <a:r>
              <a:rPr lang="pt-BR" sz="1600" dirty="0">
                <a:solidFill>
                  <a:schemeClr val="bg1"/>
                </a:solidFill>
                <a:latin typeface="Arial" panose="020B0604020202020204" pitchFamily="34" charset="0"/>
                <a:cs typeface="Arial" panose="020B0604020202020204" pitchFamily="34" charset="0"/>
              </a:rPr>
              <a:t> e com executantes treinados tende a reduzir a probabilidade da ocorrência.</a:t>
            </a:r>
          </a:p>
          <a:p>
            <a:pPr marL="180975" indent="-180975">
              <a:buFont typeface="Arial" panose="020B0604020202020204" pitchFamily="34" charset="0"/>
              <a:buChar char="•"/>
            </a:pPr>
            <a:endParaRPr lang="pt-BR" sz="1600" dirty="0">
              <a:solidFill>
                <a:schemeClr val="bg1"/>
              </a:solidFill>
              <a:latin typeface="Arial" panose="020B0604020202020204" pitchFamily="34" charset="0"/>
              <a:cs typeface="Arial" panose="020B0604020202020204" pitchFamily="34" charset="0"/>
            </a:endParaRPr>
          </a:p>
          <a:p>
            <a:pPr marL="180975" indent="-180975">
              <a:buFont typeface="Arial" panose="020B0604020202020204" pitchFamily="34" charset="0"/>
              <a:buChar char="•"/>
            </a:pPr>
            <a:r>
              <a:rPr lang="pt-BR" sz="1600" dirty="0">
                <a:solidFill>
                  <a:schemeClr val="bg1"/>
                </a:solidFill>
                <a:latin typeface="Arial" panose="020B0604020202020204" pitchFamily="34" charset="0"/>
                <a:cs typeface="Arial" panose="020B0604020202020204" pitchFamily="34" charset="0"/>
              </a:rPr>
              <a:t>São considerados apenas treinamentos específicos nos procedimentos/ IT da tarefa a ser executada.</a:t>
            </a:r>
          </a:p>
        </p:txBody>
      </p:sp>
      <p:sp>
        <p:nvSpPr>
          <p:cNvPr id="24" name="CaixaDeTexto 23">
            <a:extLst>
              <a:ext uri="{FF2B5EF4-FFF2-40B4-BE49-F238E27FC236}">
                <a16:creationId xmlns:a16="http://schemas.microsoft.com/office/drawing/2014/main" id="{945F6CD0-0C29-43DD-B77B-E0A7D5B4AA2E}"/>
              </a:ext>
            </a:extLst>
          </p:cNvPr>
          <p:cNvSpPr txBox="1"/>
          <p:nvPr/>
        </p:nvSpPr>
        <p:spPr>
          <a:xfrm>
            <a:off x="459600" y="1723653"/>
            <a:ext cx="3186426" cy="954107"/>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2800" b="1" dirty="0" err="1">
                <a:solidFill>
                  <a:schemeClr val="bg1"/>
                </a:solidFill>
                <a:latin typeface="Arial" panose="020B0604020202020204" pitchFamily="34" charset="0"/>
                <a:cs typeface="Arial" panose="020B0604020202020204" pitchFamily="34" charset="0"/>
              </a:rPr>
              <a:t>Procedimentação</a:t>
            </a:r>
            <a:r>
              <a:rPr lang="pt-BR" sz="2800" b="1" dirty="0">
                <a:solidFill>
                  <a:schemeClr val="bg1"/>
                </a:solidFill>
                <a:latin typeface="Arial" panose="020B0604020202020204" pitchFamily="34" charset="0"/>
                <a:cs typeface="Arial" panose="020B0604020202020204" pitchFamily="34" charset="0"/>
              </a:rPr>
              <a:t> e Treinamento</a:t>
            </a:r>
            <a:endParaRPr lang="pt-BR" sz="2800" dirty="0">
              <a:solidFill>
                <a:schemeClr val="bg1"/>
              </a:solidFill>
              <a:latin typeface="Arial" panose="020B0604020202020204" pitchFamily="34" charset="0"/>
              <a:cs typeface="Arial" panose="020B0604020202020204" pitchFamily="34" charset="0"/>
            </a:endParaRPr>
          </a:p>
        </p:txBody>
      </p:sp>
      <p:sp>
        <p:nvSpPr>
          <p:cNvPr id="26" name="Retângulo: Cantos Arredondados 25">
            <a:extLst>
              <a:ext uri="{FF2B5EF4-FFF2-40B4-BE49-F238E27FC236}">
                <a16:creationId xmlns:a16="http://schemas.microsoft.com/office/drawing/2014/main" id="{1F32153F-1F7F-4E78-B940-C3825EADB61E}"/>
              </a:ext>
            </a:extLst>
          </p:cNvPr>
          <p:cNvSpPr/>
          <p:nvPr/>
        </p:nvSpPr>
        <p:spPr>
          <a:xfrm>
            <a:off x="8535159" y="4179022"/>
            <a:ext cx="2832366" cy="107418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ts val="2000"/>
              </a:lnSpc>
              <a:spcAft>
                <a:spcPts val="1200"/>
              </a:spcAft>
            </a:pPr>
            <a:r>
              <a:rPr lang="pt-BR" sz="1600" b="1" dirty="0">
                <a:solidFill>
                  <a:srgbClr val="107F7B"/>
                </a:solidFill>
                <a:latin typeface="Arial" panose="020B0604020202020204" pitchFamily="34" charset="0"/>
                <a:cs typeface="Arial" panose="020B0604020202020204" pitchFamily="34" charset="0"/>
              </a:rPr>
              <a:t>Treinamento considerado: </a:t>
            </a:r>
            <a:r>
              <a:rPr lang="pt-BR" sz="1600" dirty="0">
                <a:solidFill>
                  <a:srgbClr val="4D4D4D"/>
                </a:solidFill>
                <a:latin typeface="Arial" panose="020B0604020202020204" pitchFamily="34" charset="0"/>
                <a:cs typeface="Arial" panose="020B0604020202020204" pitchFamily="34" charset="0"/>
              </a:rPr>
              <a:t>PRO XXX - Remoção e instalação do cilindro da torre 988 manipulador. </a:t>
            </a:r>
          </a:p>
        </p:txBody>
      </p:sp>
      <p:cxnSp>
        <p:nvCxnSpPr>
          <p:cNvPr id="4" name="Conector reto 3">
            <a:extLst>
              <a:ext uri="{FF2B5EF4-FFF2-40B4-BE49-F238E27FC236}">
                <a16:creationId xmlns:a16="http://schemas.microsoft.com/office/drawing/2014/main" id="{1575F315-DF6E-41DB-98FA-5B893DF4B7CD}"/>
              </a:ext>
            </a:extLst>
          </p:cNvPr>
          <p:cNvCxnSpPr/>
          <p:nvPr/>
        </p:nvCxnSpPr>
        <p:spPr>
          <a:xfrm>
            <a:off x="8179134" y="4122400"/>
            <a:ext cx="0" cy="1248253"/>
          </a:xfrm>
          <a:prstGeom prst="line">
            <a:avLst/>
          </a:prstGeom>
          <a:ln w="28575">
            <a:solidFill>
              <a:srgbClr val="107F7B"/>
            </a:solidFill>
          </a:ln>
        </p:spPr>
        <p:style>
          <a:lnRef idx="1">
            <a:schemeClr val="accent1"/>
          </a:lnRef>
          <a:fillRef idx="0">
            <a:schemeClr val="accent1"/>
          </a:fillRef>
          <a:effectRef idx="0">
            <a:schemeClr val="accent1"/>
          </a:effectRef>
          <a:fontRef idx="minor">
            <a:schemeClr val="tx1"/>
          </a:fontRef>
        </p:style>
      </p:cxnSp>
      <p:sp>
        <p:nvSpPr>
          <p:cNvPr id="5" name="Elipse 4">
            <a:extLst>
              <a:ext uri="{FF2B5EF4-FFF2-40B4-BE49-F238E27FC236}">
                <a16:creationId xmlns:a16="http://schemas.microsoft.com/office/drawing/2014/main" id="{5901AB43-144B-4E21-A8EB-6437B94BBFEA}"/>
              </a:ext>
            </a:extLst>
          </p:cNvPr>
          <p:cNvSpPr/>
          <p:nvPr/>
        </p:nvSpPr>
        <p:spPr>
          <a:xfrm>
            <a:off x="4637622" y="2031963"/>
            <a:ext cx="995423" cy="995423"/>
          </a:xfrm>
          <a:prstGeom prst="ellipse">
            <a:avLst/>
          </a:prstGeom>
          <a:solidFill>
            <a:srgbClr val="EDB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7" name="Elipse 26">
            <a:extLst>
              <a:ext uri="{FF2B5EF4-FFF2-40B4-BE49-F238E27FC236}">
                <a16:creationId xmlns:a16="http://schemas.microsoft.com/office/drawing/2014/main" id="{F5EB18CA-A70C-4473-B06D-F542C91B39A8}"/>
              </a:ext>
            </a:extLst>
          </p:cNvPr>
          <p:cNvSpPr/>
          <p:nvPr/>
        </p:nvSpPr>
        <p:spPr>
          <a:xfrm>
            <a:off x="6585691" y="2031963"/>
            <a:ext cx="995423" cy="995423"/>
          </a:xfrm>
          <a:prstGeom prst="ellipse">
            <a:avLst/>
          </a:prstGeom>
          <a:solidFill>
            <a:srgbClr val="EDB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8" name="Elipse 27">
            <a:extLst>
              <a:ext uri="{FF2B5EF4-FFF2-40B4-BE49-F238E27FC236}">
                <a16:creationId xmlns:a16="http://schemas.microsoft.com/office/drawing/2014/main" id="{CD001162-53E6-4C45-842D-E5AFB9EA9B1A}"/>
              </a:ext>
            </a:extLst>
          </p:cNvPr>
          <p:cNvSpPr/>
          <p:nvPr/>
        </p:nvSpPr>
        <p:spPr>
          <a:xfrm>
            <a:off x="8533760" y="2031963"/>
            <a:ext cx="995423" cy="995423"/>
          </a:xfrm>
          <a:prstGeom prst="ellipse">
            <a:avLst/>
          </a:prstGeom>
          <a:solidFill>
            <a:srgbClr val="EDB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9" name="Elipse 28">
            <a:extLst>
              <a:ext uri="{FF2B5EF4-FFF2-40B4-BE49-F238E27FC236}">
                <a16:creationId xmlns:a16="http://schemas.microsoft.com/office/drawing/2014/main" id="{0DE98117-CBEB-482B-B204-EF7C838F814B}"/>
              </a:ext>
            </a:extLst>
          </p:cNvPr>
          <p:cNvSpPr/>
          <p:nvPr/>
        </p:nvSpPr>
        <p:spPr>
          <a:xfrm>
            <a:off x="10481830" y="2031963"/>
            <a:ext cx="995423" cy="995423"/>
          </a:xfrm>
          <a:prstGeom prst="ellipse">
            <a:avLst/>
          </a:prstGeom>
          <a:solidFill>
            <a:srgbClr val="EDB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7" name="Conector reto 6">
            <a:extLst>
              <a:ext uri="{FF2B5EF4-FFF2-40B4-BE49-F238E27FC236}">
                <a16:creationId xmlns:a16="http://schemas.microsoft.com/office/drawing/2014/main" id="{BB24DC77-0363-4EFE-95E8-A6FCBB6FC5CD}"/>
              </a:ext>
            </a:extLst>
          </p:cNvPr>
          <p:cNvCxnSpPr>
            <a:stCxn id="5" idx="6"/>
            <a:endCxn id="29" idx="2"/>
          </p:cNvCxnSpPr>
          <p:nvPr/>
        </p:nvCxnSpPr>
        <p:spPr>
          <a:xfrm>
            <a:off x="5633045" y="2529675"/>
            <a:ext cx="4848785" cy="0"/>
          </a:xfrm>
          <a:prstGeom prst="line">
            <a:avLst/>
          </a:prstGeom>
          <a:ln w="57150">
            <a:solidFill>
              <a:srgbClr val="EDB111"/>
            </a:solidFill>
          </a:ln>
        </p:spPr>
        <p:style>
          <a:lnRef idx="1">
            <a:schemeClr val="accent1"/>
          </a:lnRef>
          <a:fillRef idx="0">
            <a:schemeClr val="accent1"/>
          </a:fillRef>
          <a:effectRef idx="0">
            <a:schemeClr val="accent1"/>
          </a:effectRef>
          <a:fontRef idx="minor">
            <a:schemeClr val="tx1"/>
          </a:fontRef>
        </p:style>
      </p:cxnSp>
      <p:pic>
        <p:nvPicPr>
          <p:cNvPr id="9" name="Imagem 8" descr="Forma&#10;&#10;Descrição gerada automaticamente com confiança baixa">
            <a:extLst>
              <a:ext uri="{FF2B5EF4-FFF2-40B4-BE49-F238E27FC236}">
                <a16:creationId xmlns:a16="http://schemas.microsoft.com/office/drawing/2014/main" id="{1C1FBBC5-255C-49D1-88FE-456AC252C310}"/>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875917" y="2244916"/>
            <a:ext cx="515705" cy="515705"/>
          </a:xfrm>
          <a:prstGeom prst="rect">
            <a:avLst/>
          </a:prstGeom>
        </p:spPr>
      </p:pic>
      <p:pic>
        <p:nvPicPr>
          <p:cNvPr id="14" name="Imagem 13" descr="Forma&#10;&#10;Descrição gerada automaticamente com confiança baixa">
            <a:extLst>
              <a:ext uri="{FF2B5EF4-FFF2-40B4-BE49-F238E27FC236}">
                <a16:creationId xmlns:a16="http://schemas.microsoft.com/office/drawing/2014/main" id="{8AF23EB5-8908-4B8E-BA1D-AFEC4F9BEE93}"/>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776867" y="2186864"/>
            <a:ext cx="658923" cy="658923"/>
          </a:xfrm>
          <a:prstGeom prst="rect">
            <a:avLst/>
          </a:prstGeom>
        </p:spPr>
      </p:pic>
      <p:pic>
        <p:nvPicPr>
          <p:cNvPr id="31" name="Imagem 30" descr="Forma&#10;&#10;Descrição gerada automaticamente com confiança baixa">
            <a:extLst>
              <a:ext uri="{FF2B5EF4-FFF2-40B4-BE49-F238E27FC236}">
                <a16:creationId xmlns:a16="http://schemas.microsoft.com/office/drawing/2014/main" id="{65D61B53-0F0C-4311-B169-2DF966C90F8A}"/>
              </a:ext>
            </a:extLst>
          </p:cNvPr>
          <p:cNvPicPr>
            <a:picLocks noChangeAspect="1"/>
          </p:cNvPicPr>
          <p:nvPr/>
        </p:nvPicPr>
        <p:blipFill>
          <a:blip r:embed="rId9">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740713" y="2232089"/>
            <a:ext cx="594210" cy="594210"/>
          </a:xfrm>
          <a:prstGeom prst="rect">
            <a:avLst/>
          </a:prstGeom>
        </p:spPr>
      </p:pic>
      <p:pic>
        <p:nvPicPr>
          <p:cNvPr id="33" name="Imagem 32" descr="Forma&#10;&#10;Descrição gerada automaticamente com confiança baixa">
            <a:extLst>
              <a:ext uri="{FF2B5EF4-FFF2-40B4-BE49-F238E27FC236}">
                <a16:creationId xmlns:a16="http://schemas.microsoft.com/office/drawing/2014/main" id="{0ADE254C-6374-47D3-9B74-E83DC8A451CE}"/>
              </a:ext>
            </a:extLst>
          </p:cNvPr>
          <p:cNvPicPr>
            <a:picLocks noChangeAspect="1"/>
          </p:cNvPicPr>
          <p:nvPr/>
        </p:nvPicPr>
        <p:blipFill>
          <a:blip r:embed="rId11">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661519" y="2193121"/>
            <a:ext cx="658915" cy="658915"/>
          </a:xfrm>
          <a:prstGeom prst="rect">
            <a:avLst/>
          </a:prstGeom>
        </p:spPr>
      </p:pic>
    </p:spTree>
    <p:extLst>
      <p:ext uri="{BB962C8B-B14F-4D97-AF65-F5344CB8AC3E}">
        <p14:creationId xmlns:p14="http://schemas.microsoft.com/office/powerpoint/2010/main" val="15056720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3" name="Retângulo 2"/>
          <p:cNvSpPr/>
          <p:nvPr/>
        </p:nvSpPr>
        <p:spPr>
          <a:xfrm>
            <a:off x="0" y="-12399"/>
            <a:ext cx="3813671" cy="5765499"/>
          </a:xfrm>
          <a:prstGeom prst="rect">
            <a:avLst/>
          </a:prstGeom>
          <a:solidFill>
            <a:srgbClr val="00706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9" name="Imagem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9" name="Imagem 8">
            <a:extLst>
              <a:ext uri="{FF2B5EF4-FFF2-40B4-BE49-F238E27FC236}">
                <a16:creationId xmlns:a16="http://schemas.microsoft.com/office/drawing/2014/main" id="{4147204A-3530-406A-BC80-9582223E6F0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
        <p:nvSpPr>
          <p:cNvPr id="11" name="Retângulo 10">
            <a:extLst>
              <a:ext uri="{FF2B5EF4-FFF2-40B4-BE49-F238E27FC236}">
                <a16:creationId xmlns:a16="http://schemas.microsoft.com/office/drawing/2014/main" id="{28DE89C1-5E22-46C9-8AD1-89518DE8EFFE}"/>
              </a:ext>
            </a:extLst>
          </p:cNvPr>
          <p:cNvSpPr/>
          <p:nvPr/>
        </p:nvSpPr>
        <p:spPr>
          <a:xfrm>
            <a:off x="10446327" y="7121383"/>
            <a:ext cx="1025237" cy="8589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050" dirty="0"/>
              <a:t>Incluir ícone para chamar hiperlink do Excel com régua</a:t>
            </a:r>
          </a:p>
        </p:txBody>
      </p:sp>
      <p:grpSp>
        <p:nvGrpSpPr>
          <p:cNvPr id="22" name="Agrupar 21">
            <a:extLst>
              <a:ext uri="{FF2B5EF4-FFF2-40B4-BE49-F238E27FC236}">
                <a16:creationId xmlns:a16="http://schemas.microsoft.com/office/drawing/2014/main" id="{1A39BAE5-4869-49CA-BC5F-A5D2D49FFA3A}"/>
              </a:ext>
            </a:extLst>
          </p:cNvPr>
          <p:cNvGrpSpPr/>
          <p:nvPr/>
        </p:nvGrpSpPr>
        <p:grpSpPr>
          <a:xfrm>
            <a:off x="4003246" y="2194316"/>
            <a:ext cx="6329399" cy="2805947"/>
            <a:chOff x="7678859" y="2807297"/>
            <a:chExt cx="3788168" cy="3037794"/>
          </a:xfrm>
        </p:grpSpPr>
        <p:sp>
          <p:nvSpPr>
            <p:cNvPr id="23" name="Retângulo 22">
              <a:extLst>
                <a:ext uri="{FF2B5EF4-FFF2-40B4-BE49-F238E27FC236}">
                  <a16:creationId xmlns:a16="http://schemas.microsoft.com/office/drawing/2014/main" id="{0C97F0CD-F131-47D3-BA98-E32207D3BF1E}"/>
                </a:ext>
              </a:extLst>
            </p:cNvPr>
            <p:cNvSpPr/>
            <p:nvPr/>
          </p:nvSpPr>
          <p:spPr>
            <a:xfrm>
              <a:off x="9144001" y="2807298"/>
              <a:ext cx="2323025" cy="1039854"/>
            </a:xfrm>
            <a:prstGeom prst="rect">
              <a:avLst/>
            </a:prstGeom>
            <a:solidFill>
              <a:srgbClr val="057C7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BR" sz="1050" dirty="0">
                  <a:highlight>
                    <a:srgbClr val="4BAE4E"/>
                  </a:highlight>
                  <a:latin typeface="Arial" panose="020B0604020202020204" pitchFamily="34" charset="0"/>
                  <a:cs typeface="Arial" panose="020B0604020202020204" pitchFamily="34" charset="0"/>
                </a:rPr>
                <a:t>N1 </a:t>
              </a:r>
              <a:br>
                <a:rPr lang="pt-BR" sz="1050" dirty="0">
                  <a:highlight>
                    <a:srgbClr val="4BAE4E"/>
                  </a:highlight>
                  <a:latin typeface="Arial" panose="020B0604020202020204" pitchFamily="34" charset="0"/>
                  <a:cs typeface="Arial" panose="020B0604020202020204" pitchFamily="34" charset="0"/>
                </a:rPr>
              </a:br>
              <a:r>
                <a:rPr lang="pt-BR" sz="1050" dirty="0">
                  <a:latin typeface="Arial" panose="020B0604020202020204" pitchFamily="34" charset="0"/>
                  <a:cs typeface="Arial" panose="020B0604020202020204" pitchFamily="34" charset="0"/>
                </a:rPr>
                <a:t>Fatalidades e </a:t>
              </a:r>
            </a:p>
            <a:p>
              <a:pPr algn="r"/>
              <a:r>
                <a:rPr lang="pt-BR" sz="1050" dirty="0">
                  <a:latin typeface="Arial" panose="020B0604020202020204" pitchFamily="34" charset="0"/>
                  <a:cs typeface="Arial" panose="020B0604020202020204" pitchFamily="34" charset="0"/>
                </a:rPr>
                <a:t>Vidas Mudadas</a:t>
              </a:r>
            </a:p>
          </p:txBody>
        </p:sp>
        <p:sp>
          <p:nvSpPr>
            <p:cNvPr id="24" name="Retângulo 23">
              <a:extLst>
                <a:ext uri="{FF2B5EF4-FFF2-40B4-BE49-F238E27FC236}">
                  <a16:creationId xmlns:a16="http://schemas.microsoft.com/office/drawing/2014/main" id="{7E48382F-BC99-4DCC-AA92-A24DEB72BC3B}"/>
                </a:ext>
              </a:extLst>
            </p:cNvPr>
            <p:cNvSpPr/>
            <p:nvPr/>
          </p:nvSpPr>
          <p:spPr>
            <a:xfrm>
              <a:off x="9384735" y="4860078"/>
              <a:ext cx="2082292" cy="985013"/>
            </a:xfrm>
            <a:prstGeom prst="rect">
              <a:avLst/>
            </a:prstGeom>
            <a:solidFill>
              <a:srgbClr val="ECB11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BR" sz="1050" dirty="0">
                  <a:latin typeface="Arial" panose="020B0604020202020204" pitchFamily="34" charset="0"/>
                  <a:cs typeface="Arial" panose="020B0604020202020204" pitchFamily="34" charset="0"/>
                </a:rPr>
                <a:t>Primeiros Socorros e </a:t>
              </a:r>
              <a:br>
                <a:rPr lang="pt-BR" sz="1050" dirty="0">
                  <a:latin typeface="Arial" panose="020B0604020202020204" pitchFamily="34" charset="0"/>
                  <a:cs typeface="Arial" panose="020B0604020202020204" pitchFamily="34" charset="0"/>
                </a:rPr>
              </a:br>
              <a:r>
                <a:rPr lang="pt-BR" sz="1050" dirty="0">
                  <a:latin typeface="Arial" panose="020B0604020202020204" pitchFamily="34" charset="0"/>
                  <a:cs typeface="Arial" panose="020B0604020202020204" pitchFamily="34" charset="0"/>
                </a:rPr>
                <a:t>outros eventos de </a:t>
              </a:r>
              <a:br>
                <a:rPr lang="pt-BR" sz="1050" dirty="0">
                  <a:latin typeface="Arial" panose="020B0604020202020204" pitchFamily="34" charset="0"/>
                  <a:cs typeface="Arial" panose="020B0604020202020204" pitchFamily="34" charset="0"/>
                </a:rPr>
              </a:br>
              <a:r>
                <a:rPr lang="pt-BR" sz="1050" dirty="0">
                  <a:latin typeface="Arial" panose="020B0604020202020204" pitchFamily="34" charset="0"/>
                  <a:cs typeface="Arial" panose="020B0604020202020204" pitchFamily="34" charset="0"/>
                </a:rPr>
                <a:t>segurança de alto </a:t>
              </a:r>
              <a:br>
                <a:rPr lang="pt-BR" sz="1050" dirty="0">
                  <a:latin typeface="Arial" panose="020B0604020202020204" pitchFamily="34" charset="0"/>
                  <a:cs typeface="Arial" panose="020B0604020202020204" pitchFamily="34" charset="0"/>
                </a:rPr>
              </a:br>
              <a:r>
                <a:rPr lang="pt-BR" sz="1050" dirty="0">
                  <a:latin typeface="Arial" panose="020B0604020202020204" pitchFamily="34" charset="0"/>
                  <a:cs typeface="Arial" panose="020B0604020202020204" pitchFamily="34" charset="0"/>
                </a:rPr>
                <a:t>potencial </a:t>
              </a:r>
              <a:r>
                <a:rPr lang="pt-BR" sz="1050" dirty="0">
                  <a:highlight>
                    <a:srgbClr val="4BAE4E"/>
                  </a:highlight>
                  <a:latin typeface="Arial" panose="020B0604020202020204" pitchFamily="34" charset="0"/>
                  <a:cs typeface="Arial" panose="020B0604020202020204" pitchFamily="34" charset="0"/>
                </a:rPr>
                <a:t>(N3)</a:t>
              </a:r>
            </a:p>
          </p:txBody>
        </p:sp>
        <p:sp>
          <p:nvSpPr>
            <p:cNvPr id="25" name="Retângulo 24">
              <a:extLst>
                <a:ext uri="{FF2B5EF4-FFF2-40B4-BE49-F238E27FC236}">
                  <a16:creationId xmlns:a16="http://schemas.microsoft.com/office/drawing/2014/main" id="{5808207F-A367-4B0D-AA67-1C56BC3AE8E4}"/>
                </a:ext>
              </a:extLst>
            </p:cNvPr>
            <p:cNvSpPr/>
            <p:nvPr/>
          </p:nvSpPr>
          <p:spPr>
            <a:xfrm>
              <a:off x="9144000" y="3847170"/>
              <a:ext cx="2323027" cy="1012896"/>
            </a:xfrm>
            <a:prstGeom prst="rect">
              <a:avLst/>
            </a:prstGeom>
            <a:solidFill>
              <a:srgbClr val="ECB11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pt-BR" sz="900" dirty="0">
                <a:solidFill>
                  <a:prstClr val="white"/>
                </a:solidFill>
                <a:latin typeface="Arial" panose="020B0604020202020204" pitchFamily="34" charset="0"/>
                <a:cs typeface="Arial" panose="020B0604020202020204" pitchFamily="34" charset="0"/>
              </a:endParaRPr>
            </a:p>
            <a:p>
              <a:pPr lvl="0" algn="r"/>
              <a:r>
                <a:rPr lang="pt-BR" sz="1050" dirty="0">
                  <a:solidFill>
                    <a:prstClr val="white"/>
                  </a:solidFill>
                  <a:highlight>
                    <a:srgbClr val="4BAE4E"/>
                  </a:highlight>
                  <a:latin typeface="Arial" panose="020B0604020202020204" pitchFamily="34" charset="0"/>
                  <a:cs typeface="Arial" panose="020B0604020202020204" pitchFamily="34" charset="0"/>
                </a:rPr>
                <a:t>N2</a:t>
              </a:r>
              <a:r>
                <a:rPr lang="pt-BR" sz="1050" dirty="0">
                  <a:solidFill>
                    <a:prstClr val="white"/>
                  </a:solidFill>
                  <a:latin typeface="Arial" panose="020B0604020202020204" pitchFamily="34" charset="0"/>
                  <a:cs typeface="Arial" panose="020B0604020202020204" pitchFamily="34" charset="0"/>
                </a:rPr>
                <a:t> </a:t>
              </a:r>
              <a:br>
                <a:rPr lang="pt-BR" sz="1050" dirty="0">
                  <a:solidFill>
                    <a:prstClr val="white"/>
                  </a:solidFill>
                  <a:latin typeface="Arial" panose="020B0604020202020204" pitchFamily="34" charset="0"/>
                  <a:cs typeface="Arial" panose="020B0604020202020204" pitchFamily="34" charset="0"/>
                </a:rPr>
              </a:br>
              <a:r>
                <a:rPr lang="pt-BR" sz="1050" dirty="0">
                  <a:solidFill>
                    <a:prstClr val="white"/>
                  </a:solidFill>
                  <a:latin typeface="Arial" panose="020B0604020202020204" pitchFamily="34" charset="0"/>
                  <a:cs typeface="Arial" panose="020B0604020202020204" pitchFamily="34" charset="0"/>
                </a:rPr>
                <a:t>Afastamentos, Restrições e </a:t>
              </a:r>
              <a:br>
                <a:rPr lang="pt-BR" sz="1050" dirty="0">
                  <a:solidFill>
                    <a:prstClr val="white"/>
                  </a:solidFill>
                  <a:latin typeface="Arial" panose="020B0604020202020204" pitchFamily="34" charset="0"/>
                  <a:cs typeface="Arial" panose="020B0604020202020204" pitchFamily="34" charset="0"/>
                </a:rPr>
              </a:br>
              <a:r>
                <a:rPr lang="pt-BR" sz="1050" dirty="0">
                  <a:solidFill>
                    <a:prstClr val="white"/>
                  </a:solidFill>
                  <a:latin typeface="Arial" panose="020B0604020202020204" pitchFamily="34" charset="0"/>
                  <a:cs typeface="Arial" panose="020B0604020202020204" pitchFamily="34" charset="0"/>
                </a:rPr>
                <a:t>Tratamentos Médicos decorrentes de </a:t>
              </a:r>
              <a:br>
                <a:rPr lang="pt-BR" sz="1050" dirty="0">
                  <a:solidFill>
                    <a:prstClr val="white"/>
                  </a:solidFill>
                  <a:latin typeface="Arial" panose="020B0604020202020204" pitchFamily="34" charset="0"/>
                  <a:cs typeface="Arial" panose="020B0604020202020204" pitchFamily="34" charset="0"/>
                </a:rPr>
              </a:br>
              <a:r>
                <a:rPr lang="pt-BR" sz="1050" dirty="0">
                  <a:solidFill>
                    <a:prstClr val="white"/>
                  </a:solidFill>
                  <a:latin typeface="Arial" panose="020B0604020202020204" pitchFamily="34" charset="0"/>
                  <a:cs typeface="Arial" panose="020B0604020202020204" pitchFamily="34" charset="0"/>
                </a:rPr>
                <a:t>eventos com alto potencial (N2)</a:t>
              </a:r>
            </a:p>
            <a:p>
              <a:pPr lvl="0" algn="r"/>
              <a:endParaRPr lang="pt-BR" sz="900" dirty="0">
                <a:solidFill>
                  <a:prstClr val="white"/>
                </a:solidFill>
                <a:latin typeface="Arial" panose="020B0604020202020204" pitchFamily="34" charset="0"/>
                <a:cs typeface="Arial" panose="020B0604020202020204" pitchFamily="34" charset="0"/>
              </a:endParaRPr>
            </a:p>
          </p:txBody>
        </p:sp>
        <p:graphicFrame>
          <p:nvGraphicFramePr>
            <p:cNvPr id="26" name="Diagrama 25">
              <a:extLst>
                <a:ext uri="{FF2B5EF4-FFF2-40B4-BE49-F238E27FC236}">
                  <a16:creationId xmlns:a16="http://schemas.microsoft.com/office/drawing/2014/main" id="{A4AE8D02-FB15-4135-A1D8-3722A2831953}"/>
                </a:ext>
              </a:extLst>
            </p:cNvPr>
            <p:cNvGraphicFramePr/>
            <p:nvPr/>
          </p:nvGraphicFramePr>
          <p:xfrm>
            <a:off x="7678859" y="2807300"/>
            <a:ext cx="2919826" cy="303091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27" name="Diagrama 26">
              <a:extLst>
                <a:ext uri="{FF2B5EF4-FFF2-40B4-BE49-F238E27FC236}">
                  <a16:creationId xmlns:a16="http://schemas.microsoft.com/office/drawing/2014/main" id="{58206428-25FE-42AF-9DC2-3EA152DEB9FE}"/>
                </a:ext>
              </a:extLst>
            </p:cNvPr>
            <p:cNvGraphicFramePr/>
            <p:nvPr/>
          </p:nvGraphicFramePr>
          <p:xfrm>
            <a:off x="8586318" y="2807297"/>
            <a:ext cx="1104908" cy="3030919"/>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pSp>
      <p:sp>
        <p:nvSpPr>
          <p:cNvPr id="28" name="Retângulo 27">
            <a:extLst>
              <a:ext uri="{FF2B5EF4-FFF2-40B4-BE49-F238E27FC236}">
                <a16:creationId xmlns:a16="http://schemas.microsoft.com/office/drawing/2014/main" id="{4B352BB9-1023-4E0C-BF37-C8D1122BD48F}"/>
              </a:ext>
            </a:extLst>
          </p:cNvPr>
          <p:cNvSpPr/>
          <p:nvPr/>
        </p:nvSpPr>
        <p:spPr>
          <a:xfrm>
            <a:off x="10380531" y="2232417"/>
            <a:ext cx="2182065" cy="307777"/>
          </a:xfrm>
          <a:prstGeom prst="rect">
            <a:avLst/>
          </a:prstGeom>
        </p:spPr>
        <p:txBody>
          <a:bodyPr wrap="square">
            <a:spAutoFit/>
          </a:bodyPr>
          <a:lstStyle/>
          <a:p>
            <a:pPr>
              <a:spcAft>
                <a:spcPts val="1000"/>
              </a:spcAft>
            </a:pPr>
            <a:r>
              <a:rPr lang="pt-BR" sz="1400" b="1" dirty="0">
                <a:solidFill>
                  <a:schemeClr val="bg1">
                    <a:lumMod val="50000"/>
                  </a:schemeClr>
                </a:solidFill>
                <a:latin typeface="Arial" panose="020B0604020202020204" pitchFamily="34" charset="0"/>
                <a:cs typeface="Arial" panose="020B0604020202020204" pitchFamily="34" charset="0"/>
              </a:rPr>
              <a:t>Abrangência: </a:t>
            </a:r>
            <a:endParaRPr lang="pt-BR" sz="1400" dirty="0">
              <a:solidFill>
                <a:schemeClr val="bg1">
                  <a:lumMod val="50000"/>
                </a:schemeClr>
              </a:solidFill>
              <a:latin typeface="Arial" panose="020B0604020202020204" pitchFamily="34" charset="0"/>
              <a:cs typeface="Arial" panose="020B0604020202020204" pitchFamily="34" charset="0"/>
            </a:endParaRPr>
          </a:p>
        </p:txBody>
      </p:sp>
      <p:sp>
        <p:nvSpPr>
          <p:cNvPr id="29" name="Retângulo 28">
            <a:extLst>
              <a:ext uri="{FF2B5EF4-FFF2-40B4-BE49-F238E27FC236}">
                <a16:creationId xmlns:a16="http://schemas.microsoft.com/office/drawing/2014/main" id="{33E19408-7881-495B-82C6-53D9D92BE902}"/>
              </a:ext>
            </a:extLst>
          </p:cNvPr>
          <p:cNvSpPr/>
          <p:nvPr/>
        </p:nvSpPr>
        <p:spPr>
          <a:xfrm>
            <a:off x="10446327" y="2616831"/>
            <a:ext cx="814791" cy="246221"/>
          </a:xfrm>
          <a:prstGeom prst="rect">
            <a:avLst/>
          </a:prstGeom>
        </p:spPr>
        <p:txBody>
          <a:bodyPr wrap="square">
            <a:spAutoFit/>
          </a:bodyPr>
          <a:lstStyle/>
          <a:p>
            <a:pPr>
              <a:spcAft>
                <a:spcPts val="1000"/>
              </a:spcAft>
            </a:pPr>
            <a:r>
              <a:rPr lang="pt-BR" sz="1000" dirty="0">
                <a:solidFill>
                  <a:schemeClr val="bg1">
                    <a:lumMod val="50000"/>
                  </a:schemeClr>
                </a:solidFill>
                <a:latin typeface="Arial" panose="020B0604020202020204" pitchFamily="34" charset="0"/>
                <a:cs typeface="Arial" panose="020B0604020202020204" pitchFamily="34" charset="0"/>
              </a:rPr>
              <a:t>- Vale</a:t>
            </a:r>
          </a:p>
        </p:txBody>
      </p:sp>
      <p:sp>
        <p:nvSpPr>
          <p:cNvPr id="30" name="Retângulo 29">
            <a:extLst>
              <a:ext uri="{FF2B5EF4-FFF2-40B4-BE49-F238E27FC236}">
                <a16:creationId xmlns:a16="http://schemas.microsoft.com/office/drawing/2014/main" id="{BD34E592-21F0-4CB1-9A7E-C86CE02D11BD}"/>
              </a:ext>
            </a:extLst>
          </p:cNvPr>
          <p:cNvSpPr/>
          <p:nvPr/>
        </p:nvSpPr>
        <p:spPr>
          <a:xfrm>
            <a:off x="10433301" y="2960238"/>
            <a:ext cx="1558072" cy="707886"/>
          </a:xfrm>
          <a:prstGeom prst="rect">
            <a:avLst/>
          </a:prstGeom>
        </p:spPr>
        <p:txBody>
          <a:bodyPr wrap="square">
            <a:spAutoFit/>
          </a:bodyPr>
          <a:lstStyle/>
          <a:p>
            <a:pPr>
              <a:spcAft>
                <a:spcPts val="1000"/>
              </a:spcAft>
            </a:pPr>
            <a:r>
              <a:rPr lang="pt-BR" sz="1000" dirty="0">
                <a:solidFill>
                  <a:schemeClr val="bg1">
                    <a:lumMod val="50000"/>
                  </a:schemeClr>
                </a:solidFill>
                <a:latin typeface="Arial" panose="020B0604020202020204" pitchFamily="34" charset="0"/>
                <a:cs typeface="Arial" panose="020B0604020202020204" pitchFamily="34" charset="0"/>
              </a:rPr>
              <a:t>- Unidade, podendo considerar ocorrências de outras unidades caso tenha conhecimento </a:t>
            </a:r>
          </a:p>
        </p:txBody>
      </p:sp>
      <p:sp>
        <p:nvSpPr>
          <p:cNvPr id="2" name="Retângulo 1">
            <a:extLst>
              <a:ext uri="{FF2B5EF4-FFF2-40B4-BE49-F238E27FC236}">
                <a16:creationId xmlns:a16="http://schemas.microsoft.com/office/drawing/2014/main" id="{A9CF4606-C773-41C3-AEE1-AC17BFF04A22}"/>
              </a:ext>
            </a:extLst>
          </p:cNvPr>
          <p:cNvSpPr/>
          <p:nvPr/>
        </p:nvSpPr>
        <p:spPr>
          <a:xfrm>
            <a:off x="6288615" y="2555232"/>
            <a:ext cx="190165" cy="317242"/>
          </a:xfrm>
          <a:prstGeom prst="rect">
            <a:avLst/>
          </a:prstGeom>
          <a:solidFill>
            <a:srgbClr val="057C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CaixaDeTexto 18">
            <a:extLst>
              <a:ext uri="{FF2B5EF4-FFF2-40B4-BE49-F238E27FC236}">
                <a16:creationId xmlns:a16="http://schemas.microsoft.com/office/drawing/2014/main" id="{3E30936F-D06D-409E-95CB-3D51332AC48E}"/>
              </a:ext>
            </a:extLst>
          </p:cNvPr>
          <p:cNvSpPr txBox="1"/>
          <p:nvPr/>
        </p:nvSpPr>
        <p:spPr>
          <a:xfrm>
            <a:off x="431271" y="2732833"/>
            <a:ext cx="3160324" cy="2800767"/>
          </a:xfrm>
          <a:prstGeom prst="rect">
            <a:avLst/>
          </a:prstGeom>
          <a:noFill/>
        </p:spPr>
        <p:txBody>
          <a:bodyPr wrap="square" rtlCol="0">
            <a:spAutoFit/>
          </a:bodyPr>
          <a:lstStyle/>
          <a:p>
            <a:pPr marL="225425" indent="-225425">
              <a:buFont typeface="Arial" panose="020B0604020202020204" pitchFamily="34" charset="0"/>
              <a:buChar char="•"/>
            </a:pPr>
            <a:r>
              <a:rPr lang="pt-BR" sz="1600" dirty="0">
                <a:solidFill>
                  <a:schemeClr val="bg1"/>
                </a:solidFill>
                <a:latin typeface="Arial" panose="020B0604020202020204" pitchFamily="34" charset="0"/>
                <a:cs typeface="Arial" panose="020B0604020202020204" pitchFamily="34" charset="0"/>
              </a:rPr>
              <a:t>A ocorrências indicam fragilidade de controles.</a:t>
            </a:r>
          </a:p>
          <a:p>
            <a:pPr marL="225425" indent="-225425">
              <a:buFont typeface="Arial" panose="020B0604020202020204" pitchFamily="34" charset="0"/>
              <a:buChar char="•"/>
            </a:pPr>
            <a:endParaRPr lang="pt-BR" sz="1600" dirty="0">
              <a:solidFill>
                <a:schemeClr val="bg1"/>
              </a:solidFill>
              <a:latin typeface="Arial" panose="020B0604020202020204" pitchFamily="34" charset="0"/>
              <a:cs typeface="Arial" panose="020B0604020202020204" pitchFamily="34" charset="0"/>
            </a:endParaRPr>
          </a:p>
          <a:p>
            <a:pPr marL="225425" indent="-225425">
              <a:buFont typeface="Arial" panose="020B0604020202020204" pitchFamily="34" charset="0"/>
              <a:buChar char="•"/>
            </a:pPr>
            <a:r>
              <a:rPr lang="pt-BR" sz="1600" dirty="0">
                <a:solidFill>
                  <a:schemeClr val="bg1"/>
                </a:solidFill>
                <a:latin typeface="Arial" panose="020B0604020202020204" pitchFamily="34" charset="0"/>
                <a:cs typeface="Arial" panose="020B0604020202020204" pitchFamily="34" charset="0"/>
              </a:rPr>
              <a:t>Eventos sem alto potencial podem ser considerados para aumentar a probabilidade.</a:t>
            </a:r>
          </a:p>
          <a:p>
            <a:pPr marL="225425" indent="-225425">
              <a:buFont typeface="Arial" panose="020B0604020202020204" pitchFamily="34" charset="0"/>
              <a:buChar char="•"/>
            </a:pPr>
            <a:endParaRPr lang="pt-BR" sz="1600" dirty="0">
              <a:solidFill>
                <a:schemeClr val="bg1"/>
              </a:solidFill>
              <a:latin typeface="Arial" panose="020B0604020202020204" pitchFamily="34" charset="0"/>
              <a:cs typeface="Arial" panose="020B0604020202020204" pitchFamily="34" charset="0"/>
            </a:endParaRPr>
          </a:p>
          <a:p>
            <a:pPr marL="225425" indent="-225425">
              <a:buFont typeface="Arial" panose="020B0604020202020204" pitchFamily="34" charset="0"/>
              <a:buChar char="•"/>
            </a:pPr>
            <a:r>
              <a:rPr lang="pt-BR" sz="1600" dirty="0">
                <a:solidFill>
                  <a:schemeClr val="bg1"/>
                </a:solidFill>
                <a:latin typeface="Arial" panose="020B0604020202020204" pitchFamily="34" charset="0"/>
                <a:cs typeface="Arial" panose="020B0604020202020204" pitchFamily="34" charset="0"/>
              </a:rPr>
              <a:t>Fonte de consulta é o </a:t>
            </a:r>
            <a:br>
              <a:rPr lang="pt-BR" sz="1600" dirty="0">
                <a:solidFill>
                  <a:schemeClr val="bg1"/>
                </a:solidFill>
                <a:latin typeface="Arial" panose="020B0604020202020204" pitchFamily="34" charset="0"/>
                <a:cs typeface="Arial" panose="020B0604020202020204" pitchFamily="34" charset="0"/>
              </a:rPr>
            </a:br>
            <a:r>
              <a:rPr lang="pt-BR" sz="1600" dirty="0">
                <a:solidFill>
                  <a:schemeClr val="bg1"/>
                </a:solidFill>
                <a:latin typeface="Arial" panose="020B0604020202020204" pitchFamily="34" charset="0"/>
                <a:cs typeface="Arial" panose="020B0604020202020204" pitchFamily="34" charset="0"/>
              </a:rPr>
              <a:t>sistema de registro da Vale.</a:t>
            </a:r>
          </a:p>
          <a:p>
            <a:endParaRPr lang="pt-BR" sz="1600" dirty="0">
              <a:solidFill>
                <a:schemeClr val="bg1"/>
              </a:solidFill>
              <a:latin typeface="Arial" panose="020B0604020202020204" pitchFamily="34" charset="0"/>
              <a:ea typeface="Calibri" panose="020F0502020204030204" pitchFamily="34" charset="0"/>
              <a:cs typeface="Arial" panose="020B0604020202020204" pitchFamily="34" charset="0"/>
            </a:endParaRPr>
          </a:p>
          <a:p>
            <a:endParaRPr lang="pt-BR" sz="1600"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sp>
        <p:nvSpPr>
          <p:cNvPr id="20" name="CaixaDeTexto 19">
            <a:extLst>
              <a:ext uri="{FF2B5EF4-FFF2-40B4-BE49-F238E27FC236}">
                <a16:creationId xmlns:a16="http://schemas.microsoft.com/office/drawing/2014/main" id="{5C1CD9AF-DB9A-4BBA-9BFE-C706D6418A46}"/>
              </a:ext>
            </a:extLst>
          </p:cNvPr>
          <p:cNvSpPr txBox="1"/>
          <p:nvPr/>
        </p:nvSpPr>
        <p:spPr>
          <a:xfrm>
            <a:off x="407042" y="1421892"/>
            <a:ext cx="3569269" cy="1077218"/>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3200" b="1" dirty="0">
                <a:solidFill>
                  <a:schemeClr val="bg1"/>
                </a:solidFill>
                <a:latin typeface="Arial" panose="020B0604020202020204" pitchFamily="34" charset="0"/>
                <a:cs typeface="Arial" panose="020B0604020202020204" pitchFamily="34" charset="0"/>
              </a:rPr>
              <a:t>Histórico de ocorrências</a:t>
            </a:r>
            <a:endParaRPr lang="pt-BR"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72027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m 15">
            <a:extLst>
              <a:ext uri="{FF2B5EF4-FFF2-40B4-BE49-F238E27FC236}">
                <a16:creationId xmlns:a16="http://schemas.microsoft.com/office/drawing/2014/main" id="{E835AAF9-C8CA-7B97-C6F9-FDD18899E73C}"/>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13336" t="9548" r="217" b="2806"/>
          <a:stretch/>
        </p:blipFill>
        <p:spPr>
          <a:xfrm>
            <a:off x="-10633" y="0"/>
            <a:ext cx="12202633" cy="6881033"/>
          </a:xfrm>
          <a:prstGeom prst="rect">
            <a:avLst/>
          </a:prstGeom>
        </p:spPr>
      </p:pic>
      <p:sp>
        <p:nvSpPr>
          <p:cNvPr id="24" name="Retângulo 23">
            <a:extLst>
              <a:ext uri="{FF2B5EF4-FFF2-40B4-BE49-F238E27FC236}">
                <a16:creationId xmlns:a16="http://schemas.microsoft.com/office/drawing/2014/main" id="{720940EA-6CAE-AC20-8DD0-4A5A3081E032}"/>
              </a:ext>
            </a:extLst>
          </p:cNvPr>
          <p:cNvSpPr/>
          <p:nvPr/>
        </p:nvSpPr>
        <p:spPr>
          <a:xfrm>
            <a:off x="-25402" y="43100"/>
            <a:ext cx="12217402" cy="6894709"/>
          </a:xfrm>
          <a:prstGeom prst="rect">
            <a:avLst/>
          </a:prstGeom>
          <a:solidFill>
            <a:srgbClr val="0A0400">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25" name="Imagem 24">
            <a:extLst>
              <a:ext uri="{FF2B5EF4-FFF2-40B4-BE49-F238E27FC236}">
                <a16:creationId xmlns:a16="http://schemas.microsoft.com/office/drawing/2014/main" id="{3FEF838F-E58A-25BD-BAE2-0316089298A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25705" y="6095452"/>
            <a:ext cx="1069556" cy="507056"/>
          </a:xfrm>
          <a:prstGeom prst="rect">
            <a:avLst/>
          </a:prstGeom>
        </p:spPr>
      </p:pic>
      <p:pic>
        <p:nvPicPr>
          <p:cNvPr id="26" name="Imagem 25">
            <a:extLst>
              <a:ext uri="{FF2B5EF4-FFF2-40B4-BE49-F238E27FC236}">
                <a16:creationId xmlns:a16="http://schemas.microsoft.com/office/drawing/2014/main" id="{D97377A9-1A2A-EDDF-ACBC-A469F4FDC30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27" name="Título 1">
            <a:extLst>
              <a:ext uri="{FF2B5EF4-FFF2-40B4-BE49-F238E27FC236}">
                <a16:creationId xmlns:a16="http://schemas.microsoft.com/office/drawing/2014/main" id="{2225FEAC-9879-71A3-F100-91D122906295}"/>
              </a:ext>
            </a:extLst>
          </p:cNvPr>
          <p:cNvSpPr txBox="1">
            <a:spLocks/>
          </p:cNvSpPr>
          <p:nvPr/>
        </p:nvSpPr>
        <p:spPr>
          <a:xfrm>
            <a:off x="734127" y="2347455"/>
            <a:ext cx="3570172" cy="1143000"/>
          </a:xfrm>
          <a:prstGeom prst="rect">
            <a:avLst/>
          </a:prstGeom>
        </p:spPr>
        <p:txBody>
          <a:bodyPr/>
          <a:lstStyle>
            <a:lvl1pPr algn="ctr" defTabSz="1097280" rtl="0" eaLnBrk="1" latinLnBrk="0" hangingPunct="1">
              <a:spcBef>
                <a:spcPct val="0"/>
              </a:spcBef>
              <a:buNone/>
              <a:defRPr sz="5280" kern="1200">
                <a:solidFill>
                  <a:schemeClr val="tx1"/>
                </a:solidFill>
                <a:latin typeface="+mj-lt"/>
                <a:ea typeface="+mj-ea"/>
                <a:cs typeface="+mj-cs"/>
              </a:defRPr>
            </a:lvl1pPr>
          </a:lstStyle>
          <a:p>
            <a:pPr algn="l"/>
            <a:r>
              <a:rPr lang="pt-BR" sz="6000" b="1" dirty="0">
                <a:solidFill>
                  <a:schemeClr val="bg1"/>
                </a:solidFill>
                <a:latin typeface="Arial" panose="020B0604020202020204" pitchFamily="34" charset="0"/>
                <a:cs typeface="Arial" panose="020B0604020202020204" pitchFamily="34" charset="0"/>
              </a:rPr>
              <a:t>Atenção!</a:t>
            </a:r>
          </a:p>
        </p:txBody>
      </p:sp>
      <p:pic>
        <p:nvPicPr>
          <p:cNvPr id="6" name="Gráfico 5">
            <a:extLst>
              <a:ext uri="{FF2B5EF4-FFF2-40B4-BE49-F238E27FC236}">
                <a16:creationId xmlns:a16="http://schemas.microsoft.com/office/drawing/2014/main" id="{B71A853B-7A35-51AD-396E-B53CC4504097}"/>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14178" t="8933" r="14356" b="29733"/>
          <a:stretch/>
        </p:blipFill>
        <p:spPr>
          <a:xfrm>
            <a:off x="1970494" y="1399423"/>
            <a:ext cx="1097439" cy="941832"/>
          </a:xfrm>
          <a:prstGeom prst="rect">
            <a:avLst/>
          </a:prstGeom>
        </p:spPr>
      </p:pic>
      <p:sp>
        <p:nvSpPr>
          <p:cNvPr id="29" name="Espaço Reservado para Conteúdo 3">
            <a:extLst>
              <a:ext uri="{FF2B5EF4-FFF2-40B4-BE49-F238E27FC236}">
                <a16:creationId xmlns:a16="http://schemas.microsoft.com/office/drawing/2014/main" id="{6EF9F2D0-1483-B979-D82D-87F484FDC7F2}"/>
              </a:ext>
            </a:extLst>
          </p:cNvPr>
          <p:cNvSpPr txBox="1">
            <a:spLocks/>
          </p:cNvSpPr>
          <p:nvPr/>
        </p:nvSpPr>
        <p:spPr>
          <a:xfrm>
            <a:off x="1090036" y="3446349"/>
            <a:ext cx="2858354" cy="2257269"/>
          </a:xfrm>
          <a:prstGeom prst="rect">
            <a:avLst/>
          </a:prstGeom>
        </p:spPr>
        <p:txBody>
          <a:bodyPr/>
          <a:lstStyle>
            <a:lvl1pPr marL="411480" indent="-411480" algn="l" defTabSz="1097280" rtl="0" eaLnBrk="1" latinLnBrk="0" hangingPunct="1">
              <a:spcBef>
                <a:spcPct val="20000"/>
              </a:spcBef>
              <a:buFont typeface="Arial" pitchFamily="34" charset="0"/>
              <a:buChar char="•"/>
              <a:defRPr sz="2880" kern="1200">
                <a:solidFill>
                  <a:schemeClr val="tx1"/>
                </a:solidFill>
                <a:latin typeface="+mn-lt"/>
                <a:ea typeface="+mn-ea"/>
                <a:cs typeface="+mn-cs"/>
              </a:defRPr>
            </a:lvl1pPr>
            <a:lvl2pPr marL="891540" indent="-34290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371600" indent="-274320" algn="l" defTabSz="1097280" rtl="0" eaLnBrk="1" latinLnBrk="0" hangingPunct="1">
              <a:spcBef>
                <a:spcPct val="20000"/>
              </a:spcBef>
              <a:buFont typeface="Arial" pitchFamily="34" charset="0"/>
              <a:buChar char="•"/>
              <a:defRPr sz="2160" kern="1200">
                <a:solidFill>
                  <a:schemeClr val="tx1"/>
                </a:solidFill>
                <a:latin typeface="+mn-lt"/>
                <a:ea typeface="+mn-ea"/>
                <a:cs typeface="+mn-cs"/>
              </a:defRPr>
            </a:lvl3pPr>
            <a:lvl4pPr marL="1920240" indent="-274320" algn="l" defTabSz="1097280" rtl="0" eaLnBrk="1" latinLnBrk="0" hangingPunct="1">
              <a:spcBef>
                <a:spcPct val="20000"/>
              </a:spcBef>
              <a:buFont typeface="Arial" pitchFamily="34" charset="0"/>
              <a:buChar char="–"/>
              <a:defRPr sz="1920" kern="1200">
                <a:solidFill>
                  <a:schemeClr val="tx1"/>
                </a:solidFill>
                <a:latin typeface="+mn-lt"/>
                <a:ea typeface="+mn-ea"/>
                <a:cs typeface="+mn-cs"/>
              </a:defRPr>
            </a:lvl4pPr>
            <a:lvl5pPr marL="2468880" indent="-274320" algn="l" defTabSz="1097280" rtl="0" eaLnBrk="1" latinLnBrk="0" hangingPunct="1">
              <a:spcBef>
                <a:spcPct val="20000"/>
              </a:spcBef>
              <a:buFont typeface="Arial" pitchFamily="34" charset="0"/>
              <a:buChar char="»"/>
              <a:defRPr sz="1920" kern="1200">
                <a:solidFill>
                  <a:schemeClr val="tx1"/>
                </a:solidFill>
                <a:latin typeface="+mn-lt"/>
                <a:ea typeface="+mn-ea"/>
                <a:cs typeface="+mn-cs"/>
              </a:defRPr>
            </a:lvl5pPr>
            <a:lvl6pPr marL="3017520" indent="-274320" algn="l" defTabSz="1097280" rtl="0" eaLnBrk="1" latinLnBrk="0" hangingPunct="1">
              <a:spcBef>
                <a:spcPct val="20000"/>
              </a:spcBef>
              <a:buFont typeface="Arial" pitchFamily="34" charset="0"/>
              <a:buChar char="•"/>
              <a:defRPr sz="1920" kern="1200">
                <a:solidFill>
                  <a:schemeClr val="tx1"/>
                </a:solidFill>
                <a:latin typeface="+mn-lt"/>
                <a:ea typeface="+mn-ea"/>
                <a:cs typeface="+mn-cs"/>
              </a:defRPr>
            </a:lvl6pPr>
            <a:lvl7pPr marL="3566160" indent="-274320" algn="l" defTabSz="1097280" rtl="0" eaLnBrk="1" latinLnBrk="0" hangingPunct="1">
              <a:spcBef>
                <a:spcPct val="20000"/>
              </a:spcBef>
              <a:buFont typeface="Arial" pitchFamily="34" charset="0"/>
              <a:buChar char="•"/>
              <a:defRPr sz="1920" kern="1200">
                <a:solidFill>
                  <a:schemeClr val="tx1"/>
                </a:solidFill>
                <a:latin typeface="+mn-lt"/>
                <a:ea typeface="+mn-ea"/>
                <a:cs typeface="+mn-cs"/>
              </a:defRPr>
            </a:lvl7pPr>
            <a:lvl8pPr marL="4114800" indent="-274320" algn="l" defTabSz="1097280" rtl="0" eaLnBrk="1" latinLnBrk="0" hangingPunct="1">
              <a:spcBef>
                <a:spcPct val="20000"/>
              </a:spcBef>
              <a:buFont typeface="Arial" pitchFamily="34" charset="0"/>
              <a:buChar char="•"/>
              <a:defRPr sz="1920" kern="1200">
                <a:solidFill>
                  <a:schemeClr val="tx1"/>
                </a:solidFill>
                <a:latin typeface="+mn-lt"/>
                <a:ea typeface="+mn-ea"/>
                <a:cs typeface="+mn-cs"/>
              </a:defRPr>
            </a:lvl8pPr>
            <a:lvl9pPr marL="4663440" indent="-274320" algn="l" defTabSz="1097280" rtl="0" eaLnBrk="1" latinLnBrk="0" hangingPunct="1">
              <a:spcBef>
                <a:spcPct val="20000"/>
              </a:spcBef>
              <a:buFont typeface="Arial" pitchFamily="34" charset="0"/>
              <a:buChar char="•"/>
              <a:defRPr sz="1920" kern="1200">
                <a:solidFill>
                  <a:schemeClr val="tx1"/>
                </a:solidFill>
                <a:latin typeface="+mn-lt"/>
                <a:ea typeface="+mn-ea"/>
                <a:cs typeface="+mn-cs"/>
              </a:defRPr>
            </a:lvl9pPr>
          </a:lstStyle>
          <a:p>
            <a:pPr marL="0" indent="0" algn="ctr">
              <a:buNone/>
            </a:pPr>
            <a:r>
              <a:rPr lang="pt-BR" sz="2000" dirty="0">
                <a:solidFill>
                  <a:schemeClr val="bg1"/>
                </a:solidFill>
                <a:latin typeface="Arial" panose="020B0604020202020204" pitchFamily="34" charset="0"/>
                <a:cs typeface="Arial" panose="020B0604020202020204" pitchFamily="34" charset="0"/>
              </a:rPr>
              <a:t>A maior parte dos controles influenciam </a:t>
            </a:r>
            <a:br>
              <a:rPr lang="pt-BR" sz="2000" dirty="0">
                <a:solidFill>
                  <a:schemeClr val="bg1"/>
                </a:solidFill>
                <a:latin typeface="Arial" panose="020B0604020202020204" pitchFamily="34" charset="0"/>
                <a:cs typeface="Arial" panose="020B0604020202020204" pitchFamily="34" charset="0"/>
              </a:rPr>
            </a:br>
            <a:r>
              <a:rPr lang="pt-BR" sz="2000" dirty="0">
                <a:solidFill>
                  <a:schemeClr val="bg1"/>
                </a:solidFill>
                <a:latin typeface="Arial" panose="020B0604020202020204" pitchFamily="34" charset="0"/>
                <a:cs typeface="Arial" panose="020B0604020202020204" pitchFamily="34" charset="0"/>
              </a:rPr>
              <a:t>na probabilidade, mas </a:t>
            </a:r>
            <a:r>
              <a:rPr lang="pt-BR" sz="2000" b="1" dirty="0">
                <a:solidFill>
                  <a:srgbClr val="FFC000"/>
                </a:solidFill>
                <a:latin typeface="Arial" panose="020B0604020202020204" pitchFamily="34" charset="0"/>
                <a:cs typeface="Arial" panose="020B0604020202020204" pitchFamily="34" charset="0"/>
              </a:rPr>
              <a:t>NÃO ALTERAM A SEVERIDADE </a:t>
            </a:r>
            <a:r>
              <a:rPr lang="pt-BR" sz="2000" dirty="0">
                <a:solidFill>
                  <a:schemeClr val="bg1"/>
                </a:solidFill>
                <a:latin typeface="Arial" panose="020B0604020202020204" pitchFamily="34" charset="0"/>
                <a:cs typeface="Arial" panose="020B0604020202020204" pitchFamily="34" charset="0"/>
              </a:rPr>
              <a:t>de </a:t>
            </a:r>
            <a:br>
              <a:rPr lang="pt-BR" sz="2000" dirty="0">
                <a:solidFill>
                  <a:schemeClr val="bg1"/>
                </a:solidFill>
                <a:latin typeface="Arial" panose="020B0604020202020204" pitchFamily="34" charset="0"/>
                <a:cs typeface="Arial" panose="020B0604020202020204" pitchFamily="34" charset="0"/>
              </a:rPr>
            </a:br>
            <a:r>
              <a:rPr lang="pt-BR" sz="2000" dirty="0">
                <a:solidFill>
                  <a:schemeClr val="bg1"/>
                </a:solidFill>
                <a:latin typeface="Arial" panose="020B0604020202020204" pitchFamily="34" charset="0"/>
                <a:cs typeface="Arial" panose="020B0604020202020204" pitchFamily="34" charset="0"/>
              </a:rPr>
              <a:t>uma ocorrência. </a:t>
            </a:r>
          </a:p>
        </p:txBody>
      </p:sp>
      <p:sp>
        <p:nvSpPr>
          <p:cNvPr id="86" name="CaixaDeTexto 85">
            <a:extLst>
              <a:ext uri="{FF2B5EF4-FFF2-40B4-BE49-F238E27FC236}">
                <a16:creationId xmlns:a16="http://schemas.microsoft.com/office/drawing/2014/main" id="{A8A65E08-828F-38F3-6EF4-C24C0BA647FC}"/>
              </a:ext>
            </a:extLst>
          </p:cNvPr>
          <p:cNvSpPr txBox="1"/>
          <p:nvPr/>
        </p:nvSpPr>
        <p:spPr>
          <a:xfrm>
            <a:off x="5005583" y="6085011"/>
            <a:ext cx="6389545" cy="331373"/>
          </a:xfrm>
          <a:prstGeom prst="rect">
            <a:avLst/>
          </a:prstGeom>
          <a:noFill/>
        </p:spPr>
        <p:txBody>
          <a:bodyPr wrap="square" rtlCol="0">
            <a:spAutoFit/>
          </a:bodyPr>
          <a:lstStyle/>
          <a:p>
            <a:pPr algn="ctr">
              <a:lnSpc>
                <a:spcPts val="2000"/>
              </a:lnSpc>
              <a:spcAft>
                <a:spcPts val="1200"/>
              </a:spcAft>
              <a:buClr>
                <a:srgbClr val="008F83"/>
              </a:buClr>
              <a:buSzPct val="120000"/>
            </a:pPr>
            <a:r>
              <a:rPr lang="pt-BR" sz="1600" dirty="0">
                <a:solidFill>
                  <a:schemeClr val="bg1"/>
                </a:solidFill>
                <a:latin typeface="Arial" panose="020B0604020202020204" pitchFamily="34" charset="0"/>
                <a:ea typeface="Calibri" panose="020F0502020204030204" pitchFamily="34" charset="0"/>
                <a:cs typeface="Arial" panose="020B0604020202020204" pitchFamily="34" charset="0"/>
              </a:rPr>
              <a:t>Implementação de controles para redução da probabilidade.  </a:t>
            </a:r>
          </a:p>
        </p:txBody>
      </p:sp>
      <p:cxnSp>
        <p:nvCxnSpPr>
          <p:cNvPr id="2" name="Conector de Seta Reta 1">
            <a:extLst>
              <a:ext uri="{FF2B5EF4-FFF2-40B4-BE49-F238E27FC236}">
                <a16:creationId xmlns:a16="http://schemas.microsoft.com/office/drawing/2014/main" id="{3F656F8A-8C8D-0A02-B706-00CDC7EB5B6D}"/>
              </a:ext>
            </a:extLst>
          </p:cNvPr>
          <p:cNvCxnSpPr>
            <a:cxnSpLocks/>
          </p:cNvCxnSpPr>
          <p:nvPr/>
        </p:nvCxnSpPr>
        <p:spPr>
          <a:xfrm flipV="1">
            <a:off x="5674705" y="1660691"/>
            <a:ext cx="0" cy="4251880"/>
          </a:xfrm>
          <a:prstGeom prst="straightConnector1">
            <a:avLst/>
          </a:prstGeom>
          <a:ln w="53975" cap="rnd">
            <a:solidFill>
              <a:srgbClr val="107F7B"/>
            </a:solidFill>
            <a:tailEnd type="arrow"/>
          </a:ln>
        </p:spPr>
        <p:style>
          <a:lnRef idx="1">
            <a:schemeClr val="accent1"/>
          </a:lnRef>
          <a:fillRef idx="0">
            <a:schemeClr val="accent1"/>
          </a:fillRef>
          <a:effectRef idx="0">
            <a:schemeClr val="accent1"/>
          </a:effectRef>
          <a:fontRef idx="minor">
            <a:schemeClr val="tx1"/>
          </a:fontRef>
        </p:style>
      </p:cxnSp>
      <p:cxnSp>
        <p:nvCxnSpPr>
          <p:cNvPr id="3" name="Conector de Seta Reta 2">
            <a:extLst>
              <a:ext uri="{FF2B5EF4-FFF2-40B4-BE49-F238E27FC236}">
                <a16:creationId xmlns:a16="http://schemas.microsoft.com/office/drawing/2014/main" id="{1853B69B-1CF7-2559-E90B-1E14400912B4}"/>
              </a:ext>
            </a:extLst>
          </p:cNvPr>
          <p:cNvCxnSpPr>
            <a:cxnSpLocks/>
          </p:cNvCxnSpPr>
          <p:nvPr/>
        </p:nvCxnSpPr>
        <p:spPr>
          <a:xfrm>
            <a:off x="5406216" y="5657080"/>
            <a:ext cx="6389544" cy="0"/>
          </a:xfrm>
          <a:prstGeom prst="straightConnector1">
            <a:avLst/>
          </a:prstGeom>
          <a:ln w="53975" cap="rnd">
            <a:solidFill>
              <a:srgbClr val="107F7B"/>
            </a:solidFill>
            <a:tailEnd type="arrow"/>
          </a:ln>
        </p:spPr>
        <p:style>
          <a:lnRef idx="1">
            <a:schemeClr val="accent1"/>
          </a:lnRef>
          <a:fillRef idx="0">
            <a:schemeClr val="accent1"/>
          </a:fillRef>
          <a:effectRef idx="0">
            <a:schemeClr val="accent1"/>
          </a:effectRef>
          <a:fontRef idx="minor">
            <a:schemeClr val="tx1"/>
          </a:fontRef>
        </p:style>
      </p:cxnSp>
      <p:sp>
        <p:nvSpPr>
          <p:cNvPr id="4" name="Rectangle 24">
            <a:extLst>
              <a:ext uri="{FF2B5EF4-FFF2-40B4-BE49-F238E27FC236}">
                <a16:creationId xmlns:a16="http://schemas.microsoft.com/office/drawing/2014/main" id="{93033B07-A9D8-FC6B-3A98-832366F78B49}"/>
              </a:ext>
            </a:extLst>
          </p:cNvPr>
          <p:cNvSpPr/>
          <p:nvPr/>
        </p:nvSpPr>
        <p:spPr>
          <a:xfrm rot="16200000">
            <a:off x="4002037" y="3449767"/>
            <a:ext cx="2661027" cy="37331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200" b="1" spc="600" dirty="0">
                <a:solidFill>
                  <a:schemeClr val="bg1"/>
                </a:solidFill>
                <a:latin typeface="Arial" panose="020B0604020202020204" pitchFamily="34" charset="0"/>
                <a:cs typeface="Arial" panose="020B0604020202020204" pitchFamily="34" charset="0"/>
              </a:rPr>
              <a:t>SEVERIDADE</a:t>
            </a:r>
            <a:endParaRPr lang="en-US" sz="1200" spc="600" dirty="0">
              <a:solidFill>
                <a:schemeClr val="bg1"/>
              </a:solidFill>
              <a:latin typeface="Arial" panose="020B0604020202020204" pitchFamily="34" charset="0"/>
              <a:cs typeface="Arial" panose="020B0604020202020204" pitchFamily="34" charset="0"/>
            </a:endParaRPr>
          </a:p>
        </p:txBody>
      </p:sp>
      <p:sp>
        <p:nvSpPr>
          <p:cNvPr id="5" name="Rectangle 24">
            <a:extLst>
              <a:ext uri="{FF2B5EF4-FFF2-40B4-BE49-F238E27FC236}">
                <a16:creationId xmlns:a16="http://schemas.microsoft.com/office/drawing/2014/main" id="{713C4A57-6A86-6DCF-DCF4-BE016C8DA321}"/>
              </a:ext>
            </a:extLst>
          </p:cNvPr>
          <p:cNvSpPr/>
          <p:nvPr/>
        </p:nvSpPr>
        <p:spPr>
          <a:xfrm>
            <a:off x="5685339" y="5799744"/>
            <a:ext cx="5694331"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200" b="1" spc="600" dirty="0">
                <a:solidFill>
                  <a:schemeClr val="bg1"/>
                </a:solidFill>
                <a:latin typeface="Arial" panose="020B0604020202020204" pitchFamily="34" charset="0"/>
                <a:cs typeface="Arial" panose="020B0604020202020204" pitchFamily="34" charset="0"/>
              </a:rPr>
              <a:t>PROBABILIDADE</a:t>
            </a:r>
          </a:p>
        </p:txBody>
      </p:sp>
      <p:sp>
        <p:nvSpPr>
          <p:cNvPr id="7" name="Rectangle 24">
            <a:extLst>
              <a:ext uri="{FF2B5EF4-FFF2-40B4-BE49-F238E27FC236}">
                <a16:creationId xmlns:a16="http://schemas.microsoft.com/office/drawing/2014/main" id="{EF5777F2-631F-3513-4E1C-C290C14958D6}"/>
              </a:ext>
            </a:extLst>
          </p:cNvPr>
          <p:cNvSpPr/>
          <p:nvPr/>
        </p:nvSpPr>
        <p:spPr>
          <a:xfrm>
            <a:off x="6931077" y="5103172"/>
            <a:ext cx="785676"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200" dirty="0">
                <a:solidFill>
                  <a:schemeClr val="bg1"/>
                </a:solidFill>
                <a:latin typeface="Arial" panose="020B0604020202020204" pitchFamily="34" charset="0"/>
                <a:cs typeface="Arial" panose="020B0604020202020204" pitchFamily="34" charset="0"/>
              </a:rPr>
              <a:t>Muito Remoto</a:t>
            </a:r>
          </a:p>
        </p:txBody>
      </p:sp>
      <p:sp>
        <p:nvSpPr>
          <p:cNvPr id="8" name="Rectangle 24">
            <a:extLst>
              <a:ext uri="{FF2B5EF4-FFF2-40B4-BE49-F238E27FC236}">
                <a16:creationId xmlns:a16="http://schemas.microsoft.com/office/drawing/2014/main" id="{6621F5D4-0F30-6791-B02D-D323F06E6B65}"/>
              </a:ext>
            </a:extLst>
          </p:cNvPr>
          <p:cNvSpPr/>
          <p:nvPr/>
        </p:nvSpPr>
        <p:spPr>
          <a:xfrm>
            <a:off x="7781121" y="5103172"/>
            <a:ext cx="854708"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200" dirty="0">
                <a:solidFill>
                  <a:schemeClr val="bg1"/>
                </a:solidFill>
                <a:latin typeface="Arial" panose="020B0604020202020204" pitchFamily="34" charset="0"/>
                <a:cs typeface="Arial" panose="020B0604020202020204" pitchFamily="34" charset="0"/>
              </a:rPr>
              <a:t>Remoto</a:t>
            </a:r>
          </a:p>
        </p:txBody>
      </p:sp>
      <p:sp>
        <p:nvSpPr>
          <p:cNvPr id="9" name="Rectangle 24">
            <a:extLst>
              <a:ext uri="{FF2B5EF4-FFF2-40B4-BE49-F238E27FC236}">
                <a16:creationId xmlns:a16="http://schemas.microsoft.com/office/drawing/2014/main" id="{4DA81DBA-3C2F-8175-F9B4-591D2F5ADD73}"/>
              </a:ext>
            </a:extLst>
          </p:cNvPr>
          <p:cNvSpPr/>
          <p:nvPr/>
        </p:nvSpPr>
        <p:spPr>
          <a:xfrm>
            <a:off x="8663669" y="5103172"/>
            <a:ext cx="854709"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200" dirty="0">
                <a:solidFill>
                  <a:schemeClr val="bg1"/>
                </a:solidFill>
                <a:latin typeface="Arial" panose="020B0604020202020204" pitchFamily="34" charset="0"/>
                <a:cs typeface="Arial" panose="020B0604020202020204" pitchFamily="34" charset="0"/>
              </a:rPr>
              <a:t>Possível</a:t>
            </a:r>
          </a:p>
        </p:txBody>
      </p:sp>
      <p:sp>
        <p:nvSpPr>
          <p:cNvPr id="10" name="Rectangle 24">
            <a:extLst>
              <a:ext uri="{FF2B5EF4-FFF2-40B4-BE49-F238E27FC236}">
                <a16:creationId xmlns:a16="http://schemas.microsoft.com/office/drawing/2014/main" id="{BB988515-346F-D035-F56B-489CF66BC86F}"/>
              </a:ext>
            </a:extLst>
          </p:cNvPr>
          <p:cNvSpPr/>
          <p:nvPr/>
        </p:nvSpPr>
        <p:spPr>
          <a:xfrm>
            <a:off x="9541259" y="5103172"/>
            <a:ext cx="854709"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200" dirty="0">
                <a:solidFill>
                  <a:schemeClr val="bg1"/>
                </a:solidFill>
                <a:latin typeface="Arial" panose="020B0604020202020204" pitchFamily="34" charset="0"/>
                <a:cs typeface="Arial" panose="020B0604020202020204" pitchFamily="34" charset="0"/>
              </a:rPr>
              <a:t>Provável</a:t>
            </a:r>
          </a:p>
        </p:txBody>
      </p:sp>
      <p:sp>
        <p:nvSpPr>
          <p:cNvPr id="11" name="Rectangle 24">
            <a:extLst>
              <a:ext uri="{FF2B5EF4-FFF2-40B4-BE49-F238E27FC236}">
                <a16:creationId xmlns:a16="http://schemas.microsoft.com/office/drawing/2014/main" id="{7C748646-64DF-5825-42A4-A90AE53B535F}"/>
              </a:ext>
            </a:extLst>
          </p:cNvPr>
          <p:cNvSpPr/>
          <p:nvPr/>
        </p:nvSpPr>
        <p:spPr>
          <a:xfrm>
            <a:off x="10414329" y="5103172"/>
            <a:ext cx="854709"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200" dirty="0">
                <a:solidFill>
                  <a:schemeClr val="bg1"/>
                </a:solidFill>
                <a:latin typeface="Arial" panose="020B0604020202020204" pitchFamily="34" charset="0"/>
                <a:cs typeface="Arial" panose="020B0604020202020204" pitchFamily="34" charset="0"/>
              </a:rPr>
              <a:t>Muito</a:t>
            </a:r>
          </a:p>
          <a:p>
            <a:pPr algn="ctr"/>
            <a:r>
              <a:rPr lang="en-US" sz="1200" dirty="0">
                <a:solidFill>
                  <a:schemeClr val="bg1"/>
                </a:solidFill>
                <a:latin typeface="Arial" panose="020B0604020202020204" pitchFamily="34" charset="0"/>
                <a:cs typeface="Arial" panose="020B0604020202020204" pitchFamily="34" charset="0"/>
              </a:rPr>
              <a:t>Provável</a:t>
            </a:r>
          </a:p>
        </p:txBody>
      </p:sp>
      <p:sp>
        <p:nvSpPr>
          <p:cNvPr id="12" name="Rectangle 24">
            <a:extLst>
              <a:ext uri="{FF2B5EF4-FFF2-40B4-BE49-F238E27FC236}">
                <a16:creationId xmlns:a16="http://schemas.microsoft.com/office/drawing/2014/main" id="{1142FAB2-D68C-3C54-994E-B811AA81D203}"/>
              </a:ext>
            </a:extLst>
          </p:cNvPr>
          <p:cNvSpPr/>
          <p:nvPr/>
        </p:nvSpPr>
        <p:spPr>
          <a:xfrm>
            <a:off x="5248434" y="4507478"/>
            <a:ext cx="1556717"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r"/>
            <a:r>
              <a:rPr lang="en-US" sz="1200" dirty="0">
                <a:solidFill>
                  <a:schemeClr val="bg1"/>
                </a:solidFill>
                <a:latin typeface="Arial" panose="020B0604020202020204" pitchFamily="34" charset="0"/>
                <a:cs typeface="Arial" panose="020B0604020202020204" pitchFamily="34" charset="0"/>
              </a:rPr>
              <a:t>Leve</a:t>
            </a:r>
          </a:p>
        </p:txBody>
      </p:sp>
      <p:sp>
        <p:nvSpPr>
          <p:cNvPr id="13" name="Retângulo: Cantos Arredondados 12">
            <a:extLst>
              <a:ext uri="{FF2B5EF4-FFF2-40B4-BE49-F238E27FC236}">
                <a16:creationId xmlns:a16="http://schemas.microsoft.com/office/drawing/2014/main" id="{011835A2-2D30-A2FD-A781-493A84319245}"/>
              </a:ext>
            </a:extLst>
          </p:cNvPr>
          <p:cNvSpPr/>
          <p:nvPr/>
        </p:nvSpPr>
        <p:spPr>
          <a:xfrm>
            <a:off x="6925961" y="4500879"/>
            <a:ext cx="785676" cy="330046"/>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Retângulo: Cantos Arredondados 13">
            <a:extLst>
              <a:ext uri="{FF2B5EF4-FFF2-40B4-BE49-F238E27FC236}">
                <a16:creationId xmlns:a16="http://schemas.microsoft.com/office/drawing/2014/main" id="{3DC4FFC8-213A-F398-5D20-BDA0A7E0EE9F}"/>
              </a:ext>
            </a:extLst>
          </p:cNvPr>
          <p:cNvSpPr/>
          <p:nvPr/>
        </p:nvSpPr>
        <p:spPr>
          <a:xfrm>
            <a:off x="7815637" y="4500879"/>
            <a:ext cx="785676" cy="330046"/>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 name="Retângulo: Cantos Arredondados 14">
            <a:extLst>
              <a:ext uri="{FF2B5EF4-FFF2-40B4-BE49-F238E27FC236}">
                <a16:creationId xmlns:a16="http://schemas.microsoft.com/office/drawing/2014/main" id="{EDB20E7A-FD2B-2EEF-6FBE-48E1A1243225}"/>
              </a:ext>
            </a:extLst>
          </p:cNvPr>
          <p:cNvSpPr/>
          <p:nvPr/>
        </p:nvSpPr>
        <p:spPr>
          <a:xfrm>
            <a:off x="8693374" y="4500879"/>
            <a:ext cx="785676" cy="330046"/>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Retângulo: Cantos Arredondados 16">
            <a:extLst>
              <a:ext uri="{FF2B5EF4-FFF2-40B4-BE49-F238E27FC236}">
                <a16:creationId xmlns:a16="http://schemas.microsoft.com/office/drawing/2014/main" id="{AB3F073E-3C1A-628F-D14F-26E1EFCF5ACC}"/>
              </a:ext>
            </a:extLst>
          </p:cNvPr>
          <p:cNvSpPr/>
          <p:nvPr/>
        </p:nvSpPr>
        <p:spPr>
          <a:xfrm>
            <a:off x="9571111" y="4500879"/>
            <a:ext cx="785676" cy="330046"/>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8" name="Retângulo: Cantos Arredondados 17">
            <a:extLst>
              <a:ext uri="{FF2B5EF4-FFF2-40B4-BE49-F238E27FC236}">
                <a16:creationId xmlns:a16="http://schemas.microsoft.com/office/drawing/2014/main" id="{149CBF20-EE67-4FB8-7FC2-13D45AF4051D}"/>
              </a:ext>
            </a:extLst>
          </p:cNvPr>
          <p:cNvSpPr/>
          <p:nvPr/>
        </p:nvSpPr>
        <p:spPr>
          <a:xfrm>
            <a:off x="10448846" y="4500879"/>
            <a:ext cx="785676" cy="330046"/>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Rectangle 24">
            <a:extLst>
              <a:ext uri="{FF2B5EF4-FFF2-40B4-BE49-F238E27FC236}">
                <a16:creationId xmlns:a16="http://schemas.microsoft.com/office/drawing/2014/main" id="{EC779E37-5EDD-69E1-D9B9-F35754BB4F06}"/>
              </a:ext>
            </a:extLst>
          </p:cNvPr>
          <p:cNvSpPr/>
          <p:nvPr/>
        </p:nvSpPr>
        <p:spPr>
          <a:xfrm>
            <a:off x="5248434" y="4054384"/>
            <a:ext cx="1556717"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r"/>
            <a:r>
              <a:rPr lang="en-US" sz="1200" dirty="0">
                <a:solidFill>
                  <a:schemeClr val="bg1"/>
                </a:solidFill>
                <a:latin typeface="Arial" panose="020B0604020202020204" pitchFamily="34" charset="0"/>
                <a:cs typeface="Arial" panose="020B0604020202020204" pitchFamily="34" charset="0"/>
              </a:rPr>
              <a:t>Moderado</a:t>
            </a:r>
          </a:p>
        </p:txBody>
      </p:sp>
      <p:sp>
        <p:nvSpPr>
          <p:cNvPr id="20" name="Retângulo: Cantos Arredondados 19">
            <a:extLst>
              <a:ext uri="{FF2B5EF4-FFF2-40B4-BE49-F238E27FC236}">
                <a16:creationId xmlns:a16="http://schemas.microsoft.com/office/drawing/2014/main" id="{504F5370-91E5-9592-7127-98CE86E404B0}"/>
              </a:ext>
            </a:extLst>
          </p:cNvPr>
          <p:cNvSpPr/>
          <p:nvPr/>
        </p:nvSpPr>
        <p:spPr>
          <a:xfrm>
            <a:off x="6925961" y="4047785"/>
            <a:ext cx="785676" cy="330046"/>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1" name="Retângulo: Cantos Arredondados 20">
            <a:extLst>
              <a:ext uri="{FF2B5EF4-FFF2-40B4-BE49-F238E27FC236}">
                <a16:creationId xmlns:a16="http://schemas.microsoft.com/office/drawing/2014/main" id="{C3C3AA0A-636E-8F7F-2765-5A9DCFEF0717}"/>
              </a:ext>
            </a:extLst>
          </p:cNvPr>
          <p:cNvSpPr/>
          <p:nvPr/>
        </p:nvSpPr>
        <p:spPr>
          <a:xfrm>
            <a:off x="7815637" y="4047785"/>
            <a:ext cx="785676" cy="330046"/>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2" name="Retângulo: Cantos Arredondados 21">
            <a:extLst>
              <a:ext uri="{FF2B5EF4-FFF2-40B4-BE49-F238E27FC236}">
                <a16:creationId xmlns:a16="http://schemas.microsoft.com/office/drawing/2014/main" id="{0630485B-6C5D-7FB2-627D-C3EE8A232921}"/>
              </a:ext>
            </a:extLst>
          </p:cNvPr>
          <p:cNvSpPr/>
          <p:nvPr/>
        </p:nvSpPr>
        <p:spPr>
          <a:xfrm>
            <a:off x="8693374" y="4047785"/>
            <a:ext cx="785676" cy="330046"/>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3" name="Retângulo: Cantos Arredondados 22">
            <a:extLst>
              <a:ext uri="{FF2B5EF4-FFF2-40B4-BE49-F238E27FC236}">
                <a16:creationId xmlns:a16="http://schemas.microsoft.com/office/drawing/2014/main" id="{A736080C-C4D3-C134-EFE7-CC5E32CC9511}"/>
              </a:ext>
            </a:extLst>
          </p:cNvPr>
          <p:cNvSpPr/>
          <p:nvPr/>
        </p:nvSpPr>
        <p:spPr>
          <a:xfrm>
            <a:off x="9571111" y="4047785"/>
            <a:ext cx="785676" cy="330046"/>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8" name="Retângulo: Cantos Arredondados 27">
            <a:extLst>
              <a:ext uri="{FF2B5EF4-FFF2-40B4-BE49-F238E27FC236}">
                <a16:creationId xmlns:a16="http://schemas.microsoft.com/office/drawing/2014/main" id="{68A2667E-6B9B-E5CF-B734-1A28A0476CA8}"/>
              </a:ext>
            </a:extLst>
          </p:cNvPr>
          <p:cNvSpPr/>
          <p:nvPr/>
        </p:nvSpPr>
        <p:spPr>
          <a:xfrm>
            <a:off x="10448846" y="4047785"/>
            <a:ext cx="785676" cy="330046"/>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8" name="Rectangle 24">
            <a:extLst>
              <a:ext uri="{FF2B5EF4-FFF2-40B4-BE49-F238E27FC236}">
                <a16:creationId xmlns:a16="http://schemas.microsoft.com/office/drawing/2014/main" id="{DCBA4681-F70A-716C-0F27-695FE63C7F64}"/>
              </a:ext>
            </a:extLst>
          </p:cNvPr>
          <p:cNvSpPr/>
          <p:nvPr/>
        </p:nvSpPr>
        <p:spPr>
          <a:xfrm>
            <a:off x="5248434" y="3601290"/>
            <a:ext cx="1556717"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r"/>
            <a:r>
              <a:rPr lang="en-US" sz="1200" dirty="0">
                <a:solidFill>
                  <a:schemeClr val="bg1"/>
                </a:solidFill>
                <a:latin typeface="Arial" panose="020B0604020202020204" pitchFamily="34" charset="0"/>
                <a:cs typeface="Arial" panose="020B0604020202020204" pitchFamily="34" charset="0"/>
              </a:rPr>
              <a:t>Significativo</a:t>
            </a:r>
          </a:p>
        </p:txBody>
      </p:sp>
      <p:sp>
        <p:nvSpPr>
          <p:cNvPr id="87" name="Retângulo: Cantos Arredondados 86">
            <a:extLst>
              <a:ext uri="{FF2B5EF4-FFF2-40B4-BE49-F238E27FC236}">
                <a16:creationId xmlns:a16="http://schemas.microsoft.com/office/drawing/2014/main" id="{5D994489-E0E6-67C1-1189-C8A211CFAF78}"/>
              </a:ext>
            </a:extLst>
          </p:cNvPr>
          <p:cNvSpPr/>
          <p:nvPr/>
        </p:nvSpPr>
        <p:spPr>
          <a:xfrm>
            <a:off x="6925961" y="3594691"/>
            <a:ext cx="785676" cy="330046"/>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8" name="Retângulo: Cantos Arredondados 87">
            <a:extLst>
              <a:ext uri="{FF2B5EF4-FFF2-40B4-BE49-F238E27FC236}">
                <a16:creationId xmlns:a16="http://schemas.microsoft.com/office/drawing/2014/main" id="{5D3656FB-E6AB-B1B1-2DDA-62B5D6AE1C42}"/>
              </a:ext>
            </a:extLst>
          </p:cNvPr>
          <p:cNvSpPr/>
          <p:nvPr/>
        </p:nvSpPr>
        <p:spPr>
          <a:xfrm>
            <a:off x="7815637" y="3594691"/>
            <a:ext cx="785676" cy="330046"/>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9" name="Retângulo: Cantos Arredondados 88">
            <a:extLst>
              <a:ext uri="{FF2B5EF4-FFF2-40B4-BE49-F238E27FC236}">
                <a16:creationId xmlns:a16="http://schemas.microsoft.com/office/drawing/2014/main" id="{71977796-1621-75AF-110B-EC9AA70F8E78}"/>
              </a:ext>
            </a:extLst>
          </p:cNvPr>
          <p:cNvSpPr/>
          <p:nvPr/>
        </p:nvSpPr>
        <p:spPr>
          <a:xfrm>
            <a:off x="8693374" y="3594691"/>
            <a:ext cx="785676" cy="330046"/>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0" name="Retângulo: Cantos Arredondados 89">
            <a:extLst>
              <a:ext uri="{FF2B5EF4-FFF2-40B4-BE49-F238E27FC236}">
                <a16:creationId xmlns:a16="http://schemas.microsoft.com/office/drawing/2014/main" id="{6CF8CAD1-3BF4-33F6-DBBD-DDC9EE7CFD81}"/>
              </a:ext>
            </a:extLst>
          </p:cNvPr>
          <p:cNvSpPr/>
          <p:nvPr/>
        </p:nvSpPr>
        <p:spPr>
          <a:xfrm>
            <a:off x="9571111" y="3594691"/>
            <a:ext cx="785676" cy="330046"/>
          </a:xfrm>
          <a:prstGeom prst="roundRect">
            <a:avLst/>
          </a:prstGeom>
          <a:solidFill>
            <a:srgbClr val="F796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1" name="Retângulo: Cantos Arredondados 90">
            <a:extLst>
              <a:ext uri="{FF2B5EF4-FFF2-40B4-BE49-F238E27FC236}">
                <a16:creationId xmlns:a16="http://schemas.microsoft.com/office/drawing/2014/main" id="{EB43AEA7-4E63-58FC-9DB3-BDC234D81788}"/>
              </a:ext>
            </a:extLst>
          </p:cNvPr>
          <p:cNvSpPr/>
          <p:nvPr/>
        </p:nvSpPr>
        <p:spPr>
          <a:xfrm>
            <a:off x="10448846" y="3594691"/>
            <a:ext cx="785676" cy="33004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2" name="Rectangle 24">
            <a:extLst>
              <a:ext uri="{FF2B5EF4-FFF2-40B4-BE49-F238E27FC236}">
                <a16:creationId xmlns:a16="http://schemas.microsoft.com/office/drawing/2014/main" id="{954719D8-B3B8-A7D6-6D4A-810D5B23FFE1}"/>
              </a:ext>
            </a:extLst>
          </p:cNvPr>
          <p:cNvSpPr/>
          <p:nvPr/>
        </p:nvSpPr>
        <p:spPr>
          <a:xfrm>
            <a:off x="5248434" y="3148196"/>
            <a:ext cx="1556717"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r"/>
            <a:r>
              <a:rPr lang="en-US" sz="1200" dirty="0">
                <a:solidFill>
                  <a:schemeClr val="bg1"/>
                </a:solidFill>
                <a:latin typeface="Arial" panose="020B0604020202020204" pitchFamily="34" charset="0"/>
                <a:cs typeface="Arial" panose="020B0604020202020204" pitchFamily="34" charset="0"/>
              </a:rPr>
              <a:t>Crítico</a:t>
            </a:r>
          </a:p>
        </p:txBody>
      </p:sp>
      <p:sp>
        <p:nvSpPr>
          <p:cNvPr id="93" name="Retângulo: Cantos Arredondados 92">
            <a:extLst>
              <a:ext uri="{FF2B5EF4-FFF2-40B4-BE49-F238E27FC236}">
                <a16:creationId xmlns:a16="http://schemas.microsoft.com/office/drawing/2014/main" id="{FDDF7EA0-0AE2-633C-C20B-D1F3F4C03F7D}"/>
              </a:ext>
            </a:extLst>
          </p:cNvPr>
          <p:cNvSpPr/>
          <p:nvPr/>
        </p:nvSpPr>
        <p:spPr>
          <a:xfrm>
            <a:off x="6925961" y="3141597"/>
            <a:ext cx="785676" cy="330046"/>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4" name="Retângulo: Cantos Arredondados 93">
            <a:extLst>
              <a:ext uri="{FF2B5EF4-FFF2-40B4-BE49-F238E27FC236}">
                <a16:creationId xmlns:a16="http://schemas.microsoft.com/office/drawing/2014/main" id="{9F1BCF81-35BD-DEA0-6AF9-21F27F94B74C}"/>
              </a:ext>
            </a:extLst>
          </p:cNvPr>
          <p:cNvSpPr/>
          <p:nvPr/>
        </p:nvSpPr>
        <p:spPr>
          <a:xfrm>
            <a:off x="7815637" y="3141597"/>
            <a:ext cx="785676" cy="330046"/>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5" name="Retângulo: Cantos Arredondados 94">
            <a:extLst>
              <a:ext uri="{FF2B5EF4-FFF2-40B4-BE49-F238E27FC236}">
                <a16:creationId xmlns:a16="http://schemas.microsoft.com/office/drawing/2014/main" id="{EC3A11E1-EA57-61C4-D79C-B478AE81739B}"/>
              </a:ext>
            </a:extLst>
          </p:cNvPr>
          <p:cNvSpPr/>
          <p:nvPr/>
        </p:nvSpPr>
        <p:spPr>
          <a:xfrm>
            <a:off x="8693374" y="3141597"/>
            <a:ext cx="785676" cy="330046"/>
          </a:xfrm>
          <a:prstGeom prst="roundRect">
            <a:avLst/>
          </a:prstGeom>
          <a:solidFill>
            <a:srgbClr val="F796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6" name="Retângulo: Cantos Arredondados 95">
            <a:extLst>
              <a:ext uri="{FF2B5EF4-FFF2-40B4-BE49-F238E27FC236}">
                <a16:creationId xmlns:a16="http://schemas.microsoft.com/office/drawing/2014/main" id="{B25172BE-82F7-A6E8-3577-DE8C4BA2C05C}"/>
              </a:ext>
            </a:extLst>
          </p:cNvPr>
          <p:cNvSpPr/>
          <p:nvPr/>
        </p:nvSpPr>
        <p:spPr>
          <a:xfrm>
            <a:off x="9571111" y="3141597"/>
            <a:ext cx="785676" cy="33004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7" name="Retângulo: Cantos Arredondados 96">
            <a:extLst>
              <a:ext uri="{FF2B5EF4-FFF2-40B4-BE49-F238E27FC236}">
                <a16:creationId xmlns:a16="http://schemas.microsoft.com/office/drawing/2014/main" id="{4A4A8516-3AAF-F426-0EC2-2F8A41F45781}"/>
              </a:ext>
            </a:extLst>
          </p:cNvPr>
          <p:cNvSpPr/>
          <p:nvPr/>
        </p:nvSpPr>
        <p:spPr>
          <a:xfrm>
            <a:off x="10448846" y="3141597"/>
            <a:ext cx="785676" cy="33004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8" name="Rectangle 24">
            <a:extLst>
              <a:ext uri="{FF2B5EF4-FFF2-40B4-BE49-F238E27FC236}">
                <a16:creationId xmlns:a16="http://schemas.microsoft.com/office/drawing/2014/main" id="{F4146EED-3F70-5000-49AE-AE139EF27B19}"/>
              </a:ext>
            </a:extLst>
          </p:cNvPr>
          <p:cNvSpPr/>
          <p:nvPr/>
        </p:nvSpPr>
        <p:spPr>
          <a:xfrm>
            <a:off x="5248434" y="2695102"/>
            <a:ext cx="1556717" cy="3168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r"/>
            <a:r>
              <a:rPr lang="en-US" sz="1200" dirty="0">
                <a:solidFill>
                  <a:schemeClr val="bg1"/>
                </a:solidFill>
                <a:latin typeface="Arial" panose="020B0604020202020204" pitchFamily="34" charset="0"/>
                <a:cs typeface="Arial" panose="020B0604020202020204" pitchFamily="34" charset="0"/>
              </a:rPr>
              <a:t>Muito Crítico</a:t>
            </a:r>
          </a:p>
        </p:txBody>
      </p:sp>
      <p:sp>
        <p:nvSpPr>
          <p:cNvPr id="99" name="Retângulo: Cantos Arredondados 98">
            <a:extLst>
              <a:ext uri="{FF2B5EF4-FFF2-40B4-BE49-F238E27FC236}">
                <a16:creationId xmlns:a16="http://schemas.microsoft.com/office/drawing/2014/main" id="{55CFDAAF-0615-3078-41B1-0D4562D5BB45}"/>
              </a:ext>
            </a:extLst>
          </p:cNvPr>
          <p:cNvSpPr/>
          <p:nvPr/>
        </p:nvSpPr>
        <p:spPr>
          <a:xfrm>
            <a:off x="6937900" y="2688503"/>
            <a:ext cx="785676" cy="330046"/>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0" name="Retângulo: Cantos Arredondados 99">
            <a:extLst>
              <a:ext uri="{FF2B5EF4-FFF2-40B4-BE49-F238E27FC236}">
                <a16:creationId xmlns:a16="http://schemas.microsoft.com/office/drawing/2014/main" id="{0F09280F-FBC7-3F2E-2F49-F31B77E4D364}"/>
              </a:ext>
            </a:extLst>
          </p:cNvPr>
          <p:cNvSpPr/>
          <p:nvPr/>
        </p:nvSpPr>
        <p:spPr>
          <a:xfrm>
            <a:off x="7815637" y="2688503"/>
            <a:ext cx="785676" cy="330046"/>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1" name="Retângulo: Cantos Arredondados 100">
            <a:extLst>
              <a:ext uri="{FF2B5EF4-FFF2-40B4-BE49-F238E27FC236}">
                <a16:creationId xmlns:a16="http://schemas.microsoft.com/office/drawing/2014/main" id="{1E0A2606-D8DB-0CE6-A39A-50748DDAD9F6}"/>
              </a:ext>
            </a:extLst>
          </p:cNvPr>
          <p:cNvSpPr/>
          <p:nvPr/>
        </p:nvSpPr>
        <p:spPr>
          <a:xfrm>
            <a:off x="8693374" y="2688503"/>
            <a:ext cx="785676" cy="33004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2" name="Retângulo: Cantos Arredondados 101">
            <a:extLst>
              <a:ext uri="{FF2B5EF4-FFF2-40B4-BE49-F238E27FC236}">
                <a16:creationId xmlns:a16="http://schemas.microsoft.com/office/drawing/2014/main" id="{C91724ED-5640-7FA4-36BB-FE571D9EF08E}"/>
              </a:ext>
            </a:extLst>
          </p:cNvPr>
          <p:cNvSpPr/>
          <p:nvPr/>
        </p:nvSpPr>
        <p:spPr>
          <a:xfrm>
            <a:off x="9571111" y="2688503"/>
            <a:ext cx="785676" cy="33004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3" name="Retângulo: Cantos Arredondados 102">
            <a:extLst>
              <a:ext uri="{FF2B5EF4-FFF2-40B4-BE49-F238E27FC236}">
                <a16:creationId xmlns:a16="http://schemas.microsoft.com/office/drawing/2014/main" id="{8E51F45C-E62F-FFFF-93E2-595D86EAD59E}"/>
              </a:ext>
            </a:extLst>
          </p:cNvPr>
          <p:cNvSpPr/>
          <p:nvPr/>
        </p:nvSpPr>
        <p:spPr>
          <a:xfrm>
            <a:off x="10448846" y="2688503"/>
            <a:ext cx="785676" cy="33004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4" name="Retângulo: Cantos Arredondados 103">
            <a:extLst>
              <a:ext uri="{FF2B5EF4-FFF2-40B4-BE49-F238E27FC236}">
                <a16:creationId xmlns:a16="http://schemas.microsoft.com/office/drawing/2014/main" id="{31A1B051-03CC-1A39-95E0-DA1888D08D77}"/>
              </a:ext>
            </a:extLst>
          </p:cNvPr>
          <p:cNvSpPr/>
          <p:nvPr/>
        </p:nvSpPr>
        <p:spPr>
          <a:xfrm>
            <a:off x="7879662" y="1315990"/>
            <a:ext cx="474243" cy="19922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5" name="Retângulo: Cantos Arredondados 104">
            <a:extLst>
              <a:ext uri="{FF2B5EF4-FFF2-40B4-BE49-F238E27FC236}">
                <a16:creationId xmlns:a16="http://schemas.microsoft.com/office/drawing/2014/main" id="{4D015CF0-2AC6-E86F-6602-3FF6E319F4FA}"/>
              </a:ext>
            </a:extLst>
          </p:cNvPr>
          <p:cNvSpPr/>
          <p:nvPr/>
        </p:nvSpPr>
        <p:spPr>
          <a:xfrm>
            <a:off x="7877078" y="1604773"/>
            <a:ext cx="474243" cy="19922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6" name="Retângulo: Cantos Arredondados 105">
            <a:extLst>
              <a:ext uri="{FF2B5EF4-FFF2-40B4-BE49-F238E27FC236}">
                <a16:creationId xmlns:a16="http://schemas.microsoft.com/office/drawing/2014/main" id="{67BB22B2-F997-6E59-F632-90AF22056AE0}"/>
              </a:ext>
            </a:extLst>
          </p:cNvPr>
          <p:cNvSpPr/>
          <p:nvPr/>
        </p:nvSpPr>
        <p:spPr>
          <a:xfrm>
            <a:off x="9590631" y="1315990"/>
            <a:ext cx="474243" cy="19922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7" name="Retângulo: Cantos Arredondados 106">
            <a:extLst>
              <a:ext uri="{FF2B5EF4-FFF2-40B4-BE49-F238E27FC236}">
                <a16:creationId xmlns:a16="http://schemas.microsoft.com/office/drawing/2014/main" id="{15DEEBB0-748A-07B4-5693-5A6EDD0F616D}"/>
              </a:ext>
            </a:extLst>
          </p:cNvPr>
          <p:cNvSpPr/>
          <p:nvPr/>
        </p:nvSpPr>
        <p:spPr>
          <a:xfrm>
            <a:off x="9590631" y="1604773"/>
            <a:ext cx="474243" cy="19922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8" name="Rectangle 24">
            <a:extLst>
              <a:ext uri="{FF2B5EF4-FFF2-40B4-BE49-F238E27FC236}">
                <a16:creationId xmlns:a16="http://schemas.microsoft.com/office/drawing/2014/main" id="{D2BBB125-FABC-DBCE-2B9C-9B08C9919E34}"/>
              </a:ext>
            </a:extLst>
          </p:cNvPr>
          <p:cNvSpPr/>
          <p:nvPr/>
        </p:nvSpPr>
        <p:spPr>
          <a:xfrm>
            <a:off x="8342677" y="1266464"/>
            <a:ext cx="1066196" cy="29827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r>
              <a:rPr lang="en-US" sz="1050" b="1" dirty="0">
                <a:solidFill>
                  <a:schemeClr val="bg1"/>
                </a:solidFill>
                <a:latin typeface="Arial" panose="020B0604020202020204" pitchFamily="34" charset="0"/>
                <a:cs typeface="Arial" panose="020B0604020202020204" pitchFamily="34" charset="0"/>
              </a:rPr>
              <a:t>MUITO ALTA</a:t>
            </a:r>
            <a:endParaRPr lang="en-US" sz="1050" dirty="0">
              <a:solidFill>
                <a:schemeClr val="bg1"/>
              </a:solidFill>
              <a:latin typeface="Arial" panose="020B0604020202020204" pitchFamily="34" charset="0"/>
              <a:cs typeface="Arial" panose="020B0604020202020204" pitchFamily="34" charset="0"/>
            </a:endParaRPr>
          </a:p>
        </p:txBody>
      </p:sp>
      <p:sp>
        <p:nvSpPr>
          <p:cNvPr id="109" name="Rectangle 24">
            <a:extLst>
              <a:ext uri="{FF2B5EF4-FFF2-40B4-BE49-F238E27FC236}">
                <a16:creationId xmlns:a16="http://schemas.microsoft.com/office/drawing/2014/main" id="{2079E18A-518D-4649-3D22-5C6122FC1A5B}"/>
              </a:ext>
            </a:extLst>
          </p:cNvPr>
          <p:cNvSpPr/>
          <p:nvPr/>
        </p:nvSpPr>
        <p:spPr>
          <a:xfrm>
            <a:off x="8351321" y="1555247"/>
            <a:ext cx="1066196" cy="29827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r>
              <a:rPr lang="en-US" sz="1050" b="1" dirty="0">
                <a:solidFill>
                  <a:schemeClr val="bg1"/>
                </a:solidFill>
                <a:latin typeface="Arial" panose="020B0604020202020204" pitchFamily="34" charset="0"/>
                <a:cs typeface="Arial" panose="020B0604020202020204" pitchFamily="34" charset="0"/>
              </a:rPr>
              <a:t>ALTA</a:t>
            </a:r>
            <a:endParaRPr lang="en-US" sz="1050" dirty="0">
              <a:solidFill>
                <a:schemeClr val="bg1"/>
              </a:solidFill>
              <a:latin typeface="Arial" panose="020B0604020202020204" pitchFamily="34" charset="0"/>
              <a:cs typeface="Arial" panose="020B0604020202020204" pitchFamily="34" charset="0"/>
            </a:endParaRPr>
          </a:p>
        </p:txBody>
      </p:sp>
      <p:sp>
        <p:nvSpPr>
          <p:cNvPr id="110" name="Rectangle 24">
            <a:extLst>
              <a:ext uri="{FF2B5EF4-FFF2-40B4-BE49-F238E27FC236}">
                <a16:creationId xmlns:a16="http://schemas.microsoft.com/office/drawing/2014/main" id="{DB1AB5E4-C4D4-0B82-C68B-9408008AD205}"/>
              </a:ext>
            </a:extLst>
          </p:cNvPr>
          <p:cNvSpPr/>
          <p:nvPr/>
        </p:nvSpPr>
        <p:spPr>
          <a:xfrm>
            <a:off x="10146741" y="1266464"/>
            <a:ext cx="1066196" cy="29827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r>
              <a:rPr lang="en-US" sz="1050" b="1" dirty="0">
                <a:solidFill>
                  <a:schemeClr val="bg1"/>
                </a:solidFill>
                <a:latin typeface="Arial" panose="020B0604020202020204" pitchFamily="34" charset="0"/>
                <a:cs typeface="Arial" panose="020B0604020202020204" pitchFamily="34" charset="0"/>
              </a:rPr>
              <a:t>MÉDIA</a:t>
            </a:r>
            <a:endParaRPr lang="en-US" sz="1050" dirty="0">
              <a:solidFill>
                <a:schemeClr val="bg1"/>
              </a:solidFill>
              <a:latin typeface="Arial" panose="020B0604020202020204" pitchFamily="34" charset="0"/>
              <a:cs typeface="Arial" panose="020B0604020202020204" pitchFamily="34" charset="0"/>
            </a:endParaRPr>
          </a:p>
        </p:txBody>
      </p:sp>
      <p:sp>
        <p:nvSpPr>
          <p:cNvPr id="111" name="Rectangle 24">
            <a:extLst>
              <a:ext uri="{FF2B5EF4-FFF2-40B4-BE49-F238E27FC236}">
                <a16:creationId xmlns:a16="http://schemas.microsoft.com/office/drawing/2014/main" id="{E36A6EFD-0EA3-9990-E115-8E3534F2F756}"/>
              </a:ext>
            </a:extLst>
          </p:cNvPr>
          <p:cNvSpPr/>
          <p:nvPr/>
        </p:nvSpPr>
        <p:spPr>
          <a:xfrm>
            <a:off x="10149679" y="1555247"/>
            <a:ext cx="1066196" cy="29827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r>
              <a:rPr lang="en-US" sz="1050" b="1" dirty="0">
                <a:solidFill>
                  <a:schemeClr val="bg1"/>
                </a:solidFill>
                <a:latin typeface="Arial" panose="020B0604020202020204" pitchFamily="34" charset="0"/>
                <a:cs typeface="Arial" panose="020B0604020202020204" pitchFamily="34" charset="0"/>
              </a:rPr>
              <a:t>BAIXA</a:t>
            </a:r>
            <a:endParaRPr lang="en-US" sz="1050" dirty="0">
              <a:solidFill>
                <a:schemeClr val="bg1"/>
              </a:solidFill>
              <a:latin typeface="Arial" panose="020B0604020202020204" pitchFamily="34" charset="0"/>
              <a:cs typeface="Arial" panose="020B0604020202020204" pitchFamily="34" charset="0"/>
            </a:endParaRPr>
          </a:p>
        </p:txBody>
      </p:sp>
      <p:sp>
        <p:nvSpPr>
          <p:cNvPr id="112" name="Rectangle 24">
            <a:extLst>
              <a:ext uri="{FF2B5EF4-FFF2-40B4-BE49-F238E27FC236}">
                <a16:creationId xmlns:a16="http://schemas.microsoft.com/office/drawing/2014/main" id="{5A44F731-DE32-A45F-B79E-46522CE23868}"/>
              </a:ext>
            </a:extLst>
          </p:cNvPr>
          <p:cNvSpPr/>
          <p:nvPr/>
        </p:nvSpPr>
        <p:spPr>
          <a:xfrm>
            <a:off x="7760262" y="918666"/>
            <a:ext cx="1066196" cy="29827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r>
              <a:rPr lang="en-US" sz="1200" b="1" dirty="0">
                <a:solidFill>
                  <a:schemeClr val="bg1"/>
                </a:solidFill>
                <a:latin typeface="Arial" panose="020B0604020202020204" pitchFamily="34" charset="0"/>
                <a:cs typeface="Arial" panose="020B0604020202020204" pitchFamily="34" charset="0"/>
              </a:rPr>
              <a:t>Prioridade:</a:t>
            </a:r>
            <a:endParaRPr lang="en-US" sz="1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671891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Imagem 30" descr="Uma imagem contendo grama, ao ar livre, trem, escuro&#10;&#10;Descrição gerada automaticamente">
            <a:extLst>
              <a:ext uri="{FF2B5EF4-FFF2-40B4-BE49-F238E27FC236}">
                <a16:creationId xmlns:a16="http://schemas.microsoft.com/office/drawing/2014/main" id="{236E3C88-F5DE-4442-87AF-F4432DE85E45}"/>
              </a:ext>
            </a:extLst>
          </p:cNvPr>
          <p:cNvPicPr>
            <a:picLocks noChangeAspect="1"/>
          </p:cNvPicPr>
          <p:nvPr/>
        </p:nvPicPr>
        <p:blipFill rotWithShape="1">
          <a:blip r:embed="rId3">
            <a:extLst>
              <a:ext uri="{28A0092B-C50C-407E-A947-70E740481C1C}">
                <a14:useLocalDpi xmlns:a14="http://schemas.microsoft.com/office/drawing/2010/main" val="0"/>
              </a:ext>
            </a:extLst>
          </a:blip>
          <a:srcRect l="5414" t="17530" r="8499" b="9824"/>
          <a:stretch/>
        </p:blipFill>
        <p:spPr>
          <a:xfrm>
            <a:off x="-3235" y="-12400"/>
            <a:ext cx="12217402" cy="6870400"/>
          </a:xfrm>
          <a:prstGeom prst="rect">
            <a:avLst/>
          </a:prstGeom>
        </p:spPr>
      </p:pic>
      <p:sp>
        <p:nvSpPr>
          <p:cNvPr id="16" name="Retângulo 15">
            <a:extLst>
              <a:ext uri="{FF2B5EF4-FFF2-40B4-BE49-F238E27FC236}">
                <a16:creationId xmlns:a16="http://schemas.microsoft.com/office/drawing/2014/main" id="{757E401B-A7AD-8993-27AC-591646FBE25E}"/>
              </a:ext>
            </a:extLst>
          </p:cNvPr>
          <p:cNvSpPr/>
          <p:nvPr/>
        </p:nvSpPr>
        <p:spPr>
          <a:xfrm>
            <a:off x="-25402" y="0"/>
            <a:ext cx="8912227" cy="6894709"/>
          </a:xfrm>
          <a:prstGeom prst="rect">
            <a:avLst/>
          </a:prstGeom>
          <a:gradFill flip="none" rotWithShape="1">
            <a:gsLst>
              <a:gs pos="0">
                <a:srgbClr val="0A0400">
                  <a:alpha val="61504"/>
                </a:srgbClr>
              </a:gs>
              <a:gs pos="99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7" name="Imagem 16">
            <a:extLst>
              <a:ext uri="{FF2B5EF4-FFF2-40B4-BE49-F238E27FC236}">
                <a16:creationId xmlns:a16="http://schemas.microsoft.com/office/drawing/2014/main" id="{6BCF052C-30FC-8F31-CF45-99785218C1A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25705" y="6095452"/>
            <a:ext cx="1069556" cy="507056"/>
          </a:xfrm>
          <a:prstGeom prst="rect">
            <a:avLst/>
          </a:prstGeom>
        </p:spPr>
      </p:pic>
      <p:pic>
        <p:nvPicPr>
          <p:cNvPr id="79" name="Imagem 7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11" name="Retângulo 10">
            <a:extLst>
              <a:ext uri="{FF2B5EF4-FFF2-40B4-BE49-F238E27FC236}">
                <a16:creationId xmlns:a16="http://schemas.microsoft.com/office/drawing/2014/main" id="{28DE89C1-5E22-46C9-8AD1-89518DE8EFFE}"/>
              </a:ext>
            </a:extLst>
          </p:cNvPr>
          <p:cNvSpPr/>
          <p:nvPr/>
        </p:nvSpPr>
        <p:spPr>
          <a:xfrm>
            <a:off x="10446327" y="7121383"/>
            <a:ext cx="1025237" cy="8589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050" dirty="0"/>
              <a:t>Incluir ícone para chamar hiperlink do Excel com régua</a:t>
            </a:r>
          </a:p>
        </p:txBody>
      </p:sp>
      <p:sp>
        <p:nvSpPr>
          <p:cNvPr id="19" name="CaixaDeTexto 18">
            <a:extLst>
              <a:ext uri="{FF2B5EF4-FFF2-40B4-BE49-F238E27FC236}">
                <a16:creationId xmlns:a16="http://schemas.microsoft.com/office/drawing/2014/main" id="{3E30936F-D06D-409E-95CB-3D51332AC48E}"/>
              </a:ext>
            </a:extLst>
          </p:cNvPr>
          <p:cNvSpPr txBox="1"/>
          <p:nvPr/>
        </p:nvSpPr>
        <p:spPr>
          <a:xfrm>
            <a:off x="1772490" y="2552338"/>
            <a:ext cx="4177714" cy="1815882"/>
          </a:xfrm>
          <a:prstGeom prst="rect">
            <a:avLst/>
          </a:prstGeom>
          <a:noFill/>
        </p:spPr>
        <p:txBody>
          <a:bodyPr wrap="square" rtlCol="0">
            <a:spAutoFit/>
          </a:bodyPr>
          <a:lstStyle/>
          <a:p>
            <a:pPr algn="l"/>
            <a:r>
              <a:rPr lang="pt-BR" sz="1600" b="1" dirty="0">
                <a:solidFill>
                  <a:srgbClr val="FFC000"/>
                </a:solidFill>
                <a:latin typeface="Arial" panose="020B0604020202020204" pitchFamily="34" charset="0"/>
                <a:cs typeface="Arial" panose="020B0604020202020204" pitchFamily="34" charset="0"/>
              </a:rPr>
              <a:t>Situação:</a:t>
            </a:r>
            <a:r>
              <a:rPr lang="pt-BR" sz="1600" dirty="0">
                <a:solidFill>
                  <a:srgbClr val="FFC000"/>
                </a:solidFill>
                <a:latin typeface="Arial" panose="020B0604020202020204" pitchFamily="34" charset="0"/>
                <a:cs typeface="Arial" panose="020B0604020202020204" pitchFamily="34" charset="0"/>
              </a:rPr>
              <a:t> </a:t>
            </a:r>
            <a:r>
              <a:rPr lang="pt-BR" sz="1600" dirty="0">
                <a:solidFill>
                  <a:schemeClr val="bg1"/>
                </a:solidFill>
                <a:latin typeface="Arial" panose="020B0604020202020204" pitchFamily="34" charset="0"/>
                <a:cs typeface="Arial" panose="020B0604020202020204" pitchFamily="34" charset="0"/>
              </a:rPr>
              <a:t>Operação de escavadeira para retirada de resíduos de uma pilha.</a:t>
            </a:r>
          </a:p>
          <a:p>
            <a:pPr algn="l"/>
            <a:endParaRPr lang="pt-BR" sz="1600" dirty="0">
              <a:solidFill>
                <a:schemeClr val="bg1"/>
              </a:solidFill>
              <a:latin typeface="Arial" panose="020B0604020202020204" pitchFamily="34" charset="0"/>
              <a:cs typeface="Arial" panose="020B0604020202020204" pitchFamily="34" charset="0"/>
            </a:endParaRPr>
          </a:p>
          <a:p>
            <a:pPr algn="l"/>
            <a:r>
              <a:rPr lang="pt-BR" sz="1600" b="1" dirty="0">
                <a:solidFill>
                  <a:srgbClr val="FFC000"/>
                </a:solidFill>
                <a:latin typeface="Arial" panose="020B0604020202020204" pitchFamily="34" charset="0"/>
                <a:cs typeface="Arial" panose="020B0604020202020204" pitchFamily="34" charset="0"/>
              </a:rPr>
              <a:t>Risco:</a:t>
            </a:r>
            <a:r>
              <a:rPr lang="pt-BR" sz="1600" dirty="0">
                <a:solidFill>
                  <a:srgbClr val="FFC000"/>
                </a:solidFill>
                <a:latin typeface="Arial" panose="020B0604020202020204" pitchFamily="34" charset="0"/>
                <a:cs typeface="Arial" panose="020B0604020202020204" pitchFamily="34" charset="0"/>
              </a:rPr>
              <a:t> </a:t>
            </a:r>
            <a:r>
              <a:rPr lang="pt-BR" sz="1600" dirty="0">
                <a:solidFill>
                  <a:schemeClr val="bg1"/>
                </a:solidFill>
                <a:latin typeface="Arial" panose="020B0604020202020204" pitchFamily="34" charset="0"/>
                <a:cs typeface="Arial" panose="020B0604020202020204" pitchFamily="34" charset="0"/>
              </a:rPr>
              <a:t>Colisão / tombamento </a:t>
            </a:r>
            <a:br>
              <a:rPr lang="pt-BR" sz="1600" dirty="0">
                <a:solidFill>
                  <a:schemeClr val="bg1"/>
                </a:solidFill>
                <a:latin typeface="Arial" panose="020B0604020202020204" pitchFamily="34" charset="0"/>
                <a:cs typeface="Arial" panose="020B0604020202020204" pitchFamily="34" charset="0"/>
              </a:rPr>
            </a:br>
            <a:r>
              <a:rPr lang="pt-BR" sz="1600" dirty="0">
                <a:solidFill>
                  <a:schemeClr val="bg1"/>
                </a:solidFill>
                <a:latin typeface="Arial" panose="020B0604020202020204" pitchFamily="34" charset="0"/>
                <a:cs typeface="Arial" panose="020B0604020202020204" pitchFamily="34" charset="0"/>
              </a:rPr>
              <a:t>ou batida contra estrutura e equipamentos.</a:t>
            </a:r>
          </a:p>
          <a:p>
            <a:pPr algn="l"/>
            <a:endParaRPr lang="pt-BR" sz="1600" dirty="0">
              <a:solidFill>
                <a:srgbClr val="FFC000"/>
              </a:solidFill>
              <a:latin typeface="Arial" panose="020B0604020202020204" pitchFamily="34" charset="0"/>
              <a:cs typeface="Arial" panose="020B0604020202020204" pitchFamily="34" charset="0"/>
            </a:endParaRPr>
          </a:p>
          <a:p>
            <a:pPr algn="l"/>
            <a:r>
              <a:rPr lang="pt-BR" sz="1600" b="1" dirty="0">
                <a:solidFill>
                  <a:srgbClr val="FFC000"/>
                </a:solidFill>
                <a:latin typeface="Arial" panose="020B0604020202020204" pitchFamily="34" charset="0"/>
                <a:cs typeface="Arial" panose="020B0604020202020204" pitchFamily="34" charset="0"/>
              </a:rPr>
              <a:t>Severidade: </a:t>
            </a:r>
            <a:r>
              <a:rPr lang="pt-BR" sz="1600" b="1" dirty="0">
                <a:solidFill>
                  <a:schemeClr val="bg1"/>
                </a:solidFill>
                <a:latin typeface="Arial" panose="020B0604020202020204" pitchFamily="34" charset="0"/>
                <a:cs typeface="Arial" panose="020B0604020202020204" pitchFamily="34" charset="0"/>
              </a:rPr>
              <a:t>Significativo</a:t>
            </a:r>
            <a:endParaRPr lang="pt-BR" sz="1600" dirty="0">
              <a:solidFill>
                <a:schemeClr val="bg1"/>
              </a:solidFill>
              <a:latin typeface="Arial" panose="020B0604020202020204" pitchFamily="34" charset="0"/>
              <a:cs typeface="Arial" panose="020B0604020202020204" pitchFamily="34" charset="0"/>
            </a:endParaRPr>
          </a:p>
        </p:txBody>
      </p:sp>
      <p:sp>
        <p:nvSpPr>
          <p:cNvPr id="20" name="CaixaDeTexto 19">
            <a:extLst>
              <a:ext uri="{FF2B5EF4-FFF2-40B4-BE49-F238E27FC236}">
                <a16:creationId xmlns:a16="http://schemas.microsoft.com/office/drawing/2014/main" id="{5C1CD9AF-DB9A-4BBA-9BFE-C706D6418A46}"/>
              </a:ext>
            </a:extLst>
          </p:cNvPr>
          <p:cNvSpPr txBox="1"/>
          <p:nvPr/>
        </p:nvSpPr>
        <p:spPr>
          <a:xfrm>
            <a:off x="1367286" y="1412641"/>
            <a:ext cx="3569269" cy="707886"/>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4000" b="1" dirty="0">
                <a:solidFill>
                  <a:schemeClr val="bg1"/>
                </a:solidFill>
                <a:latin typeface="Arial" panose="020B0604020202020204" pitchFamily="34" charset="0"/>
                <a:cs typeface="Arial" panose="020B0604020202020204" pitchFamily="34" charset="0"/>
              </a:rPr>
              <a:t>Exemplo</a:t>
            </a:r>
            <a:endParaRPr lang="pt-BR" sz="4000" dirty="0">
              <a:solidFill>
                <a:schemeClr val="bg1"/>
              </a:solidFill>
              <a:latin typeface="Arial" panose="020B0604020202020204" pitchFamily="34" charset="0"/>
              <a:cs typeface="Arial" panose="020B0604020202020204" pitchFamily="34" charset="0"/>
            </a:endParaRPr>
          </a:p>
        </p:txBody>
      </p:sp>
      <p:sp>
        <p:nvSpPr>
          <p:cNvPr id="21" name="CaixaDeTexto 20">
            <a:extLst>
              <a:ext uri="{FF2B5EF4-FFF2-40B4-BE49-F238E27FC236}">
                <a16:creationId xmlns:a16="http://schemas.microsoft.com/office/drawing/2014/main" id="{AD315140-9BDC-4681-A133-2A5564DAD391}"/>
              </a:ext>
            </a:extLst>
          </p:cNvPr>
          <p:cNvSpPr txBox="1"/>
          <p:nvPr/>
        </p:nvSpPr>
        <p:spPr>
          <a:xfrm>
            <a:off x="1260483" y="4813925"/>
            <a:ext cx="5028599" cy="584775"/>
          </a:xfrm>
          <a:prstGeom prst="rect">
            <a:avLst/>
          </a:prstGeom>
          <a:noFill/>
        </p:spPr>
        <p:txBody>
          <a:bodyPr wrap="square" rtlCol="0">
            <a:spAutoFit/>
          </a:bodyPr>
          <a:lstStyle/>
          <a:p>
            <a:pPr algn="l"/>
            <a:r>
              <a:rPr lang="pt-BR" sz="1600" dirty="0">
                <a:solidFill>
                  <a:schemeClr val="bg1"/>
                </a:solidFill>
                <a:latin typeface="Arial" panose="020B0604020202020204" pitchFamily="34" charset="0"/>
                <a:cs typeface="Arial" panose="020B0604020202020204" pitchFamily="34" charset="0"/>
              </a:rPr>
              <a:t>Como fica a severidade caso seja implementado controles como o </a:t>
            </a:r>
            <a:r>
              <a:rPr lang="pt-BR" sz="1600" b="1" dirty="0">
                <a:solidFill>
                  <a:schemeClr val="bg1"/>
                </a:solidFill>
                <a:latin typeface="Arial" panose="020B0604020202020204" pitchFamily="34" charset="0"/>
                <a:cs typeface="Arial" panose="020B0604020202020204" pitchFamily="34" charset="0"/>
              </a:rPr>
              <a:t>CINTO DE SEGURANÇA?</a:t>
            </a:r>
          </a:p>
        </p:txBody>
      </p:sp>
      <p:sp>
        <p:nvSpPr>
          <p:cNvPr id="2" name="Retângulo Arredondado 1">
            <a:extLst>
              <a:ext uri="{FF2B5EF4-FFF2-40B4-BE49-F238E27FC236}">
                <a16:creationId xmlns:a16="http://schemas.microsoft.com/office/drawing/2014/main" id="{C2228F82-5755-47A8-3E34-2B1EABA8D61D}"/>
              </a:ext>
            </a:extLst>
          </p:cNvPr>
          <p:cNvSpPr/>
          <p:nvPr/>
        </p:nvSpPr>
        <p:spPr>
          <a:xfrm>
            <a:off x="1352292" y="2337363"/>
            <a:ext cx="4844983" cy="2232837"/>
          </a:xfrm>
          <a:prstGeom prst="roundRect">
            <a:avLst>
              <a:gd name="adj" fmla="val 3810"/>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29575777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descr="Andaime na frente de um prédio&#10;&#10;Descrição gerada automaticamente com confiança média">
            <a:extLst>
              <a:ext uri="{FF2B5EF4-FFF2-40B4-BE49-F238E27FC236}">
                <a16:creationId xmlns:a16="http://schemas.microsoft.com/office/drawing/2014/main" id="{088280D7-4118-6519-DA4C-4A5AE3468B9D}"/>
              </a:ext>
            </a:extLst>
          </p:cNvPr>
          <p:cNvPicPr>
            <a:picLocks noChangeAspect="1"/>
          </p:cNvPicPr>
          <p:nvPr/>
        </p:nvPicPr>
        <p:blipFill rotWithShape="1">
          <a:blip r:embed="rId3">
            <a:extLst>
              <a:ext uri="{28A0092B-C50C-407E-A947-70E740481C1C}">
                <a14:useLocalDpi xmlns:a14="http://schemas.microsoft.com/office/drawing/2010/main" val="0"/>
              </a:ext>
            </a:extLst>
          </a:blip>
          <a:srcRect t="8276" b="8276"/>
          <a:stretch/>
        </p:blipFill>
        <p:spPr>
          <a:xfrm>
            <a:off x="0" y="0"/>
            <a:ext cx="12192000" cy="6858000"/>
          </a:xfrm>
          <a:prstGeom prst="rect">
            <a:avLst/>
          </a:prstGeom>
        </p:spPr>
      </p:pic>
      <p:grpSp>
        <p:nvGrpSpPr>
          <p:cNvPr id="13" name="Agrupar 12">
            <a:extLst>
              <a:ext uri="{FF2B5EF4-FFF2-40B4-BE49-F238E27FC236}">
                <a16:creationId xmlns:a16="http://schemas.microsoft.com/office/drawing/2014/main" id="{7F76F722-DAC9-E2CE-CF32-41FE97C2C876}"/>
              </a:ext>
            </a:extLst>
          </p:cNvPr>
          <p:cNvGrpSpPr/>
          <p:nvPr/>
        </p:nvGrpSpPr>
        <p:grpSpPr>
          <a:xfrm>
            <a:off x="0" y="-12400"/>
            <a:ext cx="12217402" cy="6874897"/>
            <a:chOff x="0" y="-12400"/>
            <a:chExt cx="12217402" cy="6874897"/>
          </a:xfrm>
        </p:grpSpPr>
        <p:sp>
          <p:nvSpPr>
            <p:cNvPr id="14" name="Retângulo 13">
              <a:extLst>
                <a:ext uri="{FF2B5EF4-FFF2-40B4-BE49-F238E27FC236}">
                  <a16:creationId xmlns:a16="http://schemas.microsoft.com/office/drawing/2014/main" id="{86609AF2-FF50-AB7E-EF5B-49151F54CE6B}"/>
                </a:ext>
              </a:extLst>
            </p:cNvPr>
            <p:cNvSpPr/>
            <p:nvPr/>
          </p:nvSpPr>
          <p:spPr>
            <a:xfrm>
              <a:off x="0" y="0"/>
              <a:ext cx="12217402" cy="6862497"/>
            </a:xfrm>
            <a:prstGeom prst="rect">
              <a:avLst/>
            </a:prstGeom>
            <a:solidFill>
              <a:srgbClr val="0A04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 name="Retângulo 14">
              <a:extLst>
                <a:ext uri="{FF2B5EF4-FFF2-40B4-BE49-F238E27FC236}">
                  <a16:creationId xmlns:a16="http://schemas.microsoft.com/office/drawing/2014/main" id="{97B0B41E-9C7B-D82C-7D21-DDB13B9F6F68}"/>
                </a:ext>
              </a:extLst>
            </p:cNvPr>
            <p:cNvSpPr/>
            <p:nvPr/>
          </p:nvSpPr>
          <p:spPr>
            <a:xfrm>
              <a:off x="0" y="-12400"/>
              <a:ext cx="7592992" cy="6862497"/>
            </a:xfrm>
            <a:prstGeom prst="rect">
              <a:avLst/>
            </a:prstGeom>
            <a:gradFill flip="none" rotWithShape="1">
              <a:gsLst>
                <a:gs pos="0">
                  <a:srgbClr val="117F7B"/>
                </a:gs>
                <a:gs pos="100000">
                  <a:srgbClr val="117F7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sp>
        <p:nvSpPr>
          <p:cNvPr id="16" name="Retângulo: Cantos Arredondados 9">
            <a:extLst>
              <a:ext uri="{FF2B5EF4-FFF2-40B4-BE49-F238E27FC236}">
                <a16:creationId xmlns:a16="http://schemas.microsoft.com/office/drawing/2014/main" id="{D57567B8-EE00-4F48-21E7-24073A0DAB37}"/>
              </a:ext>
            </a:extLst>
          </p:cNvPr>
          <p:cNvSpPr/>
          <p:nvPr/>
        </p:nvSpPr>
        <p:spPr>
          <a:xfrm rot="5400000">
            <a:off x="507214" y="1076098"/>
            <a:ext cx="3770220" cy="4784654"/>
          </a:xfrm>
          <a:prstGeom prst="round2SameRect">
            <a:avLst/>
          </a:prstGeom>
          <a:solidFill>
            <a:srgbClr val="017F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7" name="Imagem 16">
            <a:extLst>
              <a:ext uri="{FF2B5EF4-FFF2-40B4-BE49-F238E27FC236}">
                <a16:creationId xmlns:a16="http://schemas.microsoft.com/office/drawing/2014/main" id="{FFFBF075-58E4-D671-16E4-9F69803A931E}"/>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pic>
        <p:nvPicPr>
          <p:cNvPr id="18" name="Imagem 17">
            <a:extLst>
              <a:ext uri="{FF2B5EF4-FFF2-40B4-BE49-F238E27FC236}">
                <a16:creationId xmlns:a16="http://schemas.microsoft.com/office/drawing/2014/main" id="{D81074C1-2378-6AFA-CE7B-6ECEC5609A8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21" name="CaixaDeTexto 20">
            <a:extLst>
              <a:ext uri="{FF2B5EF4-FFF2-40B4-BE49-F238E27FC236}">
                <a16:creationId xmlns:a16="http://schemas.microsoft.com/office/drawing/2014/main" id="{EB07FA2B-6AE4-0745-F3F2-454EB9744860}"/>
              </a:ext>
            </a:extLst>
          </p:cNvPr>
          <p:cNvSpPr txBox="1"/>
          <p:nvPr/>
        </p:nvSpPr>
        <p:spPr>
          <a:xfrm>
            <a:off x="1017902" y="4115919"/>
            <a:ext cx="2940370" cy="584775"/>
          </a:xfrm>
          <a:prstGeom prst="rect">
            <a:avLst/>
          </a:prstGeom>
          <a:noFill/>
        </p:spPr>
        <p:txBody>
          <a:bodyPr wrap="square" rtlCol="0">
            <a:spAutoFit/>
          </a:bodyPr>
          <a:lstStyle/>
          <a:p>
            <a:pPr algn="l"/>
            <a:r>
              <a:rPr lang="pt-BR" sz="1600" dirty="0">
                <a:solidFill>
                  <a:schemeClr val="bg1"/>
                </a:solidFill>
                <a:latin typeface="Arial" panose="020B0604020202020204" pitchFamily="34" charset="0"/>
                <a:cs typeface="Arial" panose="020B0604020202020204" pitchFamily="34" charset="0"/>
              </a:rPr>
              <a:t>Clique e veja exemplos de ART</a:t>
            </a:r>
          </a:p>
        </p:txBody>
      </p:sp>
      <p:sp>
        <p:nvSpPr>
          <p:cNvPr id="22" name="CaixaDeTexto 21">
            <a:extLst>
              <a:ext uri="{FF2B5EF4-FFF2-40B4-BE49-F238E27FC236}">
                <a16:creationId xmlns:a16="http://schemas.microsoft.com/office/drawing/2014/main" id="{48C25988-1C6C-FADB-415B-134F7392D950}"/>
              </a:ext>
            </a:extLst>
          </p:cNvPr>
          <p:cNvSpPr txBox="1"/>
          <p:nvPr/>
        </p:nvSpPr>
        <p:spPr>
          <a:xfrm>
            <a:off x="963498" y="2385133"/>
            <a:ext cx="3569269" cy="1754326"/>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5400" b="1" dirty="0">
                <a:solidFill>
                  <a:schemeClr val="bg1"/>
                </a:solidFill>
                <a:latin typeface="Arial" panose="020B0604020202020204" pitchFamily="34" charset="0"/>
                <a:cs typeface="Arial" panose="020B0604020202020204" pitchFamily="34" charset="0"/>
              </a:rPr>
              <a:t>Exemplos</a:t>
            </a:r>
          </a:p>
          <a:p>
            <a:r>
              <a:rPr lang="pt-BR" sz="5400" b="1" dirty="0">
                <a:solidFill>
                  <a:schemeClr val="bg1"/>
                </a:solidFill>
                <a:latin typeface="Arial" panose="020B0604020202020204" pitchFamily="34" charset="0"/>
                <a:cs typeface="Arial" panose="020B0604020202020204" pitchFamily="34" charset="0"/>
              </a:rPr>
              <a:t>de </a:t>
            </a:r>
            <a:r>
              <a:rPr lang="pt-BR" sz="5400" b="1" dirty="0">
                <a:solidFill>
                  <a:srgbClr val="FFC000"/>
                </a:solidFill>
                <a:latin typeface="Arial" panose="020B0604020202020204" pitchFamily="34" charset="0"/>
                <a:cs typeface="Arial" panose="020B0604020202020204" pitchFamily="34" charset="0"/>
              </a:rPr>
              <a:t>ART</a:t>
            </a:r>
            <a:endParaRPr lang="pt-BR" sz="5400" dirty="0">
              <a:solidFill>
                <a:srgbClr val="FFC000"/>
              </a:solidFill>
              <a:latin typeface="Arial" panose="020B0604020202020204" pitchFamily="34" charset="0"/>
              <a:cs typeface="Arial" panose="020B0604020202020204" pitchFamily="34" charset="0"/>
            </a:endParaRPr>
          </a:p>
        </p:txBody>
      </p:sp>
      <p:sp>
        <p:nvSpPr>
          <p:cNvPr id="24" name="Elipse 4">
            <a:hlinkClick r:id="rId6"/>
            <a:extLst>
              <a:ext uri="{FF2B5EF4-FFF2-40B4-BE49-F238E27FC236}">
                <a16:creationId xmlns:a16="http://schemas.microsoft.com/office/drawing/2014/main" id="{3C7E98A4-214D-C181-F19D-F11A86799630}"/>
              </a:ext>
            </a:extLst>
          </p:cNvPr>
          <p:cNvSpPr/>
          <p:nvPr/>
        </p:nvSpPr>
        <p:spPr>
          <a:xfrm>
            <a:off x="3597541" y="4453743"/>
            <a:ext cx="1627502" cy="1641709"/>
          </a:xfrm>
          <a:prstGeom prst="ellipse">
            <a:avLst/>
          </a:prstGeom>
          <a:solidFill>
            <a:srgbClr val="EDB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19" name="Freeform 67">
            <a:hlinkClick r:id="rId7"/>
            <a:extLst>
              <a:ext uri="{FF2B5EF4-FFF2-40B4-BE49-F238E27FC236}">
                <a16:creationId xmlns:a16="http://schemas.microsoft.com/office/drawing/2014/main" id="{18D9726F-8811-CFA7-9A7E-79AA17623BA7}"/>
              </a:ext>
            </a:extLst>
          </p:cNvPr>
          <p:cNvSpPr>
            <a:spLocks noEditPoints="1"/>
          </p:cNvSpPr>
          <p:nvPr/>
        </p:nvSpPr>
        <p:spPr bwMode="auto">
          <a:xfrm rot="5400000">
            <a:off x="3857605" y="4852798"/>
            <a:ext cx="1125803" cy="728289"/>
          </a:xfrm>
          <a:custGeom>
            <a:avLst/>
            <a:gdLst>
              <a:gd name="T0" fmla="*/ 2147483646 w 68"/>
              <a:gd name="T1" fmla="*/ 2147483646 h 58"/>
              <a:gd name="T2" fmla="*/ 2147483646 w 68"/>
              <a:gd name="T3" fmla="*/ 2147483646 h 58"/>
              <a:gd name="T4" fmla="*/ 2147483646 w 68"/>
              <a:gd name="T5" fmla="*/ 2147483646 h 58"/>
              <a:gd name="T6" fmla="*/ 2147483646 w 68"/>
              <a:gd name="T7" fmla="*/ 2147483646 h 58"/>
              <a:gd name="T8" fmla="*/ 2147483646 w 68"/>
              <a:gd name="T9" fmla="*/ 2147483646 h 58"/>
              <a:gd name="T10" fmla="*/ 2147483646 w 68"/>
              <a:gd name="T11" fmla="*/ 2147483646 h 58"/>
              <a:gd name="T12" fmla="*/ 2147483646 w 68"/>
              <a:gd name="T13" fmla="*/ 2147483646 h 58"/>
              <a:gd name="T14" fmla="*/ 2147483646 w 68"/>
              <a:gd name="T15" fmla="*/ 2147483646 h 58"/>
              <a:gd name="T16" fmla="*/ 2147483646 w 68"/>
              <a:gd name="T17" fmla="*/ 2147483646 h 58"/>
              <a:gd name="T18" fmla="*/ 2147483646 w 68"/>
              <a:gd name="T19" fmla="*/ 2147483646 h 58"/>
              <a:gd name="T20" fmla="*/ 2147483646 w 68"/>
              <a:gd name="T21" fmla="*/ 2147483646 h 58"/>
              <a:gd name="T22" fmla="*/ 0 w 68"/>
              <a:gd name="T23" fmla="*/ 2147483646 h 58"/>
              <a:gd name="T24" fmla="*/ 2147483646 w 68"/>
              <a:gd name="T25" fmla="*/ 2147483646 h 58"/>
              <a:gd name="T26" fmla="*/ 2147483646 w 68"/>
              <a:gd name="T27" fmla="*/ 2147483646 h 58"/>
              <a:gd name="T28" fmla="*/ 2147483646 w 68"/>
              <a:gd name="T29" fmla="*/ 2147483646 h 58"/>
              <a:gd name="T30" fmla="*/ 2147483646 w 68"/>
              <a:gd name="T31" fmla="*/ 0 h 58"/>
              <a:gd name="T32" fmla="*/ 2147483646 w 68"/>
              <a:gd name="T33" fmla="*/ 2147483646 h 58"/>
              <a:gd name="T34" fmla="*/ 2147483646 w 68"/>
              <a:gd name="T35" fmla="*/ 2147483646 h 58"/>
              <a:gd name="T36" fmla="*/ 2147483646 w 68"/>
              <a:gd name="T37" fmla="*/ 2147483646 h 58"/>
              <a:gd name="T38" fmla="*/ 2147483646 w 68"/>
              <a:gd name="T39" fmla="*/ 2147483646 h 58"/>
              <a:gd name="T40" fmla="*/ 2147483646 w 68"/>
              <a:gd name="T41" fmla="*/ 2147483646 h 58"/>
              <a:gd name="T42" fmla="*/ 2147483646 w 68"/>
              <a:gd name="T43" fmla="*/ 2147483646 h 58"/>
              <a:gd name="T44" fmla="*/ 2147483646 w 68"/>
              <a:gd name="T45" fmla="*/ 2147483646 h 58"/>
              <a:gd name="T46" fmla="*/ 2147483646 w 68"/>
              <a:gd name="T47" fmla="*/ 2147483646 h 58"/>
              <a:gd name="T48" fmla="*/ 2147483646 w 68"/>
              <a:gd name="T49" fmla="*/ 2147483646 h 58"/>
              <a:gd name="T50" fmla="*/ 2147483646 w 68"/>
              <a:gd name="T51" fmla="*/ 2147483646 h 58"/>
              <a:gd name="T52" fmla="*/ 2147483646 w 68"/>
              <a:gd name="T53" fmla="*/ 2147483646 h 58"/>
              <a:gd name="T54" fmla="*/ 2147483646 w 68"/>
              <a:gd name="T55" fmla="*/ 2147483646 h 58"/>
              <a:gd name="T56" fmla="*/ 2147483646 w 68"/>
              <a:gd name="T57" fmla="*/ 2147483646 h 58"/>
              <a:gd name="T58" fmla="*/ 2147483646 w 68"/>
              <a:gd name="T59" fmla="*/ 2147483646 h 58"/>
              <a:gd name="T60" fmla="*/ 2147483646 w 68"/>
              <a:gd name="T61" fmla="*/ 2147483646 h 58"/>
              <a:gd name="T62" fmla="*/ 2147483646 w 68"/>
              <a:gd name="T63" fmla="*/ 2147483646 h 58"/>
              <a:gd name="T64" fmla="*/ 2147483646 w 68"/>
              <a:gd name="T65" fmla="*/ 2147483646 h 58"/>
              <a:gd name="T66" fmla="*/ 2147483646 w 68"/>
              <a:gd name="T67" fmla="*/ 2147483646 h 58"/>
              <a:gd name="T68" fmla="*/ 2147483646 w 68"/>
              <a:gd name="T69" fmla="*/ 2147483646 h 58"/>
              <a:gd name="T70" fmla="*/ 2147483646 w 68"/>
              <a:gd name="T71" fmla="*/ 2147483646 h 58"/>
              <a:gd name="T72" fmla="*/ 2147483646 w 68"/>
              <a:gd name="T73" fmla="*/ 2147483646 h 58"/>
              <a:gd name="T74" fmla="*/ 2147483646 w 68"/>
              <a:gd name="T75" fmla="*/ 2147483646 h 58"/>
              <a:gd name="T76" fmla="*/ 2147483646 w 68"/>
              <a:gd name="T77" fmla="*/ 2147483646 h 58"/>
              <a:gd name="T78" fmla="*/ 2147483646 w 68"/>
              <a:gd name="T79" fmla="*/ 2147483646 h 58"/>
              <a:gd name="T80" fmla="*/ 2147483646 w 68"/>
              <a:gd name="T81" fmla="*/ 2147483646 h 58"/>
              <a:gd name="T82" fmla="*/ 2147483646 w 68"/>
              <a:gd name="T83" fmla="*/ 2147483646 h 58"/>
              <a:gd name="T84" fmla="*/ 2147483646 w 68"/>
              <a:gd name="T85" fmla="*/ 2147483646 h 58"/>
              <a:gd name="T86" fmla="*/ 2147483646 w 68"/>
              <a:gd name="T87" fmla="*/ 2147483646 h 58"/>
              <a:gd name="T88" fmla="*/ 2147483646 w 68"/>
              <a:gd name="T89" fmla="*/ 2147483646 h 58"/>
              <a:gd name="T90" fmla="*/ 2147483646 w 68"/>
              <a:gd name="T91" fmla="*/ 2147483646 h 58"/>
              <a:gd name="T92" fmla="*/ 2147483646 w 68"/>
              <a:gd name="T93" fmla="*/ 2147483646 h 58"/>
              <a:gd name="T94" fmla="*/ 2147483646 w 68"/>
              <a:gd name="T95" fmla="*/ 2147483646 h 5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8" h="58">
                <a:moveTo>
                  <a:pt x="68" y="48"/>
                </a:moveTo>
                <a:cubicBezTo>
                  <a:pt x="68" y="51"/>
                  <a:pt x="66" y="53"/>
                  <a:pt x="64" y="53"/>
                </a:cubicBezTo>
                <a:cubicBezTo>
                  <a:pt x="53" y="53"/>
                  <a:pt x="53" y="53"/>
                  <a:pt x="53" y="53"/>
                </a:cubicBezTo>
                <a:cubicBezTo>
                  <a:pt x="50" y="53"/>
                  <a:pt x="47" y="54"/>
                  <a:pt x="44" y="55"/>
                </a:cubicBezTo>
                <a:cubicBezTo>
                  <a:pt x="40" y="57"/>
                  <a:pt x="36" y="58"/>
                  <a:pt x="32" y="58"/>
                </a:cubicBezTo>
                <a:cubicBezTo>
                  <a:pt x="25" y="58"/>
                  <a:pt x="20" y="54"/>
                  <a:pt x="20" y="47"/>
                </a:cubicBezTo>
                <a:cubicBezTo>
                  <a:pt x="20" y="46"/>
                  <a:pt x="20" y="46"/>
                  <a:pt x="20" y="46"/>
                </a:cubicBezTo>
                <a:cubicBezTo>
                  <a:pt x="19" y="45"/>
                  <a:pt x="18" y="42"/>
                  <a:pt x="18" y="40"/>
                </a:cubicBezTo>
                <a:cubicBezTo>
                  <a:pt x="18" y="39"/>
                  <a:pt x="18" y="39"/>
                  <a:pt x="18" y="38"/>
                </a:cubicBezTo>
                <a:cubicBezTo>
                  <a:pt x="17" y="37"/>
                  <a:pt x="17" y="35"/>
                  <a:pt x="17" y="34"/>
                </a:cubicBezTo>
                <a:cubicBezTo>
                  <a:pt x="10" y="34"/>
                  <a:pt x="10" y="34"/>
                  <a:pt x="10" y="34"/>
                </a:cubicBezTo>
                <a:cubicBezTo>
                  <a:pt x="5" y="34"/>
                  <a:pt x="0" y="29"/>
                  <a:pt x="0" y="24"/>
                </a:cubicBezTo>
                <a:cubicBezTo>
                  <a:pt x="0" y="19"/>
                  <a:pt x="5" y="14"/>
                  <a:pt x="10" y="14"/>
                </a:cubicBezTo>
                <a:cubicBezTo>
                  <a:pt x="24" y="14"/>
                  <a:pt x="24" y="14"/>
                  <a:pt x="24" y="14"/>
                </a:cubicBezTo>
                <a:cubicBezTo>
                  <a:pt x="24" y="13"/>
                  <a:pt x="24" y="11"/>
                  <a:pt x="24" y="9"/>
                </a:cubicBezTo>
                <a:cubicBezTo>
                  <a:pt x="24" y="3"/>
                  <a:pt x="28" y="0"/>
                  <a:pt x="34" y="0"/>
                </a:cubicBezTo>
                <a:cubicBezTo>
                  <a:pt x="40" y="0"/>
                  <a:pt x="41" y="6"/>
                  <a:pt x="43" y="10"/>
                </a:cubicBezTo>
                <a:cubicBezTo>
                  <a:pt x="45" y="11"/>
                  <a:pt x="46" y="13"/>
                  <a:pt x="47" y="14"/>
                </a:cubicBezTo>
                <a:cubicBezTo>
                  <a:pt x="48" y="16"/>
                  <a:pt x="51" y="19"/>
                  <a:pt x="53" y="19"/>
                </a:cubicBezTo>
                <a:cubicBezTo>
                  <a:pt x="64" y="19"/>
                  <a:pt x="64" y="19"/>
                  <a:pt x="64" y="19"/>
                </a:cubicBezTo>
                <a:cubicBezTo>
                  <a:pt x="66" y="19"/>
                  <a:pt x="68" y="21"/>
                  <a:pt x="68" y="24"/>
                </a:cubicBezTo>
                <a:lnTo>
                  <a:pt x="68" y="48"/>
                </a:lnTo>
                <a:close/>
                <a:moveTo>
                  <a:pt x="54" y="48"/>
                </a:moveTo>
                <a:cubicBezTo>
                  <a:pt x="54" y="24"/>
                  <a:pt x="54" y="24"/>
                  <a:pt x="54" y="24"/>
                </a:cubicBezTo>
                <a:cubicBezTo>
                  <a:pt x="53" y="24"/>
                  <a:pt x="53" y="24"/>
                  <a:pt x="53" y="24"/>
                </a:cubicBezTo>
                <a:cubicBezTo>
                  <a:pt x="49" y="24"/>
                  <a:pt x="46" y="20"/>
                  <a:pt x="44" y="18"/>
                </a:cubicBezTo>
                <a:cubicBezTo>
                  <a:pt x="42" y="16"/>
                  <a:pt x="41" y="14"/>
                  <a:pt x="39" y="12"/>
                </a:cubicBezTo>
                <a:cubicBezTo>
                  <a:pt x="39" y="11"/>
                  <a:pt x="38" y="10"/>
                  <a:pt x="38" y="10"/>
                </a:cubicBezTo>
                <a:cubicBezTo>
                  <a:pt x="37" y="9"/>
                  <a:pt x="35" y="4"/>
                  <a:pt x="34" y="4"/>
                </a:cubicBezTo>
                <a:cubicBezTo>
                  <a:pt x="31" y="4"/>
                  <a:pt x="28" y="6"/>
                  <a:pt x="28" y="9"/>
                </a:cubicBezTo>
                <a:cubicBezTo>
                  <a:pt x="28" y="14"/>
                  <a:pt x="32" y="17"/>
                  <a:pt x="32" y="19"/>
                </a:cubicBezTo>
                <a:cubicBezTo>
                  <a:pt x="10" y="19"/>
                  <a:pt x="10" y="19"/>
                  <a:pt x="10" y="19"/>
                </a:cubicBezTo>
                <a:cubicBezTo>
                  <a:pt x="8" y="19"/>
                  <a:pt x="5" y="21"/>
                  <a:pt x="5" y="24"/>
                </a:cubicBezTo>
                <a:cubicBezTo>
                  <a:pt x="5" y="26"/>
                  <a:pt x="8" y="29"/>
                  <a:pt x="10" y="29"/>
                </a:cubicBezTo>
                <a:cubicBezTo>
                  <a:pt x="23" y="29"/>
                  <a:pt x="23" y="29"/>
                  <a:pt x="23" y="29"/>
                </a:cubicBezTo>
                <a:cubicBezTo>
                  <a:pt x="22" y="30"/>
                  <a:pt x="21" y="31"/>
                  <a:pt x="21" y="33"/>
                </a:cubicBezTo>
                <a:cubicBezTo>
                  <a:pt x="21" y="34"/>
                  <a:pt x="22" y="36"/>
                  <a:pt x="23" y="37"/>
                </a:cubicBezTo>
                <a:cubicBezTo>
                  <a:pt x="23" y="38"/>
                  <a:pt x="23" y="39"/>
                  <a:pt x="23" y="40"/>
                </a:cubicBezTo>
                <a:cubicBezTo>
                  <a:pt x="23" y="41"/>
                  <a:pt x="24" y="44"/>
                  <a:pt x="25" y="45"/>
                </a:cubicBezTo>
                <a:cubicBezTo>
                  <a:pt x="25" y="45"/>
                  <a:pt x="25" y="46"/>
                  <a:pt x="25" y="47"/>
                </a:cubicBezTo>
                <a:cubicBezTo>
                  <a:pt x="25" y="51"/>
                  <a:pt x="28" y="53"/>
                  <a:pt x="32" y="53"/>
                </a:cubicBezTo>
                <a:cubicBezTo>
                  <a:pt x="40" y="53"/>
                  <a:pt x="46" y="48"/>
                  <a:pt x="53" y="48"/>
                </a:cubicBezTo>
                <a:lnTo>
                  <a:pt x="54" y="48"/>
                </a:lnTo>
                <a:close/>
                <a:moveTo>
                  <a:pt x="61" y="43"/>
                </a:moveTo>
                <a:cubicBezTo>
                  <a:pt x="60" y="43"/>
                  <a:pt x="59" y="44"/>
                  <a:pt x="59" y="46"/>
                </a:cubicBezTo>
                <a:cubicBezTo>
                  <a:pt x="59" y="47"/>
                  <a:pt x="60" y="48"/>
                  <a:pt x="61" y="48"/>
                </a:cubicBezTo>
                <a:cubicBezTo>
                  <a:pt x="63" y="48"/>
                  <a:pt x="64" y="47"/>
                  <a:pt x="64" y="46"/>
                </a:cubicBezTo>
                <a:cubicBezTo>
                  <a:pt x="64" y="44"/>
                  <a:pt x="63" y="43"/>
                  <a:pt x="61" y="43"/>
                </a:cubicBezTo>
                <a:close/>
              </a:path>
            </a:pathLst>
          </a:custGeom>
          <a:solidFill>
            <a:srgbClr val="107F7B"/>
          </a:solidFill>
          <a:ln>
            <a:solidFill>
              <a:srgbClr val="107F7B"/>
            </a:solidFill>
          </a:ln>
        </p:spPr>
        <p:txBody>
          <a:bodyPr/>
          <a:lstStyle/>
          <a:p>
            <a:endParaRPr lang="en-CA"/>
          </a:p>
        </p:txBody>
      </p:sp>
    </p:spTree>
    <p:extLst>
      <p:ext uri="{BB962C8B-B14F-4D97-AF65-F5344CB8AC3E}">
        <p14:creationId xmlns:p14="http://schemas.microsoft.com/office/powerpoint/2010/main" val="10979712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Imagem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57"/>
            <a:ext cx="12192000" cy="6856285"/>
          </a:xfrm>
          <a:prstGeom prst="rect">
            <a:avLst/>
          </a:prstGeom>
        </p:spPr>
      </p:pic>
      <p:pic>
        <p:nvPicPr>
          <p:cNvPr id="6" name="Imagem 5">
            <a:extLst>
              <a:ext uri="{FF2B5EF4-FFF2-40B4-BE49-F238E27FC236}">
                <a16:creationId xmlns:a16="http://schemas.microsoft.com/office/drawing/2014/main" id="{57E61D3D-C285-4458-B94E-2AA1F462EFDD}"/>
              </a:ext>
            </a:extLst>
          </p:cNvPr>
          <p:cNvPicPr>
            <a:picLocks noChangeAspect="1"/>
          </p:cNvPicPr>
          <p:nvPr/>
        </p:nvPicPr>
        <p:blipFill rotWithShape="1">
          <a:blip r:embed="rId4">
            <a:extLst>
              <a:ext uri="{28A0092B-C50C-407E-A947-70E740481C1C}">
                <a14:useLocalDpi xmlns:a14="http://schemas.microsoft.com/office/drawing/2010/main" val="0"/>
              </a:ext>
            </a:extLst>
          </a:blip>
          <a:srcRect t="11740" r="14701" b="23450"/>
          <a:stretch/>
        </p:blipFill>
        <p:spPr>
          <a:xfrm>
            <a:off x="0" y="9301"/>
            <a:ext cx="12192000" cy="6171467"/>
          </a:xfrm>
          <a:prstGeom prst="rect">
            <a:avLst/>
          </a:prstGeom>
        </p:spPr>
      </p:pic>
      <p:pic>
        <p:nvPicPr>
          <p:cNvPr id="5" name="Imagem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438678"/>
            <a:ext cx="11430000" cy="6427768"/>
          </a:xfrm>
          <a:prstGeom prst="rect">
            <a:avLst/>
          </a:prstGeom>
        </p:spPr>
      </p:pic>
      <p:sp>
        <p:nvSpPr>
          <p:cNvPr id="3" name="Retângulo 2">
            <a:extLst>
              <a:ext uri="{FF2B5EF4-FFF2-40B4-BE49-F238E27FC236}">
                <a16:creationId xmlns:a16="http://schemas.microsoft.com/office/drawing/2014/main" id="{552A1349-3C8A-4D1A-8DE6-7B816E64EC50}"/>
              </a:ext>
            </a:extLst>
          </p:cNvPr>
          <p:cNvSpPr/>
          <p:nvPr/>
        </p:nvSpPr>
        <p:spPr>
          <a:xfrm>
            <a:off x="762000" y="1962359"/>
            <a:ext cx="3850822" cy="1421928"/>
          </a:xfrm>
          <a:prstGeom prst="rect">
            <a:avLst/>
          </a:prstGeom>
          <a:noFill/>
        </p:spPr>
        <p:txBody>
          <a:bodyPr wrap="square" rtlCol="0">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Vamos</a:t>
            </a:r>
            <a:r>
              <a:rPr kumimoji="0" lang="en-US" sz="5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54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Praticar</a:t>
            </a:r>
            <a:r>
              <a:rPr kumimoji="0" lang="en-US" sz="5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t>
            </a:r>
          </a:p>
        </p:txBody>
      </p:sp>
      <p:sp>
        <p:nvSpPr>
          <p:cNvPr id="7" name="Retângulo 6"/>
          <p:cNvSpPr/>
          <p:nvPr/>
        </p:nvSpPr>
        <p:spPr>
          <a:xfrm>
            <a:off x="11277600" y="6028897"/>
            <a:ext cx="914400" cy="828246"/>
          </a:xfrm>
          <a:prstGeom prst="rect">
            <a:avLst/>
          </a:prstGeom>
          <a:solidFill>
            <a:srgbClr val="1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34" name="Imagem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333045"/>
            <a:ext cx="2264669" cy="533401"/>
          </a:xfrm>
          <a:prstGeom prst="rect">
            <a:avLst/>
          </a:prstGeom>
        </p:spPr>
      </p:pic>
      <p:pic>
        <p:nvPicPr>
          <p:cNvPr id="10" name="Imagem 9"/>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
        <p:nvSpPr>
          <p:cNvPr id="11" name="Retângulo 10">
            <a:extLst>
              <a:ext uri="{FF2B5EF4-FFF2-40B4-BE49-F238E27FC236}">
                <a16:creationId xmlns:a16="http://schemas.microsoft.com/office/drawing/2014/main" id="{AE7E8CD7-025B-9B7A-312D-6A0FF9BA8ABB}"/>
              </a:ext>
            </a:extLst>
          </p:cNvPr>
          <p:cNvSpPr/>
          <p:nvPr/>
        </p:nvSpPr>
        <p:spPr>
          <a:xfrm>
            <a:off x="762000" y="3460425"/>
            <a:ext cx="4479920" cy="1815882"/>
          </a:xfrm>
          <a:prstGeom prst="rect">
            <a:avLst/>
          </a:prstGeom>
        </p:spPr>
        <p:txBody>
          <a:bodyPr wrap="square">
            <a:spAutoFit/>
          </a:bodyPr>
          <a:lstStyle/>
          <a:p>
            <a:pPr marL="0" indent="0">
              <a:buNone/>
            </a:pPr>
            <a:r>
              <a:rPr lang="pt-BR" sz="2800" dirty="0">
                <a:solidFill>
                  <a:schemeClr val="bg1"/>
                </a:solidFill>
                <a:latin typeface="Arial" panose="020B0604020202020204" pitchFamily="34" charset="0"/>
                <a:cs typeface="Arial" panose="020B0604020202020204" pitchFamily="34" charset="0"/>
              </a:rPr>
              <a:t>Elabore uma linha de ART conforme o case a seguir considerando a etapa </a:t>
            </a:r>
            <a:r>
              <a:rPr lang="pt-BR" sz="2800" dirty="0">
                <a:solidFill>
                  <a:schemeClr val="bg1"/>
                </a:solidFill>
                <a:highlight>
                  <a:srgbClr val="EDB830"/>
                </a:highlight>
                <a:latin typeface="Arial" panose="020B0604020202020204" pitchFamily="34" charset="0"/>
                <a:cs typeface="Arial" panose="020B0604020202020204" pitchFamily="34" charset="0"/>
              </a:rPr>
              <a:t>“movimentação de carga”:</a:t>
            </a:r>
          </a:p>
        </p:txBody>
      </p:sp>
    </p:spTree>
    <p:extLst>
      <p:ext uri="{BB962C8B-B14F-4D97-AF65-F5344CB8AC3E}">
        <p14:creationId xmlns:p14="http://schemas.microsoft.com/office/powerpoint/2010/main" val="20382954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a:extLst>
              <a:ext uri="{FF2B5EF4-FFF2-40B4-BE49-F238E27FC236}">
                <a16:creationId xmlns:a16="http://schemas.microsoft.com/office/drawing/2014/main" id="{9198ED08-6EA8-40A4-8441-C67AC3FED7FB}"/>
              </a:ext>
            </a:extLst>
          </p:cNvPr>
          <p:cNvSpPr/>
          <p:nvPr/>
        </p:nvSpPr>
        <p:spPr>
          <a:xfrm>
            <a:off x="0" y="726418"/>
            <a:ext cx="6096000" cy="6131582"/>
          </a:xfrm>
          <a:prstGeom prst="rect">
            <a:avLst/>
          </a:prstGeom>
          <a:solidFill>
            <a:srgbClr val="007F7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7" name="Imagem 16">
            <a:extLst>
              <a:ext uri="{FF2B5EF4-FFF2-40B4-BE49-F238E27FC236}">
                <a16:creationId xmlns:a16="http://schemas.microsoft.com/office/drawing/2014/main" id="{77D22DE2-48CF-4007-B42E-C742B5979F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871"/>
            <a:ext cx="12192000" cy="728289"/>
          </a:xfrm>
          <a:prstGeom prst="rect">
            <a:avLst/>
          </a:prstGeom>
        </p:spPr>
      </p:pic>
      <p:sp>
        <p:nvSpPr>
          <p:cNvPr id="14" name="CaixaDeTexto 13">
            <a:extLst>
              <a:ext uri="{FF2B5EF4-FFF2-40B4-BE49-F238E27FC236}">
                <a16:creationId xmlns:a16="http://schemas.microsoft.com/office/drawing/2014/main" id="{F6D79BFF-8580-4109-9B21-5825F6496ABD}"/>
              </a:ext>
            </a:extLst>
          </p:cNvPr>
          <p:cNvSpPr txBox="1"/>
          <p:nvPr/>
        </p:nvSpPr>
        <p:spPr>
          <a:xfrm>
            <a:off x="401610" y="983704"/>
            <a:ext cx="5694390" cy="4996240"/>
          </a:xfrm>
          <a:prstGeom prst="rect">
            <a:avLst/>
          </a:prstGeom>
          <a:noFill/>
        </p:spPr>
        <p:txBody>
          <a:bodyPr wrap="square" lIns="91440" tIns="45720" rIns="91440" bIns="45720" rtlCol="0" anchor="t">
            <a:spAutoFit/>
          </a:bodyPr>
          <a:lstStyle/>
          <a:p>
            <a:pPr>
              <a:spcBef>
                <a:spcPts val="1400"/>
              </a:spcBef>
            </a:pPr>
            <a:r>
              <a:rPr lang="pt-BR" sz="1700" dirty="0">
                <a:solidFill>
                  <a:schemeClr val="bg1"/>
                </a:solidFill>
                <a:latin typeface="Arial" panose="020B0604020202020204" pitchFamily="34" charset="0"/>
                <a:cs typeface="Arial" panose="020B0604020202020204" pitchFamily="34" charset="0"/>
              </a:rPr>
              <a:t>Durante atividade de retirada do cilindro de um equipamento, foi identificado que era possível que </a:t>
            </a:r>
            <a:br>
              <a:rPr lang="pt-BR" sz="1700" dirty="0">
                <a:solidFill>
                  <a:schemeClr val="bg1"/>
                </a:solidFill>
                <a:latin typeface="Arial" panose="020B0604020202020204" pitchFamily="34" charset="0"/>
                <a:cs typeface="Arial" panose="020B0604020202020204" pitchFamily="34" charset="0"/>
              </a:rPr>
            </a:br>
            <a:r>
              <a:rPr lang="pt-BR" sz="1700" dirty="0">
                <a:solidFill>
                  <a:schemeClr val="bg1"/>
                </a:solidFill>
                <a:latin typeface="Arial" panose="020B0604020202020204" pitchFamily="34" charset="0"/>
                <a:cs typeface="Arial" panose="020B0604020202020204" pitchFamily="34" charset="0"/>
              </a:rPr>
              <a:t>a carga (cilindro), quando retirada a partir de um içamento, atingisse um empregado.</a:t>
            </a:r>
          </a:p>
          <a:p>
            <a:pPr>
              <a:spcBef>
                <a:spcPts val="1400"/>
              </a:spcBef>
            </a:pPr>
            <a:r>
              <a:rPr lang="pt-BR" sz="1700" dirty="0">
                <a:solidFill>
                  <a:schemeClr val="bg1"/>
                </a:solidFill>
                <a:latin typeface="Arial" panose="020B0604020202020204" pitchFamily="34" charset="0"/>
                <a:cs typeface="Arial" panose="020B0604020202020204" pitchFamily="34" charset="0"/>
              </a:rPr>
              <a:t>O equipamento utilizado para içar a carga era um caminhão </a:t>
            </a:r>
            <a:r>
              <a:rPr lang="pt-BR" sz="1700" u="sng" dirty="0" err="1">
                <a:solidFill>
                  <a:schemeClr val="bg1"/>
                </a:solidFill>
                <a:latin typeface="Arial" panose="020B0604020202020204" pitchFamily="34" charset="0"/>
                <a:cs typeface="Arial" panose="020B0604020202020204" pitchFamily="34" charset="0"/>
              </a:rPr>
              <a:t>munk</a:t>
            </a:r>
            <a:r>
              <a:rPr lang="pt-BR" sz="1700" dirty="0">
                <a:solidFill>
                  <a:schemeClr val="bg1"/>
                </a:solidFill>
                <a:latin typeface="Arial" panose="020B0604020202020204" pitchFamily="34" charset="0"/>
                <a:cs typeface="Arial" panose="020B0604020202020204" pitchFamily="34" charset="0"/>
              </a:rPr>
              <a:t>. Assim, também foi identificado </a:t>
            </a:r>
            <a:br>
              <a:rPr lang="pt-BR" sz="1700" dirty="0">
                <a:solidFill>
                  <a:schemeClr val="bg1"/>
                </a:solidFill>
                <a:latin typeface="Arial" panose="020B0604020202020204" pitchFamily="34" charset="0"/>
                <a:cs typeface="Arial" panose="020B0604020202020204" pitchFamily="34" charset="0"/>
              </a:rPr>
            </a:br>
            <a:r>
              <a:rPr lang="pt-BR" sz="1700" dirty="0">
                <a:solidFill>
                  <a:schemeClr val="bg1"/>
                </a:solidFill>
                <a:latin typeface="Arial" panose="020B0604020202020204" pitchFamily="34" charset="0"/>
                <a:cs typeface="Arial" panose="020B0604020202020204" pitchFamily="34" charset="0"/>
              </a:rPr>
              <a:t>que algum empregado poderia ser atingido pela movimentação da lança do equipamento de içamento. </a:t>
            </a:r>
          </a:p>
          <a:p>
            <a:pPr>
              <a:spcBef>
                <a:spcPts val="1400"/>
              </a:spcBef>
            </a:pPr>
            <a:r>
              <a:rPr lang="pt-BR" sz="1700" dirty="0">
                <a:solidFill>
                  <a:schemeClr val="bg1"/>
                </a:solidFill>
                <a:latin typeface="Arial" panose="020B0604020202020204" pitchFamily="34" charset="0"/>
                <a:cs typeface="Arial" panose="020B0604020202020204" pitchFamily="34" charset="0"/>
              </a:rPr>
              <a:t>O local de içamento estava isolado, e a movimentação da lança do equipamento era feita remotamente, através da utilização do joystick. </a:t>
            </a:r>
          </a:p>
          <a:p>
            <a:pPr>
              <a:spcBef>
                <a:spcPts val="1400"/>
              </a:spcBef>
            </a:pPr>
            <a:r>
              <a:rPr lang="pt-BR" sz="1700" dirty="0">
                <a:solidFill>
                  <a:schemeClr val="bg1"/>
                </a:solidFill>
                <a:latin typeface="Arial" panose="020B0604020202020204" pitchFamily="34" charset="0"/>
                <a:cs typeface="Arial" panose="020B0604020202020204" pitchFamily="34" charset="0"/>
              </a:rPr>
              <a:t>No início da tarefa, um empregado ficaria encarregado de fazer a amarração da cinta de içamento no cilindro. </a:t>
            </a:r>
          </a:p>
          <a:p>
            <a:pPr>
              <a:spcBef>
                <a:spcPts val="1400"/>
              </a:spcBef>
            </a:pPr>
            <a:r>
              <a:rPr lang="pt-BR" sz="1700" dirty="0">
                <a:solidFill>
                  <a:schemeClr val="bg1"/>
                </a:solidFill>
                <a:latin typeface="Arial" panose="020B0604020202020204" pitchFamily="34" charset="0"/>
                <a:cs typeface="Arial" panose="020B0604020202020204" pitchFamily="34" charset="0"/>
              </a:rPr>
              <a:t>Em um outro momento, um empregado precisava adentrar a área isolada, com a carga içada, para realizar um passo específico.</a:t>
            </a:r>
          </a:p>
        </p:txBody>
      </p:sp>
      <p:sp>
        <p:nvSpPr>
          <p:cNvPr id="20" name="CaixaDeTexto 19">
            <a:extLst>
              <a:ext uri="{FF2B5EF4-FFF2-40B4-BE49-F238E27FC236}">
                <a16:creationId xmlns:a16="http://schemas.microsoft.com/office/drawing/2014/main" id="{ABCFD196-61DE-4603-8B47-915B13359449}"/>
              </a:ext>
            </a:extLst>
          </p:cNvPr>
          <p:cNvSpPr txBox="1"/>
          <p:nvPr/>
        </p:nvSpPr>
        <p:spPr>
          <a:xfrm>
            <a:off x="2708751" y="153723"/>
            <a:ext cx="7510889" cy="409279"/>
          </a:xfrm>
          <a:prstGeom prst="rect">
            <a:avLst/>
          </a:prstGeom>
          <a:noFill/>
        </p:spPr>
        <p:txBody>
          <a:bodyPr wrap="square" lIns="91440" tIns="45720" rIns="91440" bIns="45720" rtlCol="0" anchor="t">
            <a:spAutoFit/>
          </a:bodyPr>
          <a:lstStyle/>
          <a:p>
            <a:pPr algn="ctr" defTabSz="685800">
              <a:lnSpc>
                <a:spcPct val="112000"/>
              </a:lnSpc>
              <a:spcBef>
                <a:spcPts val="150"/>
              </a:spcBef>
              <a:buNone/>
              <a:defRPr/>
            </a:pPr>
            <a:r>
              <a:rPr lang="en-US" sz="2000" b="1" kern="0" dirty="0">
                <a:solidFill>
                  <a:srgbClr val="FFFFFF"/>
                </a:solidFill>
                <a:latin typeface="Arial" panose="020B0604020202020204" pitchFamily="34" charset="0"/>
                <a:cs typeface="Arial" panose="020B0604020202020204" pitchFamily="34" charset="0"/>
              </a:rPr>
              <a:t>Com base </a:t>
            </a:r>
            <a:r>
              <a:rPr lang="en-US" sz="2000" b="1" kern="0" dirty="0" err="1">
                <a:solidFill>
                  <a:srgbClr val="FFFFFF"/>
                </a:solidFill>
                <a:latin typeface="Arial" panose="020B0604020202020204" pitchFamily="34" charset="0"/>
                <a:cs typeface="Arial" panose="020B0604020202020204" pitchFamily="34" charset="0"/>
              </a:rPr>
              <a:t>na</a:t>
            </a:r>
            <a:r>
              <a:rPr lang="en-US" sz="2000" b="1" kern="0" dirty="0">
                <a:solidFill>
                  <a:srgbClr val="FFFFFF"/>
                </a:solidFill>
                <a:latin typeface="Arial" panose="020B0604020202020204" pitchFamily="34" charset="0"/>
                <a:cs typeface="Arial" panose="020B0604020202020204" pitchFamily="34" charset="0"/>
              </a:rPr>
              <a:t> </a:t>
            </a:r>
            <a:r>
              <a:rPr lang="en-US" sz="2000" b="1" kern="0" dirty="0" err="1">
                <a:solidFill>
                  <a:srgbClr val="FFFFFF"/>
                </a:solidFill>
                <a:latin typeface="Arial" panose="020B0604020202020204" pitchFamily="34" charset="0"/>
                <a:cs typeface="Arial" panose="020B0604020202020204" pitchFamily="34" charset="0"/>
              </a:rPr>
              <a:t>situação</a:t>
            </a:r>
            <a:r>
              <a:rPr lang="en-US" sz="2000" b="1" kern="0" dirty="0">
                <a:solidFill>
                  <a:srgbClr val="FFFFFF"/>
                </a:solidFill>
                <a:latin typeface="Arial" panose="020B0604020202020204" pitchFamily="34" charset="0"/>
                <a:cs typeface="Arial" panose="020B0604020202020204" pitchFamily="34" charset="0"/>
              </a:rPr>
              <a:t> </a:t>
            </a:r>
            <a:r>
              <a:rPr lang="en-US" sz="2000" b="1" kern="0" dirty="0" err="1">
                <a:solidFill>
                  <a:srgbClr val="FFFFFF"/>
                </a:solidFill>
                <a:latin typeface="Arial" panose="020B0604020202020204" pitchFamily="34" charset="0"/>
                <a:cs typeface="Arial" panose="020B0604020202020204" pitchFamily="34" charset="0"/>
              </a:rPr>
              <a:t>descrita</a:t>
            </a:r>
            <a:r>
              <a:rPr lang="en-US" sz="2000" b="1" kern="0" dirty="0">
                <a:solidFill>
                  <a:srgbClr val="FFFFFF"/>
                </a:solidFill>
                <a:latin typeface="Arial" panose="020B0604020202020204" pitchFamily="34" charset="0"/>
                <a:cs typeface="Arial" panose="020B0604020202020204" pitchFamily="34" charset="0"/>
              </a:rPr>
              <a:t>, </a:t>
            </a:r>
            <a:r>
              <a:rPr lang="en-US" sz="2000" b="1" kern="0" dirty="0" err="1">
                <a:solidFill>
                  <a:srgbClr val="FFFFFF"/>
                </a:solidFill>
                <a:latin typeface="Arial" panose="020B0604020202020204" pitchFamily="34" charset="0"/>
                <a:cs typeface="Arial" panose="020B0604020202020204" pitchFamily="34" charset="0"/>
              </a:rPr>
              <a:t>elabora</a:t>
            </a:r>
            <a:r>
              <a:rPr lang="en-US" sz="2000" b="1" kern="0" dirty="0">
                <a:solidFill>
                  <a:srgbClr val="FFFFFF"/>
                </a:solidFill>
                <a:latin typeface="Arial" panose="020B0604020202020204" pitchFamily="34" charset="0"/>
                <a:cs typeface="Arial" panose="020B0604020202020204" pitchFamily="34" charset="0"/>
              </a:rPr>
              <a:t> </a:t>
            </a:r>
            <a:r>
              <a:rPr lang="en-US" sz="2000" b="1" kern="0" dirty="0" err="1">
                <a:solidFill>
                  <a:srgbClr val="FFFFFF"/>
                </a:solidFill>
                <a:latin typeface="Arial" panose="020B0604020202020204" pitchFamily="34" charset="0"/>
                <a:cs typeface="Arial" panose="020B0604020202020204" pitchFamily="34" charset="0"/>
              </a:rPr>
              <a:t>uma</a:t>
            </a:r>
            <a:r>
              <a:rPr lang="en-US" sz="2000" b="1" kern="0" dirty="0">
                <a:solidFill>
                  <a:srgbClr val="FFFFFF"/>
                </a:solidFill>
                <a:latin typeface="Arial" panose="020B0604020202020204" pitchFamily="34" charset="0"/>
                <a:cs typeface="Arial" panose="020B0604020202020204" pitchFamily="34" charset="0"/>
              </a:rPr>
              <a:t> </a:t>
            </a:r>
            <a:r>
              <a:rPr lang="en-US" sz="2000" b="1" kern="0" dirty="0" err="1">
                <a:solidFill>
                  <a:srgbClr val="FFFFFF"/>
                </a:solidFill>
                <a:latin typeface="Arial" panose="020B0604020202020204" pitchFamily="34" charset="0"/>
                <a:cs typeface="Arial" panose="020B0604020202020204" pitchFamily="34" charset="0"/>
              </a:rPr>
              <a:t>linha</a:t>
            </a:r>
            <a:r>
              <a:rPr lang="en-US" sz="2000" b="1" kern="0" dirty="0">
                <a:solidFill>
                  <a:srgbClr val="FFFFFF"/>
                </a:solidFill>
                <a:latin typeface="Arial" panose="020B0604020202020204" pitchFamily="34" charset="0"/>
                <a:cs typeface="Arial" panose="020B0604020202020204" pitchFamily="34" charset="0"/>
              </a:rPr>
              <a:t> de ART:</a:t>
            </a:r>
            <a:endParaRPr lang="pt-BR" sz="2000" kern="0"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12" name="CaixaDeTexto 11">
            <a:extLst>
              <a:ext uri="{FF2B5EF4-FFF2-40B4-BE49-F238E27FC236}">
                <a16:creationId xmlns:a16="http://schemas.microsoft.com/office/drawing/2014/main" id="{223945B1-A145-454F-89D3-EED2498C6A99}"/>
              </a:ext>
            </a:extLst>
          </p:cNvPr>
          <p:cNvSpPr txBox="1"/>
          <p:nvPr/>
        </p:nvSpPr>
        <p:spPr>
          <a:xfrm>
            <a:off x="6363252" y="1237099"/>
            <a:ext cx="5427138" cy="5078313"/>
          </a:xfrm>
          <a:prstGeom prst="rect">
            <a:avLst/>
          </a:prstGeom>
          <a:noFill/>
        </p:spPr>
        <p:txBody>
          <a:bodyPr wrap="square" lIns="91440" tIns="45720" rIns="91440" bIns="45720" rtlCol="0" anchor="t">
            <a:spAutoFit/>
          </a:bodyPr>
          <a:lstStyle/>
          <a:p>
            <a:pPr>
              <a:spcBef>
                <a:spcPts val="1400"/>
              </a:spcBef>
            </a:pPr>
            <a:r>
              <a:rPr lang="pt-BR" sz="1700" dirty="0">
                <a:solidFill>
                  <a:srgbClr val="4D4D4D"/>
                </a:solidFill>
                <a:latin typeface="Arial" panose="020B0604020202020204" pitchFamily="34" charset="0"/>
                <a:cs typeface="Arial" panose="020B0604020202020204" pitchFamily="34" charset="0"/>
              </a:rPr>
              <a:t>Durante essa mesma etapa, um segundo empregado ficava em função de realizar a movimentação da carga, à distância, a partir do joystick. O equipamento de içamento possuía sensor de sobrecarga e suas patolas eram abertas durante o içamento. As cintas de içamento passavam por inspeções periódicas. </a:t>
            </a:r>
          </a:p>
          <a:p>
            <a:pPr>
              <a:spcBef>
                <a:spcPts val="1400"/>
              </a:spcBef>
            </a:pPr>
            <a:r>
              <a:rPr lang="pt-BR" sz="1700" dirty="0">
                <a:solidFill>
                  <a:srgbClr val="4D4D4D"/>
                </a:solidFill>
                <a:latin typeface="Arial" panose="020B0604020202020204" pitchFamily="34" charset="0"/>
                <a:cs typeface="Arial" panose="020B0604020202020204" pitchFamily="34" charset="0"/>
              </a:rPr>
              <a:t>Os empregados possuíam todos os treinamentos básicos (RAC, legislação, treinamentos de operação do equipamento, </a:t>
            </a:r>
            <a:r>
              <a:rPr lang="pt-BR" sz="1700" dirty="0" err="1">
                <a:solidFill>
                  <a:srgbClr val="4D4D4D"/>
                </a:solidFill>
                <a:latin typeface="Arial" panose="020B0604020202020204" pitchFamily="34" charset="0"/>
                <a:cs typeface="Arial" panose="020B0604020202020204" pitchFamily="34" charset="0"/>
              </a:rPr>
              <a:t>etc</a:t>
            </a:r>
            <a:r>
              <a:rPr lang="pt-BR" sz="1700" dirty="0">
                <a:solidFill>
                  <a:srgbClr val="4D4D4D"/>
                </a:solidFill>
                <a:latin typeface="Arial" panose="020B0604020202020204" pitchFamily="34" charset="0"/>
                <a:cs typeface="Arial" panose="020B0604020202020204" pitchFamily="34" charset="0"/>
              </a:rPr>
              <a:t>)  necessários. Além disso, a tarefa era </a:t>
            </a:r>
            <a:r>
              <a:rPr lang="pt-BR" sz="1700" dirty="0" err="1">
                <a:solidFill>
                  <a:srgbClr val="4D4D4D"/>
                </a:solidFill>
                <a:latin typeface="Arial" panose="020B0604020202020204" pitchFamily="34" charset="0"/>
                <a:cs typeface="Arial" panose="020B0604020202020204" pitchFamily="34" charset="0"/>
              </a:rPr>
              <a:t>procedimentada</a:t>
            </a:r>
            <a:r>
              <a:rPr lang="pt-BR" sz="1700" dirty="0">
                <a:solidFill>
                  <a:srgbClr val="4D4D4D"/>
                </a:solidFill>
                <a:latin typeface="Arial" panose="020B0604020202020204" pitchFamily="34" charset="0"/>
                <a:cs typeface="Arial" panose="020B0604020202020204" pitchFamily="34" charset="0"/>
              </a:rPr>
              <a:t> e os empregados eram treinados nesse procedimento. </a:t>
            </a:r>
          </a:p>
          <a:p>
            <a:pPr>
              <a:spcBef>
                <a:spcPts val="1400"/>
              </a:spcBef>
            </a:pPr>
            <a:r>
              <a:rPr lang="pt-BR" sz="1700" dirty="0">
                <a:solidFill>
                  <a:srgbClr val="4D4D4D"/>
                </a:solidFill>
                <a:latin typeface="Arial" panose="020B0604020202020204" pitchFamily="34" charset="0"/>
                <a:cs typeface="Arial" panose="020B0604020202020204" pitchFamily="34" charset="0"/>
              </a:rPr>
              <a:t>Há histórico na área de ocorrências envolvendo quedas de cargas durante essa tarefa, mas novos controles foram implementados e método de execução da tarefa foi alterado.</a:t>
            </a:r>
          </a:p>
          <a:p>
            <a:pPr>
              <a:spcBef>
                <a:spcPts val="1400"/>
              </a:spcBef>
            </a:pPr>
            <a:r>
              <a:rPr lang="pt-BR" sz="1700" b="1" dirty="0">
                <a:solidFill>
                  <a:srgbClr val="117F7B"/>
                </a:solidFill>
                <a:latin typeface="Arial" panose="020B0604020202020204" pitchFamily="34" charset="0"/>
                <a:cs typeface="Arial" panose="020B0604020202020204" pitchFamily="34" charset="0"/>
              </a:rPr>
              <a:t>Considerar as etapas: </a:t>
            </a:r>
            <a:r>
              <a:rPr lang="pt-BR" sz="1700" b="1" dirty="0">
                <a:solidFill>
                  <a:schemeClr val="accent6">
                    <a:lumMod val="75000"/>
                  </a:schemeClr>
                </a:solidFill>
                <a:latin typeface="Arial" panose="020B0604020202020204" pitchFamily="34" charset="0"/>
                <a:cs typeface="Arial" panose="020B0604020202020204" pitchFamily="34" charset="0"/>
              </a:rPr>
              <a:t>movimentação da carga e amarração da cinta na carga.</a:t>
            </a:r>
          </a:p>
        </p:txBody>
      </p:sp>
      <p:pic>
        <p:nvPicPr>
          <p:cNvPr id="16" name="Imagem 15">
            <a:extLst>
              <a:ext uri="{FF2B5EF4-FFF2-40B4-BE49-F238E27FC236}">
                <a16:creationId xmlns:a16="http://schemas.microsoft.com/office/drawing/2014/main" id="{A69BDBEA-38F9-4B70-8A87-9479069D45B0}"/>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76258" y="6180769"/>
            <a:ext cx="1106355" cy="524502"/>
          </a:xfrm>
          <a:prstGeom prst="rect">
            <a:avLst/>
          </a:prstGeom>
        </p:spPr>
      </p:pic>
    </p:spTree>
    <p:extLst>
      <p:ext uri="{BB962C8B-B14F-4D97-AF65-F5344CB8AC3E}">
        <p14:creationId xmlns:p14="http://schemas.microsoft.com/office/powerpoint/2010/main" val="13548105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3" name="Retângulo 2"/>
          <p:cNvSpPr/>
          <p:nvPr/>
        </p:nvSpPr>
        <p:spPr>
          <a:xfrm>
            <a:off x="0" y="-12399"/>
            <a:ext cx="12192000" cy="5765499"/>
          </a:xfrm>
          <a:prstGeom prst="rect">
            <a:avLst/>
          </a:prstGeom>
          <a:solidFill>
            <a:srgbClr val="00706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9" name="Imagem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9" name="Imagem 8">
            <a:extLst>
              <a:ext uri="{FF2B5EF4-FFF2-40B4-BE49-F238E27FC236}">
                <a16:creationId xmlns:a16="http://schemas.microsoft.com/office/drawing/2014/main" id="{4147204A-3530-406A-BC80-9582223E6F0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
        <p:nvSpPr>
          <p:cNvPr id="19" name="CaixaDeTexto 18">
            <a:extLst>
              <a:ext uri="{FF2B5EF4-FFF2-40B4-BE49-F238E27FC236}">
                <a16:creationId xmlns:a16="http://schemas.microsoft.com/office/drawing/2014/main" id="{3E30936F-D06D-409E-95CB-3D51332AC48E}"/>
              </a:ext>
            </a:extLst>
          </p:cNvPr>
          <p:cNvSpPr txBox="1"/>
          <p:nvPr/>
        </p:nvSpPr>
        <p:spPr>
          <a:xfrm>
            <a:off x="514030" y="2789474"/>
            <a:ext cx="12022875" cy="1631216"/>
          </a:xfrm>
          <a:prstGeom prst="rect">
            <a:avLst/>
          </a:prstGeom>
          <a:noFill/>
        </p:spPr>
        <p:txBody>
          <a:bodyPr wrap="square" rtlCol="0">
            <a:spAutoFit/>
          </a:bodyPr>
          <a:lstStyle/>
          <a:p>
            <a:pPr marL="285750" indent="-285750">
              <a:buFont typeface="Arial" panose="020B0604020202020204" pitchFamily="34" charset="0"/>
              <a:buChar char="•"/>
            </a:pPr>
            <a:r>
              <a:rPr lang="pt-BR" sz="2000" dirty="0">
                <a:solidFill>
                  <a:schemeClr val="bg1"/>
                </a:solidFill>
                <a:latin typeface="Arial" panose="020B0604020202020204" pitchFamily="34" charset="0"/>
                <a:cs typeface="Arial" panose="020B0604020202020204" pitchFamily="34" charset="0"/>
              </a:rPr>
              <a:t>A  ART é um método </a:t>
            </a:r>
            <a:r>
              <a:rPr lang="pt-BR" sz="2000" b="1" dirty="0">
                <a:solidFill>
                  <a:schemeClr val="bg1"/>
                </a:solidFill>
                <a:latin typeface="Arial" panose="020B0604020202020204" pitchFamily="34" charset="0"/>
                <a:cs typeface="Arial" panose="020B0604020202020204" pitchFamily="34" charset="0"/>
              </a:rPr>
              <a:t>QUANTITATIVO.</a:t>
            </a:r>
            <a:br>
              <a:rPr lang="pt-BR" sz="2000" b="1" dirty="0">
                <a:solidFill>
                  <a:schemeClr val="bg1"/>
                </a:solidFill>
                <a:latin typeface="Arial" panose="020B0604020202020204" pitchFamily="34" charset="0"/>
                <a:cs typeface="Arial" panose="020B0604020202020204" pitchFamily="34" charset="0"/>
              </a:rPr>
            </a:br>
            <a:endParaRPr lang="pt-BR" sz="2000" b="1" dirty="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pt-BR" sz="2000" dirty="0">
                <a:solidFill>
                  <a:schemeClr val="bg1"/>
                </a:solidFill>
                <a:latin typeface="Arial" panose="020B0604020202020204" pitchFamily="34" charset="0"/>
                <a:cs typeface="Arial" panose="020B0604020202020204" pitchFamily="34" charset="0"/>
              </a:rPr>
              <a:t>É comum que haja divergência entre os profissionais que estão analisando a mesma situação.</a:t>
            </a:r>
            <a:br>
              <a:rPr lang="pt-BR" sz="2000" dirty="0">
                <a:solidFill>
                  <a:schemeClr val="bg1"/>
                </a:solidFill>
                <a:latin typeface="Arial" panose="020B0604020202020204" pitchFamily="34" charset="0"/>
                <a:cs typeface="Arial" panose="020B0604020202020204" pitchFamily="34" charset="0"/>
              </a:rPr>
            </a:br>
            <a:endParaRPr lang="pt-BR" sz="2000" dirty="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pt-BR" sz="2000" dirty="0">
                <a:solidFill>
                  <a:schemeClr val="bg1"/>
                </a:solidFill>
                <a:latin typeface="Arial" panose="020B0604020202020204" pitchFamily="34" charset="0"/>
                <a:cs typeface="Arial" panose="020B0604020202020204" pitchFamily="34" charset="0"/>
              </a:rPr>
              <a:t>Vamos apresentar possíveis soluções e identificar incoerências com o cenário descrito.</a:t>
            </a:r>
          </a:p>
        </p:txBody>
      </p:sp>
      <p:sp>
        <p:nvSpPr>
          <p:cNvPr id="20" name="CaixaDeTexto 19">
            <a:extLst>
              <a:ext uri="{FF2B5EF4-FFF2-40B4-BE49-F238E27FC236}">
                <a16:creationId xmlns:a16="http://schemas.microsoft.com/office/drawing/2014/main" id="{5C1CD9AF-DB9A-4BBA-9BFE-C706D6418A46}"/>
              </a:ext>
            </a:extLst>
          </p:cNvPr>
          <p:cNvSpPr txBox="1"/>
          <p:nvPr/>
        </p:nvSpPr>
        <p:spPr>
          <a:xfrm>
            <a:off x="514030" y="1164676"/>
            <a:ext cx="10915970" cy="1446550"/>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4400" b="1" dirty="0">
                <a:solidFill>
                  <a:schemeClr val="bg1"/>
                </a:solidFill>
                <a:latin typeface="Arial" panose="020B0604020202020204" pitchFamily="34" charset="0"/>
                <a:cs typeface="Arial" panose="020B0604020202020204" pitchFamily="34" charset="0"/>
              </a:rPr>
              <a:t>Antes da solução, é sempre bom lembrar:</a:t>
            </a:r>
            <a:endParaRPr lang="pt-BR" sz="4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19377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3" name="Retângulo 2"/>
          <p:cNvSpPr/>
          <p:nvPr/>
        </p:nvSpPr>
        <p:spPr>
          <a:xfrm>
            <a:off x="0" y="-12399"/>
            <a:ext cx="12192000" cy="5765499"/>
          </a:xfrm>
          <a:prstGeom prst="rect">
            <a:avLst/>
          </a:prstGeom>
          <a:solidFill>
            <a:srgbClr val="00706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9" name="Imagem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9" name="Imagem 8">
            <a:extLst>
              <a:ext uri="{FF2B5EF4-FFF2-40B4-BE49-F238E27FC236}">
                <a16:creationId xmlns:a16="http://schemas.microsoft.com/office/drawing/2014/main" id="{4147204A-3530-406A-BC80-9582223E6F0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
        <p:nvSpPr>
          <p:cNvPr id="19" name="CaixaDeTexto 18">
            <a:extLst>
              <a:ext uri="{FF2B5EF4-FFF2-40B4-BE49-F238E27FC236}">
                <a16:creationId xmlns:a16="http://schemas.microsoft.com/office/drawing/2014/main" id="{3E30936F-D06D-409E-95CB-3D51332AC48E}"/>
              </a:ext>
            </a:extLst>
          </p:cNvPr>
          <p:cNvSpPr txBox="1"/>
          <p:nvPr/>
        </p:nvSpPr>
        <p:spPr>
          <a:xfrm>
            <a:off x="514030" y="1904262"/>
            <a:ext cx="3143570" cy="1323439"/>
          </a:xfrm>
          <a:prstGeom prst="rect">
            <a:avLst/>
          </a:prstGeom>
          <a:noFill/>
        </p:spPr>
        <p:txBody>
          <a:bodyPr wrap="square" rtlCol="0">
            <a:spAutoFit/>
          </a:bodyPr>
          <a:lstStyle/>
          <a:p>
            <a:pPr algn="l"/>
            <a:r>
              <a:rPr lang="pt-BR" sz="1600" b="1" dirty="0">
                <a:solidFill>
                  <a:schemeClr val="bg1"/>
                </a:solidFill>
                <a:latin typeface="Arial" panose="020B0604020202020204" pitchFamily="34" charset="0"/>
                <a:cs typeface="Arial" panose="020B0604020202020204" pitchFamily="34" charset="0"/>
              </a:rPr>
              <a:t>1 – empregado que adentra área isolada.</a:t>
            </a:r>
          </a:p>
          <a:p>
            <a:pPr algn="l"/>
            <a:endParaRPr lang="pt-BR" sz="1600" b="1" dirty="0">
              <a:solidFill>
                <a:schemeClr val="bg1"/>
              </a:solidFill>
              <a:latin typeface="Arial" panose="020B0604020202020204" pitchFamily="34" charset="0"/>
              <a:cs typeface="Arial" panose="020B0604020202020204" pitchFamily="34" charset="0"/>
            </a:endParaRPr>
          </a:p>
          <a:p>
            <a:pPr algn="l"/>
            <a:r>
              <a:rPr lang="pt-BR" sz="1600" b="1" dirty="0">
                <a:solidFill>
                  <a:schemeClr val="bg1"/>
                </a:solidFill>
                <a:latin typeface="Arial" panose="020B0604020202020204" pitchFamily="34" charset="0"/>
                <a:cs typeface="Arial" panose="020B0604020202020204" pitchFamily="34" charset="0"/>
              </a:rPr>
              <a:t>2 – empregado fora da área isolada.</a:t>
            </a:r>
            <a:endParaRPr lang="pt-BR" sz="1600" dirty="0">
              <a:solidFill>
                <a:schemeClr val="bg1"/>
              </a:solidFill>
              <a:latin typeface="Arial" panose="020B0604020202020204" pitchFamily="34" charset="0"/>
              <a:cs typeface="Arial" panose="020B0604020202020204" pitchFamily="34" charset="0"/>
            </a:endParaRPr>
          </a:p>
        </p:txBody>
      </p:sp>
      <p:sp>
        <p:nvSpPr>
          <p:cNvPr id="20" name="CaixaDeTexto 19">
            <a:extLst>
              <a:ext uri="{FF2B5EF4-FFF2-40B4-BE49-F238E27FC236}">
                <a16:creationId xmlns:a16="http://schemas.microsoft.com/office/drawing/2014/main" id="{5C1CD9AF-DB9A-4BBA-9BFE-C706D6418A46}"/>
              </a:ext>
            </a:extLst>
          </p:cNvPr>
          <p:cNvSpPr txBox="1"/>
          <p:nvPr/>
        </p:nvSpPr>
        <p:spPr>
          <a:xfrm>
            <a:off x="514030" y="1117632"/>
            <a:ext cx="3569269" cy="584775"/>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3200" b="1" dirty="0">
                <a:solidFill>
                  <a:schemeClr val="bg1"/>
                </a:solidFill>
                <a:latin typeface="Arial" panose="020B0604020202020204" pitchFamily="34" charset="0"/>
                <a:cs typeface="Arial" panose="020B0604020202020204" pitchFamily="34" charset="0"/>
              </a:rPr>
              <a:t>Cenários</a:t>
            </a:r>
            <a:endParaRPr lang="pt-BR" sz="3200" dirty="0">
              <a:solidFill>
                <a:schemeClr val="bg1"/>
              </a:solidFill>
              <a:latin typeface="Arial" panose="020B0604020202020204" pitchFamily="34" charset="0"/>
              <a:cs typeface="Arial" panose="020B0604020202020204" pitchFamily="34" charset="0"/>
            </a:endParaRPr>
          </a:p>
        </p:txBody>
      </p:sp>
      <p:sp>
        <p:nvSpPr>
          <p:cNvPr id="10" name="CaixaDeTexto 9">
            <a:extLst>
              <a:ext uri="{FF2B5EF4-FFF2-40B4-BE49-F238E27FC236}">
                <a16:creationId xmlns:a16="http://schemas.microsoft.com/office/drawing/2014/main" id="{42866BCA-A77B-FB05-B70A-457FA19F9070}"/>
              </a:ext>
            </a:extLst>
          </p:cNvPr>
          <p:cNvSpPr txBox="1"/>
          <p:nvPr/>
        </p:nvSpPr>
        <p:spPr>
          <a:xfrm>
            <a:off x="4616325" y="39598"/>
            <a:ext cx="5459660" cy="584775"/>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3200" b="1" dirty="0">
                <a:solidFill>
                  <a:schemeClr val="bg1"/>
                </a:solidFill>
                <a:latin typeface="Arial" panose="020B0604020202020204" pitchFamily="34" charset="0"/>
                <a:cs typeface="Arial" panose="020B0604020202020204" pitchFamily="34" charset="0"/>
              </a:rPr>
              <a:t>Definindo os cenários</a:t>
            </a:r>
            <a:endParaRPr lang="pt-BR" sz="3200" dirty="0">
              <a:solidFill>
                <a:schemeClr val="bg1"/>
              </a:solidFill>
              <a:latin typeface="Arial" panose="020B0604020202020204" pitchFamily="34" charset="0"/>
              <a:cs typeface="Arial" panose="020B0604020202020204" pitchFamily="34" charset="0"/>
            </a:endParaRPr>
          </a:p>
        </p:txBody>
      </p:sp>
      <p:sp>
        <p:nvSpPr>
          <p:cNvPr id="2" name="Elipse 1">
            <a:extLst>
              <a:ext uri="{FF2B5EF4-FFF2-40B4-BE49-F238E27FC236}">
                <a16:creationId xmlns:a16="http://schemas.microsoft.com/office/drawing/2014/main" id="{2AF489D8-A321-8ECD-8A4C-E416CA0941B6}"/>
              </a:ext>
            </a:extLst>
          </p:cNvPr>
          <p:cNvSpPr/>
          <p:nvPr/>
        </p:nvSpPr>
        <p:spPr>
          <a:xfrm>
            <a:off x="5639403" y="1212733"/>
            <a:ext cx="5146129" cy="404352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Elipse 3">
            <a:extLst>
              <a:ext uri="{FF2B5EF4-FFF2-40B4-BE49-F238E27FC236}">
                <a16:creationId xmlns:a16="http://schemas.microsoft.com/office/drawing/2014/main" id="{78134E59-AF34-CD9E-4AEE-5028285B8713}"/>
              </a:ext>
            </a:extLst>
          </p:cNvPr>
          <p:cNvSpPr/>
          <p:nvPr/>
        </p:nvSpPr>
        <p:spPr>
          <a:xfrm>
            <a:off x="7016713" y="2230172"/>
            <a:ext cx="2391508" cy="2022231"/>
          </a:xfrm>
          <a:prstGeom prst="ellipse">
            <a:avLst/>
          </a:prstGeom>
          <a:solidFill>
            <a:srgbClr val="0070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Elipse 4">
            <a:extLst>
              <a:ext uri="{FF2B5EF4-FFF2-40B4-BE49-F238E27FC236}">
                <a16:creationId xmlns:a16="http://schemas.microsoft.com/office/drawing/2014/main" id="{7F922AB5-919A-6CFD-414B-9D4CC9FFE86A}"/>
              </a:ext>
            </a:extLst>
          </p:cNvPr>
          <p:cNvSpPr/>
          <p:nvPr/>
        </p:nvSpPr>
        <p:spPr>
          <a:xfrm>
            <a:off x="7809925" y="2958087"/>
            <a:ext cx="879682" cy="69932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200" dirty="0"/>
              <a:t>carga</a:t>
            </a:r>
          </a:p>
        </p:txBody>
      </p:sp>
      <p:sp>
        <p:nvSpPr>
          <p:cNvPr id="14" name="CaixaDeTexto 13">
            <a:extLst>
              <a:ext uri="{FF2B5EF4-FFF2-40B4-BE49-F238E27FC236}">
                <a16:creationId xmlns:a16="http://schemas.microsoft.com/office/drawing/2014/main" id="{AB7D9B51-686E-98C2-9CF0-64F29C178626}"/>
              </a:ext>
            </a:extLst>
          </p:cNvPr>
          <p:cNvSpPr txBox="1"/>
          <p:nvPr/>
        </p:nvSpPr>
        <p:spPr>
          <a:xfrm>
            <a:off x="4493317" y="1601744"/>
            <a:ext cx="3143570" cy="338554"/>
          </a:xfrm>
          <a:prstGeom prst="rect">
            <a:avLst/>
          </a:prstGeom>
          <a:noFill/>
        </p:spPr>
        <p:txBody>
          <a:bodyPr wrap="square" rtlCol="0">
            <a:spAutoFit/>
          </a:bodyPr>
          <a:lstStyle/>
          <a:p>
            <a:pPr algn="l"/>
            <a:r>
              <a:rPr lang="pt-BR" sz="1600" b="1" dirty="0">
                <a:solidFill>
                  <a:schemeClr val="bg1"/>
                </a:solidFill>
                <a:latin typeface="Arial" panose="020B0604020202020204" pitchFamily="34" charset="0"/>
                <a:cs typeface="Arial" panose="020B0604020202020204" pitchFamily="34" charset="0"/>
              </a:rPr>
              <a:t>empregado 2</a:t>
            </a:r>
            <a:endParaRPr lang="pt-BR" sz="1600" dirty="0">
              <a:solidFill>
                <a:schemeClr val="bg1"/>
              </a:solidFill>
              <a:latin typeface="Arial" panose="020B0604020202020204" pitchFamily="34" charset="0"/>
              <a:cs typeface="Arial" panose="020B0604020202020204" pitchFamily="34" charset="0"/>
            </a:endParaRPr>
          </a:p>
        </p:txBody>
      </p:sp>
      <p:sp>
        <p:nvSpPr>
          <p:cNvPr id="15" name="CaixaDeTexto 14">
            <a:extLst>
              <a:ext uri="{FF2B5EF4-FFF2-40B4-BE49-F238E27FC236}">
                <a16:creationId xmlns:a16="http://schemas.microsoft.com/office/drawing/2014/main" id="{434DC5CF-4B84-CC7F-291E-3024D41C7B1D}"/>
              </a:ext>
            </a:extLst>
          </p:cNvPr>
          <p:cNvSpPr txBox="1"/>
          <p:nvPr/>
        </p:nvSpPr>
        <p:spPr>
          <a:xfrm>
            <a:off x="6773411" y="1771021"/>
            <a:ext cx="3143570" cy="338554"/>
          </a:xfrm>
          <a:prstGeom prst="rect">
            <a:avLst/>
          </a:prstGeom>
          <a:noFill/>
        </p:spPr>
        <p:txBody>
          <a:bodyPr wrap="square" rtlCol="0">
            <a:spAutoFit/>
          </a:bodyPr>
          <a:lstStyle/>
          <a:p>
            <a:pPr algn="l"/>
            <a:r>
              <a:rPr lang="pt-BR" sz="1600" b="1" dirty="0">
                <a:solidFill>
                  <a:srgbClr val="00706D"/>
                </a:solidFill>
                <a:latin typeface="Arial" panose="020B0604020202020204" pitchFamily="34" charset="0"/>
                <a:cs typeface="Arial" panose="020B0604020202020204" pitchFamily="34" charset="0"/>
              </a:rPr>
              <a:t>empregado 1</a:t>
            </a:r>
            <a:endParaRPr lang="pt-BR" sz="1600" dirty="0">
              <a:solidFill>
                <a:srgbClr val="00706D"/>
              </a:solidFill>
              <a:latin typeface="Arial" panose="020B0604020202020204" pitchFamily="34" charset="0"/>
              <a:cs typeface="Arial" panose="020B0604020202020204" pitchFamily="34" charset="0"/>
            </a:endParaRPr>
          </a:p>
        </p:txBody>
      </p:sp>
      <p:sp>
        <p:nvSpPr>
          <p:cNvPr id="16" name="CaixaDeTexto 15">
            <a:extLst>
              <a:ext uri="{FF2B5EF4-FFF2-40B4-BE49-F238E27FC236}">
                <a16:creationId xmlns:a16="http://schemas.microsoft.com/office/drawing/2014/main" id="{02369588-D265-B8DE-24D3-0BAF5428E791}"/>
              </a:ext>
            </a:extLst>
          </p:cNvPr>
          <p:cNvSpPr txBox="1"/>
          <p:nvPr/>
        </p:nvSpPr>
        <p:spPr>
          <a:xfrm>
            <a:off x="7636887" y="2398783"/>
            <a:ext cx="1225759" cy="461665"/>
          </a:xfrm>
          <a:prstGeom prst="rect">
            <a:avLst/>
          </a:prstGeom>
          <a:noFill/>
        </p:spPr>
        <p:txBody>
          <a:bodyPr wrap="square" rtlCol="0">
            <a:spAutoFit/>
          </a:bodyPr>
          <a:lstStyle/>
          <a:p>
            <a:pPr algn="ctr"/>
            <a:r>
              <a:rPr lang="pt-BR" sz="1200" b="1" dirty="0">
                <a:solidFill>
                  <a:schemeClr val="bg1"/>
                </a:solidFill>
                <a:latin typeface="Arial" panose="020B0604020202020204" pitchFamily="34" charset="0"/>
                <a:cs typeface="Arial" panose="020B0604020202020204" pitchFamily="34" charset="0"/>
              </a:rPr>
              <a:t>área de ação da carga</a:t>
            </a:r>
            <a:endParaRPr lang="pt-BR" sz="1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40773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9" name="Imagem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9" name="Imagem 8">
            <a:extLst>
              <a:ext uri="{FF2B5EF4-FFF2-40B4-BE49-F238E27FC236}">
                <a16:creationId xmlns:a16="http://schemas.microsoft.com/office/drawing/2014/main" id="{4147204A-3530-406A-BC80-9582223E6F0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
        <p:nvSpPr>
          <p:cNvPr id="11" name="Retângulo 10">
            <a:extLst>
              <a:ext uri="{FF2B5EF4-FFF2-40B4-BE49-F238E27FC236}">
                <a16:creationId xmlns:a16="http://schemas.microsoft.com/office/drawing/2014/main" id="{28DE89C1-5E22-46C9-8AD1-89518DE8EFFE}"/>
              </a:ext>
            </a:extLst>
          </p:cNvPr>
          <p:cNvSpPr/>
          <p:nvPr/>
        </p:nvSpPr>
        <p:spPr>
          <a:xfrm>
            <a:off x="10446327" y="7121383"/>
            <a:ext cx="1025237" cy="8589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050" dirty="0"/>
              <a:t>Incluir ícone para chamar hiperlink do Excel com régua</a:t>
            </a:r>
          </a:p>
        </p:txBody>
      </p:sp>
      <p:sp>
        <p:nvSpPr>
          <p:cNvPr id="20" name="CaixaDeTexto 19">
            <a:extLst>
              <a:ext uri="{FF2B5EF4-FFF2-40B4-BE49-F238E27FC236}">
                <a16:creationId xmlns:a16="http://schemas.microsoft.com/office/drawing/2014/main" id="{5C1CD9AF-DB9A-4BBA-9BFE-C706D6418A46}"/>
              </a:ext>
            </a:extLst>
          </p:cNvPr>
          <p:cNvSpPr txBox="1"/>
          <p:nvPr/>
        </p:nvSpPr>
        <p:spPr>
          <a:xfrm>
            <a:off x="1746110" y="123151"/>
            <a:ext cx="10461779" cy="584775"/>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3200" b="1" dirty="0">
                <a:solidFill>
                  <a:schemeClr val="bg1"/>
                </a:solidFill>
                <a:latin typeface="Arial" panose="020B0604020202020204" pitchFamily="34" charset="0"/>
                <a:cs typeface="Arial" panose="020B0604020202020204" pitchFamily="34" charset="0"/>
              </a:rPr>
              <a:t>Cenário 01: empregado que adentra a área isolada:</a:t>
            </a:r>
            <a:endParaRPr lang="pt-BR" sz="3200" dirty="0">
              <a:solidFill>
                <a:schemeClr val="bg1"/>
              </a:solidFill>
              <a:latin typeface="Arial" panose="020B0604020202020204" pitchFamily="34" charset="0"/>
              <a:cs typeface="Arial" panose="020B0604020202020204" pitchFamily="34" charset="0"/>
            </a:endParaRPr>
          </a:p>
        </p:txBody>
      </p:sp>
      <p:sp>
        <p:nvSpPr>
          <p:cNvPr id="32" name="CaixaDeTexto 31">
            <a:extLst>
              <a:ext uri="{FF2B5EF4-FFF2-40B4-BE49-F238E27FC236}">
                <a16:creationId xmlns:a16="http://schemas.microsoft.com/office/drawing/2014/main" id="{D296CF2E-1A8F-2089-A39D-D5B08BACADC1}"/>
              </a:ext>
            </a:extLst>
          </p:cNvPr>
          <p:cNvSpPr txBox="1"/>
          <p:nvPr/>
        </p:nvSpPr>
        <p:spPr>
          <a:xfrm>
            <a:off x="0" y="916138"/>
            <a:ext cx="12192000" cy="5047536"/>
          </a:xfrm>
          <a:prstGeom prst="rect">
            <a:avLst/>
          </a:prstGeom>
          <a:noFill/>
        </p:spPr>
        <p:txBody>
          <a:bodyPr wrap="square">
            <a:spAutoFit/>
          </a:bodyPr>
          <a:lstStyle/>
          <a:p>
            <a:pPr algn="just"/>
            <a:r>
              <a:rPr lang="pt-BR" sz="1600" b="1" u="sng" dirty="0">
                <a:solidFill>
                  <a:srgbClr val="7F7F7F"/>
                </a:solidFill>
                <a:latin typeface="Arial" panose="020B0604020202020204" pitchFamily="34" charset="0"/>
                <a:cs typeface="Arial" panose="020B0604020202020204" pitchFamily="34" charset="0"/>
              </a:rPr>
              <a:t>Situação de risco:</a:t>
            </a:r>
          </a:p>
          <a:p>
            <a:pPr algn="just"/>
            <a:endParaRPr lang="pt-BR" sz="1600" b="1" dirty="0">
              <a:solidFill>
                <a:srgbClr val="7F7F7F"/>
              </a:solidFill>
              <a:latin typeface="Arial" panose="020B0604020202020204" pitchFamily="34" charset="0"/>
              <a:cs typeface="Arial" panose="020B0604020202020204" pitchFamily="34" charset="0"/>
            </a:endParaRPr>
          </a:p>
          <a:p>
            <a:pPr algn="just"/>
            <a:r>
              <a:rPr lang="pt-BR" sz="1600" dirty="0">
                <a:solidFill>
                  <a:srgbClr val="7F7F7F"/>
                </a:solidFill>
                <a:latin typeface="Arial" panose="020B0604020202020204" pitchFamily="34" charset="0"/>
                <a:cs typeface="Arial" panose="020B0604020202020204" pitchFamily="34" charset="0"/>
              </a:rPr>
              <a:t>A partir da lista de situações de riscos da Vale, a situação para esse caso é “atingido por projeção de materiais e peças” – considerando que a carga pode cair em cima do empregado. </a:t>
            </a:r>
          </a:p>
          <a:p>
            <a:pPr algn="just"/>
            <a:endParaRPr lang="pt-BR" sz="1600" dirty="0">
              <a:solidFill>
                <a:srgbClr val="7F7F7F"/>
              </a:solidFill>
              <a:latin typeface="Arial" panose="020B0604020202020204" pitchFamily="34" charset="0"/>
              <a:cs typeface="Arial" panose="020B0604020202020204" pitchFamily="34" charset="0"/>
            </a:endParaRPr>
          </a:p>
          <a:p>
            <a:pPr algn="just"/>
            <a:r>
              <a:rPr lang="pt-BR" sz="1600" b="1" u="sng" dirty="0">
                <a:solidFill>
                  <a:srgbClr val="7F7F7F"/>
                </a:solidFill>
                <a:latin typeface="Arial" panose="020B0604020202020204" pitchFamily="34" charset="0"/>
                <a:cs typeface="Arial" panose="020B0604020202020204" pitchFamily="34" charset="0"/>
              </a:rPr>
              <a:t>Causas</a:t>
            </a:r>
          </a:p>
          <a:p>
            <a:pPr algn="just"/>
            <a:endParaRPr lang="pt-BR" sz="1600" b="1" dirty="0">
              <a:solidFill>
                <a:srgbClr val="7F7F7F"/>
              </a:solidFill>
              <a:latin typeface="Arial" panose="020B0604020202020204" pitchFamily="34" charset="0"/>
              <a:cs typeface="Arial" panose="020B0604020202020204" pitchFamily="34" charset="0"/>
            </a:endParaRPr>
          </a:p>
          <a:p>
            <a:pPr algn="just"/>
            <a:r>
              <a:rPr lang="pt-BR" sz="1600" dirty="0">
                <a:solidFill>
                  <a:srgbClr val="7F7F7F"/>
                </a:solidFill>
                <a:latin typeface="Arial" panose="020B0604020202020204" pitchFamily="34" charset="0"/>
                <a:cs typeface="Arial" panose="020B0604020202020204" pitchFamily="34" charset="0"/>
              </a:rPr>
              <a:t>Para identificação das causas devemos perguntar: “Por que a carga pode cair e atingir o empregado?”</a:t>
            </a:r>
          </a:p>
          <a:p>
            <a:pPr algn="just"/>
            <a:endParaRPr lang="pt-BR" sz="1600" dirty="0">
              <a:solidFill>
                <a:srgbClr val="7F7F7F"/>
              </a:solidFill>
              <a:latin typeface="Arial" panose="020B0604020202020204" pitchFamily="34" charset="0"/>
              <a:cs typeface="Arial" panose="020B0604020202020204" pitchFamily="34" charset="0"/>
            </a:endParaRPr>
          </a:p>
          <a:p>
            <a:pPr algn="just"/>
            <a:r>
              <a:rPr lang="pt-BR" sz="1600" dirty="0">
                <a:solidFill>
                  <a:srgbClr val="7F7F7F"/>
                </a:solidFill>
                <a:latin typeface="Arial" panose="020B0604020202020204" pitchFamily="34" charset="0"/>
                <a:cs typeface="Arial" panose="020B0604020202020204" pitchFamily="34" charset="0"/>
              </a:rPr>
              <a:t>Uma condição necessária para que a carga atinja o empregado é que este esteja abaixo da carga, quando içada. Assim, já temos uma causa identificada: </a:t>
            </a:r>
          </a:p>
          <a:p>
            <a:pPr algn="just"/>
            <a:endParaRPr lang="pt-BR" sz="1600" dirty="0">
              <a:solidFill>
                <a:srgbClr val="7F7F7F"/>
              </a:solidFill>
              <a:latin typeface="Arial" panose="020B0604020202020204" pitchFamily="34" charset="0"/>
              <a:cs typeface="Arial" panose="020B0604020202020204" pitchFamily="34" charset="0"/>
            </a:endParaRPr>
          </a:p>
          <a:p>
            <a:pPr indent="-285750" algn="just">
              <a:buFont typeface="Arial" panose="020B0604020202020204" pitchFamily="34" charset="0"/>
              <a:buChar char="•"/>
            </a:pPr>
            <a:r>
              <a:rPr lang="pt-BR" sz="1600" dirty="0">
                <a:solidFill>
                  <a:srgbClr val="7F7F7F"/>
                </a:solidFill>
                <a:latin typeface="Arial" panose="020B0604020202020204" pitchFamily="34" charset="0"/>
                <a:cs typeface="Arial" panose="020B0604020202020204" pitchFamily="34" charset="0"/>
              </a:rPr>
              <a:t>presenta do empregado abaixo da carga. </a:t>
            </a:r>
          </a:p>
          <a:p>
            <a:pPr algn="just"/>
            <a:endParaRPr lang="pt-BR" sz="1600" dirty="0">
              <a:solidFill>
                <a:srgbClr val="7F7F7F"/>
              </a:solidFill>
              <a:latin typeface="Arial" panose="020B0604020202020204" pitchFamily="34" charset="0"/>
              <a:cs typeface="Arial" panose="020B0604020202020204" pitchFamily="34" charset="0"/>
            </a:endParaRPr>
          </a:p>
          <a:p>
            <a:pPr algn="just"/>
            <a:r>
              <a:rPr lang="pt-BR" sz="1600" dirty="0">
                <a:solidFill>
                  <a:srgbClr val="7F7F7F"/>
                </a:solidFill>
                <a:latin typeface="Arial" panose="020B0604020202020204" pitchFamily="34" charset="0"/>
                <a:cs typeface="Arial" panose="020B0604020202020204" pitchFamily="34" charset="0"/>
              </a:rPr>
              <a:t>A carga pode cair por:</a:t>
            </a:r>
          </a:p>
          <a:p>
            <a:pPr algn="just"/>
            <a:endParaRPr lang="pt-BR" sz="1600" dirty="0">
              <a:solidFill>
                <a:srgbClr val="7F7F7F"/>
              </a:solidFill>
              <a:latin typeface="Arial" panose="020B0604020202020204" pitchFamily="34" charset="0"/>
              <a:cs typeface="Arial" panose="020B0604020202020204" pitchFamily="34" charset="0"/>
            </a:endParaRPr>
          </a:p>
          <a:p>
            <a:pPr indent="-285750" algn="just">
              <a:buFont typeface="Arial" panose="020B0604020202020204" pitchFamily="34" charset="0"/>
              <a:buChar char="•"/>
            </a:pPr>
            <a:r>
              <a:rPr lang="pt-BR" sz="1600" dirty="0">
                <a:solidFill>
                  <a:srgbClr val="7F7F7F"/>
                </a:solidFill>
                <a:latin typeface="Arial" panose="020B0604020202020204" pitchFamily="34" charset="0"/>
                <a:cs typeface="Arial" panose="020B0604020202020204" pitchFamily="34" charset="0"/>
              </a:rPr>
              <a:t>Rompimento da cinta de içamento; </a:t>
            </a:r>
          </a:p>
          <a:p>
            <a:pPr indent="-285750" algn="just">
              <a:buFont typeface="Arial" panose="020B0604020202020204" pitchFamily="34" charset="0"/>
              <a:buChar char="•"/>
            </a:pPr>
            <a:r>
              <a:rPr lang="pt-BR" sz="1600" dirty="0">
                <a:solidFill>
                  <a:srgbClr val="7F7F7F"/>
                </a:solidFill>
                <a:latin typeface="Arial" panose="020B0604020202020204" pitchFamily="34" charset="0"/>
                <a:cs typeface="Arial" panose="020B0604020202020204" pitchFamily="34" charset="0"/>
              </a:rPr>
              <a:t>Sobrecarga do equipamento; </a:t>
            </a:r>
          </a:p>
          <a:p>
            <a:pPr indent="-285750" algn="just">
              <a:buFont typeface="Arial" panose="020B0604020202020204" pitchFamily="34" charset="0"/>
              <a:buChar char="•"/>
            </a:pPr>
            <a:r>
              <a:rPr lang="pt-BR" sz="1600" dirty="0">
                <a:solidFill>
                  <a:srgbClr val="7F7F7F"/>
                </a:solidFill>
                <a:latin typeface="Arial" panose="020B0604020202020204" pitchFamily="34" charset="0"/>
                <a:cs typeface="Arial" panose="020B0604020202020204" pitchFamily="34" charset="0"/>
              </a:rPr>
              <a:t>Tombamento do equipamento; </a:t>
            </a:r>
          </a:p>
          <a:p>
            <a:pPr algn="just"/>
            <a:endParaRPr lang="pt-BR" sz="1800" dirty="0">
              <a:solidFill>
                <a:srgbClr val="000000"/>
              </a:solidFill>
              <a:cs typeface="Calibri" panose="020F0502020204030204" pitchFamily="34" charset="0"/>
            </a:endParaRPr>
          </a:p>
        </p:txBody>
      </p:sp>
    </p:spTree>
    <p:extLst>
      <p:ext uri="{BB962C8B-B14F-4D97-AF65-F5344CB8AC3E}">
        <p14:creationId xmlns:p14="http://schemas.microsoft.com/office/powerpoint/2010/main" val="24365241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p:cNvPicPr>
            <a:picLocks noChangeAspect="1"/>
          </p:cNvPicPr>
          <p:nvPr/>
        </p:nvPicPr>
        <p:blipFill rotWithShape="1">
          <a:blip r:embed="rId3" cstate="hqprint">
            <a:extLst>
              <a:ext uri="{28A0092B-C50C-407E-A947-70E740481C1C}">
                <a14:useLocalDpi xmlns:a14="http://schemas.microsoft.com/office/drawing/2010/main" val="0"/>
              </a:ext>
            </a:extLst>
          </a:blip>
          <a:srcRect l="680" t="9807" r="6026" b="11514"/>
          <a:stretch/>
        </p:blipFill>
        <p:spPr>
          <a:xfrm>
            <a:off x="0" y="0"/>
            <a:ext cx="12192000" cy="6858000"/>
          </a:xfrm>
          <a:prstGeom prst="rect">
            <a:avLst/>
          </a:prstGeom>
        </p:spPr>
      </p:pic>
      <p:sp>
        <p:nvSpPr>
          <p:cNvPr id="2" name="Retângulo 1">
            <a:extLst>
              <a:ext uri="{FF2B5EF4-FFF2-40B4-BE49-F238E27FC236}">
                <a16:creationId xmlns:a16="http://schemas.microsoft.com/office/drawing/2014/main" id="{A8C5EB2B-C12A-40F4-8E7D-5AA373705556}"/>
              </a:ext>
            </a:extLst>
          </p:cNvPr>
          <p:cNvSpPr/>
          <p:nvPr/>
        </p:nvSpPr>
        <p:spPr>
          <a:xfrm>
            <a:off x="1150979" y="1665872"/>
            <a:ext cx="4403642" cy="1015663"/>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sz="6000" dirty="0">
                <a:solidFill>
                  <a:schemeClr val="bg1"/>
                </a:solidFill>
                <a:latin typeface="Arial" panose="020B0604020202020204" pitchFamily="34" charset="0"/>
                <a:cs typeface="Arial" panose="020B0604020202020204" pitchFamily="34" charset="0"/>
              </a:rPr>
              <a:t>AGENDA</a:t>
            </a:r>
            <a:endParaRPr kumimoji="0" lang="en-US" sz="100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pic>
        <p:nvPicPr>
          <p:cNvPr id="26" name="Imagem 25"/>
          <p:cNvPicPr>
            <a:picLocks noChangeAspect="1"/>
          </p:cNvPicPr>
          <p:nvPr/>
        </p:nvPicPr>
        <p:blipFill>
          <a:blip r:embed="rId4">
            <a:lum bright="100000"/>
          </a:blip>
          <a:stretch>
            <a:fillRect/>
          </a:stretch>
        </p:blipFill>
        <p:spPr>
          <a:xfrm>
            <a:off x="-12270" y="145265"/>
            <a:ext cx="12204270" cy="600857"/>
          </a:xfrm>
          <a:prstGeom prst="rect">
            <a:avLst/>
          </a:prstGeom>
        </p:spPr>
      </p:pic>
      <p:pic>
        <p:nvPicPr>
          <p:cNvPr id="10" name="Imagem 9"/>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pic>
        <p:nvPicPr>
          <p:cNvPr id="12" name="Imagem 11"/>
          <p:cNvPicPr>
            <a:picLocks noChangeAspect="1"/>
          </p:cNvPicPr>
          <p:nvPr/>
        </p:nvPicPr>
        <p:blipFill rotWithShape="1">
          <a:blip r:embed="rId6" cstate="print">
            <a:extLst>
              <a:ext uri="{28A0092B-C50C-407E-A947-70E740481C1C}">
                <a14:useLocalDpi xmlns:a14="http://schemas.microsoft.com/office/drawing/2010/main" val="0"/>
              </a:ext>
            </a:extLst>
          </a:blip>
          <a:srcRect l="55000" t="13139" b="18881"/>
          <a:stretch/>
        </p:blipFill>
        <p:spPr>
          <a:xfrm>
            <a:off x="6705600" y="901700"/>
            <a:ext cx="5486400" cy="4660900"/>
          </a:xfrm>
          <a:prstGeom prst="rect">
            <a:avLst/>
          </a:prstGeom>
        </p:spPr>
      </p:pic>
      <p:sp>
        <p:nvSpPr>
          <p:cNvPr id="16" name="CaixaDeTexto 15">
            <a:extLst>
              <a:ext uri="{FF2B5EF4-FFF2-40B4-BE49-F238E27FC236}">
                <a16:creationId xmlns:a16="http://schemas.microsoft.com/office/drawing/2014/main" id="{6E10DD17-4596-486B-8F4E-EDB7874CD810}"/>
              </a:ext>
            </a:extLst>
          </p:cNvPr>
          <p:cNvSpPr txBox="1"/>
          <p:nvPr/>
        </p:nvSpPr>
        <p:spPr>
          <a:xfrm>
            <a:off x="1303379" y="2936952"/>
            <a:ext cx="4403642" cy="2522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pt-BR"/>
            </a:defPPr>
            <a:lvl1pPr marL="237061" indent="-237061">
              <a:spcBef>
                <a:spcPts val="640"/>
              </a:spcBef>
              <a:buFont typeface="Arial" panose="020B0604020202020204" pitchFamily="34" charset="0"/>
              <a:buChar char="•"/>
              <a:defRPr>
                <a:solidFill>
                  <a:srgbClr val="767678"/>
                </a:solidFill>
                <a:latin typeface="Arial" panose="020B0604020202020204" pitchFamily="34" charset="0"/>
                <a:ea typeface="Verdana" pitchFamily="34" charset="0"/>
                <a:cs typeface="Arial" panose="020B0604020202020204" pitchFamily="34" charset="0"/>
              </a:defRPr>
            </a:lvl1pPr>
          </a:lstStyle>
          <a:p>
            <a:pPr>
              <a:spcBef>
                <a:spcPts val="0"/>
              </a:spcBef>
              <a:spcAft>
                <a:spcPts val="1200"/>
              </a:spcAft>
            </a:pPr>
            <a:r>
              <a:rPr lang="pt-BR" sz="2200" dirty="0">
                <a:solidFill>
                  <a:schemeClr val="bg1"/>
                </a:solidFill>
              </a:rPr>
              <a:t> A importância da ART</a:t>
            </a:r>
          </a:p>
          <a:p>
            <a:pPr>
              <a:spcBef>
                <a:spcPts val="0"/>
              </a:spcBef>
              <a:spcAft>
                <a:spcPts val="1200"/>
              </a:spcAft>
            </a:pPr>
            <a:r>
              <a:rPr lang="pt-BR" sz="2200" dirty="0">
                <a:solidFill>
                  <a:schemeClr val="bg1"/>
                </a:solidFill>
              </a:rPr>
              <a:t> Conceitos Gerais</a:t>
            </a:r>
          </a:p>
          <a:p>
            <a:pPr>
              <a:spcBef>
                <a:spcPts val="0"/>
              </a:spcBef>
              <a:spcAft>
                <a:spcPts val="1200"/>
              </a:spcAft>
            </a:pPr>
            <a:r>
              <a:rPr lang="pt-BR" sz="2200" dirty="0">
                <a:solidFill>
                  <a:schemeClr val="bg1"/>
                </a:solidFill>
              </a:rPr>
              <a:t> 7 Passos para Elaborar a ART</a:t>
            </a:r>
          </a:p>
          <a:p>
            <a:pPr>
              <a:spcBef>
                <a:spcPts val="0"/>
              </a:spcBef>
              <a:spcAft>
                <a:spcPts val="1200"/>
              </a:spcAft>
            </a:pPr>
            <a:r>
              <a:rPr lang="pt-BR" sz="2200" dirty="0">
                <a:solidFill>
                  <a:schemeClr val="bg1"/>
                </a:solidFill>
              </a:rPr>
              <a:t> Dicas e Cuidados</a:t>
            </a:r>
          </a:p>
          <a:p>
            <a:pPr>
              <a:spcBef>
                <a:spcPts val="0"/>
              </a:spcBef>
              <a:spcAft>
                <a:spcPts val="1200"/>
              </a:spcAft>
            </a:pPr>
            <a:endParaRPr lang="pt-BR" sz="2200" dirty="0">
              <a:solidFill>
                <a:schemeClr val="bg1"/>
              </a:solidFill>
            </a:endParaRPr>
          </a:p>
        </p:txBody>
      </p:sp>
    </p:spTree>
    <p:extLst>
      <p:ext uri="{BB962C8B-B14F-4D97-AF65-F5344CB8AC3E}">
        <p14:creationId xmlns:p14="http://schemas.microsoft.com/office/powerpoint/2010/main" val="7534447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9" name="Imagem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9" name="Imagem 8">
            <a:extLst>
              <a:ext uri="{FF2B5EF4-FFF2-40B4-BE49-F238E27FC236}">
                <a16:creationId xmlns:a16="http://schemas.microsoft.com/office/drawing/2014/main" id="{4147204A-3530-406A-BC80-9582223E6F0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
        <p:nvSpPr>
          <p:cNvPr id="11" name="Retângulo 10">
            <a:extLst>
              <a:ext uri="{FF2B5EF4-FFF2-40B4-BE49-F238E27FC236}">
                <a16:creationId xmlns:a16="http://schemas.microsoft.com/office/drawing/2014/main" id="{28DE89C1-5E22-46C9-8AD1-89518DE8EFFE}"/>
              </a:ext>
            </a:extLst>
          </p:cNvPr>
          <p:cNvSpPr/>
          <p:nvPr/>
        </p:nvSpPr>
        <p:spPr>
          <a:xfrm>
            <a:off x="10446327" y="7121383"/>
            <a:ext cx="1025237" cy="8589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050" dirty="0"/>
              <a:t>Incluir ícone para chamar hiperlink do Excel com régua</a:t>
            </a:r>
          </a:p>
        </p:txBody>
      </p:sp>
      <p:sp>
        <p:nvSpPr>
          <p:cNvPr id="20" name="CaixaDeTexto 19">
            <a:extLst>
              <a:ext uri="{FF2B5EF4-FFF2-40B4-BE49-F238E27FC236}">
                <a16:creationId xmlns:a16="http://schemas.microsoft.com/office/drawing/2014/main" id="{5C1CD9AF-DB9A-4BBA-9BFE-C706D6418A46}"/>
              </a:ext>
            </a:extLst>
          </p:cNvPr>
          <p:cNvSpPr txBox="1"/>
          <p:nvPr/>
        </p:nvSpPr>
        <p:spPr>
          <a:xfrm>
            <a:off x="1746110" y="123151"/>
            <a:ext cx="10461779" cy="584775"/>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3200" b="1" dirty="0">
                <a:solidFill>
                  <a:schemeClr val="bg1"/>
                </a:solidFill>
                <a:latin typeface="Arial" panose="020B0604020202020204" pitchFamily="34" charset="0"/>
                <a:cs typeface="Arial" panose="020B0604020202020204" pitchFamily="34" charset="0"/>
              </a:rPr>
              <a:t>Cenário 01: empregado que adentra a área isolada:</a:t>
            </a:r>
            <a:endParaRPr lang="pt-BR" sz="3200" dirty="0">
              <a:solidFill>
                <a:schemeClr val="bg1"/>
              </a:solidFill>
              <a:latin typeface="Arial" panose="020B0604020202020204" pitchFamily="34" charset="0"/>
              <a:cs typeface="Arial" panose="020B0604020202020204" pitchFamily="34" charset="0"/>
            </a:endParaRPr>
          </a:p>
        </p:txBody>
      </p:sp>
      <p:sp>
        <p:nvSpPr>
          <p:cNvPr id="32" name="CaixaDeTexto 31">
            <a:extLst>
              <a:ext uri="{FF2B5EF4-FFF2-40B4-BE49-F238E27FC236}">
                <a16:creationId xmlns:a16="http://schemas.microsoft.com/office/drawing/2014/main" id="{D296CF2E-1A8F-2089-A39D-D5B08BACADC1}"/>
              </a:ext>
            </a:extLst>
          </p:cNvPr>
          <p:cNvSpPr txBox="1"/>
          <p:nvPr/>
        </p:nvSpPr>
        <p:spPr>
          <a:xfrm>
            <a:off x="0" y="916138"/>
            <a:ext cx="12192000" cy="3539430"/>
          </a:xfrm>
          <a:prstGeom prst="rect">
            <a:avLst/>
          </a:prstGeom>
          <a:noFill/>
        </p:spPr>
        <p:txBody>
          <a:bodyPr wrap="square">
            <a:spAutoFit/>
          </a:bodyPr>
          <a:lstStyle/>
          <a:p>
            <a:pPr algn="just"/>
            <a:r>
              <a:rPr lang="pt-BR" sz="1600" b="1" u="sng" dirty="0">
                <a:solidFill>
                  <a:srgbClr val="7F7F7F"/>
                </a:solidFill>
                <a:latin typeface="Arial" panose="020B0604020202020204" pitchFamily="34" charset="0"/>
                <a:cs typeface="Arial" panose="020B0604020202020204" pitchFamily="34" charset="0"/>
              </a:rPr>
              <a:t>Efeitos e severidade:</a:t>
            </a:r>
          </a:p>
          <a:p>
            <a:pPr algn="just"/>
            <a:endParaRPr lang="pt-BR" sz="1600" dirty="0">
              <a:solidFill>
                <a:srgbClr val="7F7F7F"/>
              </a:solidFill>
              <a:latin typeface="Arial" panose="020B0604020202020204" pitchFamily="34" charset="0"/>
              <a:cs typeface="Arial" panose="020B0604020202020204" pitchFamily="34" charset="0"/>
            </a:endParaRPr>
          </a:p>
          <a:p>
            <a:pPr algn="just"/>
            <a:r>
              <a:rPr lang="pt-BR" sz="1600" dirty="0">
                <a:solidFill>
                  <a:srgbClr val="7F7F7F"/>
                </a:solidFill>
                <a:latin typeface="Arial" panose="020B0604020202020204" pitchFamily="34" charset="0"/>
                <a:cs typeface="Arial" panose="020B0604020202020204" pitchFamily="34" charset="0"/>
              </a:rPr>
              <a:t>Efeitos irreversíveis à integridade de física de pessoa(s) da comunidade com sequela incapacitante permanente, E/OU lesão / doenças com vida mudada ou 1 fatalidade de  empregados próprios ou terceiros.</a:t>
            </a:r>
          </a:p>
          <a:p>
            <a:pPr algn="just"/>
            <a:endParaRPr lang="pt-BR" sz="1600" dirty="0">
              <a:solidFill>
                <a:srgbClr val="7F7F7F"/>
              </a:solidFill>
              <a:latin typeface="Arial" panose="020B0604020202020204" pitchFamily="34" charset="0"/>
              <a:cs typeface="Arial" panose="020B0604020202020204" pitchFamily="34" charset="0"/>
            </a:endParaRPr>
          </a:p>
          <a:p>
            <a:pPr algn="just"/>
            <a:r>
              <a:rPr lang="pt-BR" sz="1600" dirty="0">
                <a:solidFill>
                  <a:srgbClr val="7F7F7F"/>
                </a:solidFill>
                <a:latin typeface="Arial" panose="020B0604020202020204" pitchFamily="34" charset="0"/>
                <a:cs typeface="Arial" panose="020B0604020202020204" pitchFamily="34" charset="0"/>
              </a:rPr>
              <a:t>Definindo o efeito, temos a severidade a ele associada, que é SIGNIFICATIVO.</a:t>
            </a:r>
          </a:p>
          <a:p>
            <a:pPr algn="just"/>
            <a:endParaRPr lang="pt-BR" sz="1600" dirty="0">
              <a:solidFill>
                <a:srgbClr val="7F7F7F"/>
              </a:solidFill>
              <a:latin typeface="Arial" panose="020B0604020202020204" pitchFamily="34" charset="0"/>
              <a:cs typeface="Arial" panose="020B0604020202020204" pitchFamily="34" charset="0"/>
            </a:endParaRPr>
          </a:p>
          <a:p>
            <a:pPr algn="just"/>
            <a:r>
              <a:rPr lang="pt-BR" sz="1600" b="1" u="sng" dirty="0">
                <a:solidFill>
                  <a:srgbClr val="7F7F7F"/>
                </a:solidFill>
                <a:latin typeface="Arial" panose="020B0604020202020204" pitchFamily="34" charset="0"/>
                <a:cs typeface="Arial" panose="020B0604020202020204" pitchFamily="34" charset="0"/>
              </a:rPr>
              <a:t>Controles</a:t>
            </a:r>
            <a:r>
              <a:rPr lang="pt-BR" sz="1600" dirty="0">
                <a:solidFill>
                  <a:srgbClr val="7F7F7F"/>
                </a:solidFill>
                <a:latin typeface="Arial" panose="020B0604020202020204" pitchFamily="34" charset="0"/>
                <a:cs typeface="Arial" panose="020B0604020202020204" pitchFamily="34" charset="0"/>
              </a:rPr>
              <a:t>: </a:t>
            </a: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p:txBody>
      </p:sp>
      <p:graphicFrame>
        <p:nvGraphicFramePr>
          <p:cNvPr id="2" name="Tabela 2">
            <a:extLst>
              <a:ext uri="{FF2B5EF4-FFF2-40B4-BE49-F238E27FC236}">
                <a16:creationId xmlns:a16="http://schemas.microsoft.com/office/drawing/2014/main" id="{98DB2273-DA86-A54A-3832-109DA08F161B}"/>
              </a:ext>
            </a:extLst>
          </p:cNvPr>
          <p:cNvGraphicFramePr>
            <a:graphicFrameLocks noGrp="1"/>
          </p:cNvGraphicFramePr>
          <p:nvPr/>
        </p:nvGraphicFramePr>
        <p:xfrm>
          <a:off x="2318327" y="2867272"/>
          <a:ext cx="8128000" cy="2748280"/>
        </p:xfrm>
        <a:graphic>
          <a:graphicData uri="http://schemas.openxmlformats.org/drawingml/2006/table">
            <a:tbl>
              <a:tblPr firstRow="1" bandRow="1">
                <a:tableStyleId>{C083E6E3-FA7D-4D7B-A595-EF9225AFEA82}</a:tableStyleId>
              </a:tblPr>
              <a:tblGrid>
                <a:gridCol w="2032000">
                  <a:extLst>
                    <a:ext uri="{9D8B030D-6E8A-4147-A177-3AD203B41FA5}">
                      <a16:colId xmlns:a16="http://schemas.microsoft.com/office/drawing/2014/main" val="663997171"/>
                    </a:ext>
                  </a:extLst>
                </a:gridCol>
                <a:gridCol w="2032000">
                  <a:extLst>
                    <a:ext uri="{9D8B030D-6E8A-4147-A177-3AD203B41FA5}">
                      <a16:colId xmlns:a16="http://schemas.microsoft.com/office/drawing/2014/main" val="670574502"/>
                    </a:ext>
                  </a:extLst>
                </a:gridCol>
                <a:gridCol w="2032000">
                  <a:extLst>
                    <a:ext uri="{9D8B030D-6E8A-4147-A177-3AD203B41FA5}">
                      <a16:colId xmlns:a16="http://schemas.microsoft.com/office/drawing/2014/main" val="879051715"/>
                    </a:ext>
                  </a:extLst>
                </a:gridCol>
                <a:gridCol w="2032000">
                  <a:extLst>
                    <a:ext uri="{9D8B030D-6E8A-4147-A177-3AD203B41FA5}">
                      <a16:colId xmlns:a16="http://schemas.microsoft.com/office/drawing/2014/main" val="220590956"/>
                    </a:ext>
                  </a:extLst>
                </a:gridCol>
              </a:tblGrid>
              <a:tr h="370840">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Causa</a:t>
                      </a:r>
                    </a:p>
                  </a:txBody>
                  <a:tcPr/>
                </a:tc>
                <a:tc>
                  <a:txBody>
                    <a:bodyPr/>
                    <a:lstStyle/>
                    <a:p>
                      <a:pPr lvl="1" algn="ctr"/>
                      <a:r>
                        <a:rPr lang="en-CA" sz="1200" dirty="0">
                          <a:solidFill>
                            <a:schemeClr val="tx1">
                              <a:lumMod val="75000"/>
                              <a:lumOff val="25000"/>
                            </a:schemeClr>
                          </a:solidFill>
                          <a:latin typeface="Arial" panose="020B0604020202020204" pitchFamily="34" charset="0"/>
                          <a:cs typeface="Arial" panose="020B0604020202020204" pitchFamily="34" charset="0"/>
                        </a:rPr>
                        <a:t>Controle</a:t>
                      </a:r>
                    </a:p>
                  </a:txBody>
                  <a:tcPr/>
                </a:tc>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Objetivo</a:t>
                      </a:r>
                    </a:p>
                  </a:txBody>
                  <a:tcPr/>
                </a:tc>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Tipo de controles</a:t>
                      </a:r>
                    </a:p>
                  </a:txBody>
                  <a:tcPr/>
                </a:tc>
                <a:extLst>
                  <a:ext uri="{0D108BD9-81ED-4DB2-BD59-A6C34878D82A}">
                    <a16:rowId xmlns:a16="http://schemas.microsoft.com/office/drawing/2014/main" val="122582008"/>
                  </a:ext>
                </a:extLst>
              </a:tr>
              <a:tr h="370840">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Rompimento da cinta</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Inspeções periódicas nas cintas</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Identificar desvios e avarias nos acessórios</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Administrativo</a:t>
                      </a:r>
                    </a:p>
                  </a:txBody>
                  <a:tcPr/>
                </a:tc>
                <a:extLst>
                  <a:ext uri="{0D108BD9-81ED-4DB2-BD59-A6C34878D82A}">
                    <a16:rowId xmlns:a16="http://schemas.microsoft.com/office/drawing/2014/main" val="3047423220"/>
                  </a:ext>
                </a:extLst>
              </a:tr>
              <a:tr h="370840">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Sobrecarga do equipamento</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Sensor de sobrecarga</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Indica quando o equipametno ultrapassa a capadidade de carga</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Engenharia</a:t>
                      </a:r>
                    </a:p>
                  </a:txBody>
                  <a:tcPr/>
                </a:tc>
                <a:extLst>
                  <a:ext uri="{0D108BD9-81ED-4DB2-BD59-A6C34878D82A}">
                    <a16:rowId xmlns:a16="http://schemas.microsoft.com/office/drawing/2014/main" val="2745938518"/>
                  </a:ext>
                </a:extLst>
              </a:tr>
              <a:tr h="370840">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Tombamento do equipamento</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Abertura completa das patolas</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Provê maior estabilidade para o equipamento</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Engenharia</a:t>
                      </a:r>
                    </a:p>
                  </a:txBody>
                  <a:tcPr/>
                </a:tc>
                <a:extLst>
                  <a:ext uri="{0D108BD9-81ED-4DB2-BD59-A6C34878D82A}">
                    <a16:rowId xmlns:a16="http://schemas.microsoft.com/office/drawing/2014/main" val="2334149958"/>
                  </a:ext>
                </a:extLst>
              </a:tr>
              <a:tr h="370840">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Empregado posiconado abaixo da carga</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Capacitação e orientação específica sobre não posicionamento sob carga suspensa.</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Indica ações necessárias nas atividades de içamento. </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Administrativo</a:t>
                      </a:r>
                    </a:p>
                  </a:txBody>
                  <a:tcPr/>
                </a:tc>
                <a:extLst>
                  <a:ext uri="{0D108BD9-81ED-4DB2-BD59-A6C34878D82A}">
                    <a16:rowId xmlns:a16="http://schemas.microsoft.com/office/drawing/2014/main" val="3699082916"/>
                  </a:ext>
                </a:extLst>
              </a:tr>
            </a:tbl>
          </a:graphicData>
        </a:graphic>
      </p:graphicFrame>
    </p:spTree>
    <p:extLst>
      <p:ext uri="{BB962C8B-B14F-4D97-AF65-F5344CB8AC3E}">
        <p14:creationId xmlns:p14="http://schemas.microsoft.com/office/powerpoint/2010/main" val="31783937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9" name="Imagem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9" name="Imagem 8">
            <a:extLst>
              <a:ext uri="{FF2B5EF4-FFF2-40B4-BE49-F238E27FC236}">
                <a16:creationId xmlns:a16="http://schemas.microsoft.com/office/drawing/2014/main" id="{4147204A-3530-406A-BC80-9582223E6F0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
        <p:nvSpPr>
          <p:cNvPr id="20" name="CaixaDeTexto 19">
            <a:extLst>
              <a:ext uri="{FF2B5EF4-FFF2-40B4-BE49-F238E27FC236}">
                <a16:creationId xmlns:a16="http://schemas.microsoft.com/office/drawing/2014/main" id="{5C1CD9AF-DB9A-4BBA-9BFE-C706D6418A46}"/>
              </a:ext>
            </a:extLst>
          </p:cNvPr>
          <p:cNvSpPr txBox="1"/>
          <p:nvPr/>
        </p:nvSpPr>
        <p:spPr>
          <a:xfrm>
            <a:off x="1746110" y="123151"/>
            <a:ext cx="10461779" cy="584775"/>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3200" b="1" dirty="0">
                <a:solidFill>
                  <a:schemeClr val="bg1"/>
                </a:solidFill>
                <a:latin typeface="Arial" panose="020B0604020202020204" pitchFamily="34" charset="0"/>
                <a:cs typeface="Arial" panose="020B0604020202020204" pitchFamily="34" charset="0"/>
              </a:rPr>
              <a:t>Cenário 01: empregado que adentra a área isolada:</a:t>
            </a:r>
            <a:endParaRPr lang="pt-BR" sz="3200" dirty="0">
              <a:solidFill>
                <a:schemeClr val="bg1"/>
              </a:solidFill>
              <a:latin typeface="Arial" panose="020B0604020202020204" pitchFamily="34" charset="0"/>
              <a:cs typeface="Arial" panose="020B0604020202020204" pitchFamily="34" charset="0"/>
            </a:endParaRPr>
          </a:p>
        </p:txBody>
      </p:sp>
      <p:sp>
        <p:nvSpPr>
          <p:cNvPr id="32" name="CaixaDeTexto 31">
            <a:extLst>
              <a:ext uri="{FF2B5EF4-FFF2-40B4-BE49-F238E27FC236}">
                <a16:creationId xmlns:a16="http://schemas.microsoft.com/office/drawing/2014/main" id="{D296CF2E-1A8F-2089-A39D-D5B08BACADC1}"/>
              </a:ext>
            </a:extLst>
          </p:cNvPr>
          <p:cNvSpPr txBox="1"/>
          <p:nvPr/>
        </p:nvSpPr>
        <p:spPr>
          <a:xfrm>
            <a:off x="0" y="916138"/>
            <a:ext cx="12192000" cy="6001643"/>
          </a:xfrm>
          <a:prstGeom prst="rect">
            <a:avLst/>
          </a:prstGeom>
          <a:noFill/>
        </p:spPr>
        <p:txBody>
          <a:bodyPr wrap="square">
            <a:spAutoFit/>
          </a:bodyPr>
          <a:lstStyle/>
          <a:p>
            <a:pPr algn="just"/>
            <a:r>
              <a:rPr lang="pt-BR" sz="1600" b="1" u="sng" dirty="0">
                <a:solidFill>
                  <a:srgbClr val="7F7F7F"/>
                </a:solidFill>
                <a:latin typeface="Arial" panose="020B0604020202020204" pitchFamily="34" charset="0"/>
                <a:cs typeface="Arial" panose="020B0604020202020204" pitchFamily="34" charset="0"/>
              </a:rPr>
              <a:t>Probabilidade:</a:t>
            </a:r>
          </a:p>
          <a:p>
            <a:pPr algn="just"/>
            <a:endParaRPr lang="pt-BR" sz="1600" b="1" u="sng" dirty="0">
              <a:solidFill>
                <a:srgbClr val="7F7F7F"/>
              </a:solidFill>
              <a:latin typeface="Arial" panose="020B0604020202020204" pitchFamily="34" charset="0"/>
              <a:cs typeface="Arial" panose="020B0604020202020204" pitchFamily="34" charset="0"/>
            </a:endParaRPr>
          </a:p>
          <a:p>
            <a:pPr algn="just"/>
            <a:r>
              <a:rPr lang="pt-BR" sz="1600" dirty="0">
                <a:solidFill>
                  <a:srgbClr val="7F7F7F"/>
                </a:solidFill>
                <a:latin typeface="Arial" panose="020B0604020202020204" pitchFamily="34" charset="0"/>
                <a:cs typeface="Arial" panose="020B0604020202020204" pitchFamily="34" charset="0"/>
              </a:rPr>
              <a:t>A partir do anexo do PNR 000068, definimos a probabilidade de acordo com cada critério:</a:t>
            </a: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r>
              <a:rPr lang="pt-BR" sz="1600" dirty="0">
                <a:solidFill>
                  <a:srgbClr val="7F7F7F"/>
                </a:solidFill>
                <a:latin typeface="Arial" panose="020B0604020202020204" pitchFamily="34" charset="0"/>
                <a:cs typeface="Arial" panose="020B0604020202020204" pitchFamily="34" charset="0"/>
              </a:rPr>
              <a:t>Possíveis probabilidades para a situação: </a:t>
            </a:r>
          </a:p>
          <a:p>
            <a:pPr marL="285750" indent="-285750" algn="just">
              <a:buFont typeface="Arial" panose="020B0604020202020204" pitchFamily="34" charset="0"/>
              <a:buChar char="•"/>
            </a:pPr>
            <a:endParaRPr lang="pt-BR" sz="1600" dirty="0">
              <a:solidFill>
                <a:srgbClr val="7F7F7F"/>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pt-BR" sz="1600" dirty="0">
                <a:solidFill>
                  <a:srgbClr val="7F7F7F"/>
                </a:solidFill>
                <a:latin typeface="Arial" panose="020B0604020202020204" pitchFamily="34" charset="0"/>
                <a:cs typeface="Arial" panose="020B0604020202020204" pitchFamily="34" charset="0"/>
              </a:rPr>
              <a:t>Remoto</a:t>
            </a:r>
          </a:p>
          <a:p>
            <a:pPr marL="285750" indent="-285750" algn="just">
              <a:buFont typeface="Arial" panose="020B0604020202020204" pitchFamily="34" charset="0"/>
              <a:buChar char="•"/>
            </a:pPr>
            <a:r>
              <a:rPr lang="pt-BR" sz="1600" dirty="0">
                <a:solidFill>
                  <a:srgbClr val="7F7F7F"/>
                </a:solidFill>
                <a:latin typeface="Arial" panose="020B0604020202020204" pitchFamily="34" charset="0"/>
                <a:cs typeface="Arial" panose="020B0604020202020204" pitchFamily="34" charset="0"/>
              </a:rPr>
              <a:t>Possível</a:t>
            </a: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p:txBody>
      </p:sp>
      <p:graphicFrame>
        <p:nvGraphicFramePr>
          <p:cNvPr id="3" name="Tabela 3">
            <a:extLst>
              <a:ext uri="{FF2B5EF4-FFF2-40B4-BE49-F238E27FC236}">
                <a16:creationId xmlns:a16="http://schemas.microsoft.com/office/drawing/2014/main" id="{EB48D5D1-FF4E-2D34-8BE7-DB09B350E2B2}"/>
              </a:ext>
            </a:extLst>
          </p:cNvPr>
          <p:cNvGraphicFramePr>
            <a:graphicFrameLocks noGrp="1"/>
          </p:cNvGraphicFramePr>
          <p:nvPr>
            <p:extLst>
              <p:ext uri="{D42A27DB-BD31-4B8C-83A1-F6EECF244321}">
                <p14:modId xmlns:p14="http://schemas.microsoft.com/office/powerpoint/2010/main" val="57556007"/>
              </p:ext>
            </p:extLst>
          </p:nvPr>
        </p:nvGraphicFramePr>
        <p:xfrm>
          <a:off x="2032000" y="1949833"/>
          <a:ext cx="8128000" cy="1656080"/>
        </p:xfrm>
        <a:graphic>
          <a:graphicData uri="http://schemas.openxmlformats.org/drawingml/2006/table">
            <a:tbl>
              <a:tblPr firstRow="1" bandRow="1">
                <a:tableStyleId>{D27102A9-8310-4765-A935-A1911B00CA55}</a:tableStyleId>
              </a:tblPr>
              <a:tblGrid>
                <a:gridCol w="4064000">
                  <a:extLst>
                    <a:ext uri="{9D8B030D-6E8A-4147-A177-3AD203B41FA5}">
                      <a16:colId xmlns:a16="http://schemas.microsoft.com/office/drawing/2014/main" val="648935201"/>
                    </a:ext>
                  </a:extLst>
                </a:gridCol>
                <a:gridCol w="4064000">
                  <a:extLst>
                    <a:ext uri="{9D8B030D-6E8A-4147-A177-3AD203B41FA5}">
                      <a16:colId xmlns:a16="http://schemas.microsoft.com/office/drawing/2014/main" val="1388266593"/>
                    </a:ext>
                  </a:extLst>
                </a:gridCol>
              </a:tblGrid>
              <a:tr h="370840">
                <a:tc>
                  <a:txBody>
                    <a:bodyPr/>
                    <a:lstStyle/>
                    <a:p>
                      <a:pPr algn="ctr"/>
                      <a:r>
                        <a:rPr lang="en-CA" sz="1200" b="1" kern="1200" dirty="0">
                          <a:solidFill>
                            <a:schemeClr val="tx1">
                              <a:lumMod val="75000"/>
                              <a:lumOff val="25000"/>
                            </a:schemeClr>
                          </a:solidFill>
                          <a:latin typeface="Arial" panose="020B0604020202020204" pitchFamily="34" charset="0"/>
                          <a:ea typeface="+mn-ea"/>
                          <a:cs typeface="Arial" panose="020B0604020202020204" pitchFamily="34" charset="0"/>
                        </a:rPr>
                        <a:t>Critério</a:t>
                      </a:r>
                    </a:p>
                  </a:txBody>
                  <a:tcPr/>
                </a:tc>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Categoria de acordo com a descrição apresentada no problema</a:t>
                      </a:r>
                    </a:p>
                  </a:txBody>
                  <a:tcPr/>
                </a:tc>
                <a:extLst>
                  <a:ext uri="{0D108BD9-81ED-4DB2-BD59-A6C34878D82A}">
                    <a16:rowId xmlns:a16="http://schemas.microsoft.com/office/drawing/2014/main" val="3417965533"/>
                  </a:ext>
                </a:extLst>
              </a:tr>
              <a:tr h="370840">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Hierarquia de controles</a:t>
                      </a:r>
                    </a:p>
                  </a:txBody>
                  <a:tcPr/>
                </a:tc>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Remoto  ou possível</a:t>
                      </a:r>
                    </a:p>
                  </a:txBody>
                  <a:tcPr/>
                </a:tc>
                <a:extLst>
                  <a:ext uri="{0D108BD9-81ED-4DB2-BD59-A6C34878D82A}">
                    <a16:rowId xmlns:a16="http://schemas.microsoft.com/office/drawing/2014/main" val="3383347043"/>
                  </a:ext>
                </a:extLst>
              </a:tr>
              <a:tr h="370840">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Procedimentação e treinamento</a:t>
                      </a:r>
                    </a:p>
                    <a:p>
                      <a:pPr algn="ctr"/>
                      <a:endParaRPr lang="en-CA" sz="1200" dirty="0">
                        <a:solidFill>
                          <a:schemeClr val="tx1">
                            <a:lumMod val="75000"/>
                            <a:lumOff val="25000"/>
                          </a:schemeClr>
                        </a:solidFill>
                        <a:latin typeface="Arial" panose="020B0604020202020204" pitchFamily="34" charset="0"/>
                        <a:cs typeface="Arial" panose="020B0604020202020204" pitchFamily="34" charset="0"/>
                      </a:endParaRPr>
                    </a:p>
                  </a:txBody>
                  <a:tcPr/>
                </a:tc>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Muito remoto a possível</a:t>
                      </a:r>
                    </a:p>
                  </a:txBody>
                  <a:tcPr/>
                </a:tc>
                <a:extLst>
                  <a:ext uri="{0D108BD9-81ED-4DB2-BD59-A6C34878D82A}">
                    <a16:rowId xmlns:a16="http://schemas.microsoft.com/office/drawing/2014/main" val="3259398212"/>
                  </a:ext>
                </a:extLst>
              </a:tr>
              <a:tr h="370840">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Histórico de ocorrências</a:t>
                      </a:r>
                    </a:p>
                  </a:txBody>
                  <a:tcPr/>
                </a:tc>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Provável ou remoto</a:t>
                      </a:r>
                    </a:p>
                  </a:txBody>
                  <a:tcPr/>
                </a:tc>
                <a:extLst>
                  <a:ext uri="{0D108BD9-81ED-4DB2-BD59-A6C34878D82A}">
                    <a16:rowId xmlns:a16="http://schemas.microsoft.com/office/drawing/2014/main" val="3849971834"/>
                  </a:ext>
                </a:extLst>
              </a:tr>
            </a:tbl>
          </a:graphicData>
        </a:graphic>
      </p:graphicFrame>
    </p:spTree>
    <p:extLst>
      <p:ext uri="{BB962C8B-B14F-4D97-AF65-F5344CB8AC3E}">
        <p14:creationId xmlns:p14="http://schemas.microsoft.com/office/powerpoint/2010/main" val="19500144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9" name="Imagem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9" name="Imagem 8">
            <a:extLst>
              <a:ext uri="{FF2B5EF4-FFF2-40B4-BE49-F238E27FC236}">
                <a16:creationId xmlns:a16="http://schemas.microsoft.com/office/drawing/2014/main" id="{4147204A-3530-406A-BC80-9582223E6F0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
        <p:nvSpPr>
          <p:cNvPr id="11" name="Retângulo 10">
            <a:extLst>
              <a:ext uri="{FF2B5EF4-FFF2-40B4-BE49-F238E27FC236}">
                <a16:creationId xmlns:a16="http://schemas.microsoft.com/office/drawing/2014/main" id="{28DE89C1-5E22-46C9-8AD1-89518DE8EFFE}"/>
              </a:ext>
            </a:extLst>
          </p:cNvPr>
          <p:cNvSpPr/>
          <p:nvPr/>
        </p:nvSpPr>
        <p:spPr>
          <a:xfrm>
            <a:off x="10446327" y="7121383"/>
            <a:ext cx="1025237" cy="8589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050" dirty="0"/>
              <a:t>Incluir ícone para chamar hiperlink do Excel com régua</a:t>
            </a:r>
          </a:p>
        </p:txBody>
      </p:sp>
      <p:sp>
        <p:nvSpPr>
          <p:cNvPr id="20" name="CaixaDeTexto 19">
            <a:extLst>
              <a:ext uri="{FF2B5EF4-FFF2-40B4-BE49-F238E27FC236}">
                <a16:creationId xmlns:a16="http://schemas.microsoft.com/office/drawing/2014/main" id="{5C1CD9AF-DB9A-4BBA-9BFE-C706D6418A46}"/>
              </a:ext>
            </a:extLst>
          </p:cNvPr>
          <p:cNvSpPr txBox="1"/>
          <p:nvPr/>
        </p:nvSpPr>
        <p:spPr>
          <a:xfrm>
            <a:off x="1746110" y="123151"/>
            <a:ext cx="10461779" cy="553998"/>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3000" b="1" dirty="0">
                <a:solidFill>
                  <a:schemeClr val="bg1"/>
                </a:solidFill>
                <a:latin typeface="Arial" panose="020B0604020202020204" pitchFamily="34" charset="0"/>
                <a:cs typeface="Arial" panose="020B0604020202020204" pitchFamily="34" charset="0"/>
              </a:rPr>
              <a:t>Cenário 02: empregado que não adentra a área isolada:</a:t>
            </a:r>
            <a:endParaRPr lang="pt-BR" sz="3000" dirty="0">
              <a:solidFill>
                <a:schemeClr val="bg1"/>
              </a:solidFill>
              <a:latin typeface="Arial" panose="020B0604020202020204" pitchFamily="34" charset="0"/>
              <a:cs typeface="Arial" panose="020B0604020202020204" pitchFamily="34" charset="0"/>
            </a:endParaRPr>
          </a:p>
        </p:txBody>
      </p:sp>
      <p:graphicFrame>
        <p:nvGraphicFramePr>
          <p:cNvPr id="8" name="Tabela 2">
            <a:extLst>
              <a:ext uri="{FF2B5EF4-FFF2-40B4-BE49-F238E27FC236}">
                <a16:creationId xmlns:a16="http://schemas.microsoft.com/office/drawing/2014/main" id="{FD7E06E2-D735-A375-7C9E-5836CDDA801B}"/>
              </a:ext>
            </a:extLst>
          </p:cNvPr>
          <p:cNvGraphicFramePr>
            <a:graphicFrameLocks noGrp="1"/>
          </p:cNvGraphicFramePr>
          <p:nvPr/>
        </p:nvGraphicFramePr>
        <p:xfrm>
          <a:off x="2032000" y="1494280"/>
          <a:ext cx="8128000" cy="3479800"/>
        </p:xfrm>
        <a:graphic>
          <a:graphicData uri="http://schemas.openxmlformats.org/drawingml/2006/table">
            <a:tbl>
              <a:tblPr firstRow="1" bandRow="1">
                <a:tableStyleId>{C083E6E3-FA7D-4D7B-A595-EF9225AFEA82}</a:tableStyleId>
              </a:tblPr>
              <a:tblGrid>
                <a:gridCol w="2032000">
                  <a:extLst>
                    <a:ext uri="{9D8B030D-6E8A-4147-A177-3AD203B41FA5}">
                      <a16:colId xmlns:a16="http://schemas.microsoft.com/office/drawing/2014/main" val="663997171"/>
                    </a:ext>
                  </a:extLst>
                </a:gridCol>
                <a:gridCol w="2032000">
                  <a:extLst>
                    <a:ext uri="{9D8B030D-6E8A-4147-A177-3AD203B41FA5}">
                      <a16:colId xmlns:a16="http://schemas.microsoft.com/office/drawing/2014/main" val="670574502"/>
                    </a:ext>
                  </a:extLst>
                </a:gridCol>
                <a:gridCol w="2032000">
                  <a:extLst>
                    <a:ext uri="{9D8B030D-6E8A-4147-A177-3AD203B41FA5}">
                      <a16:colId xmlns:a16="http://schemas.microsoft.com/office/drawing/2014/main" val="879051715"/>
                    </a:ext>
                  </a:extLst>
                </a:gridCol>
                <a:gridCol w="2032000">
                  <a:extLst>
                    <a:ext uri="{9D8B030D-6E8A-4147-A177-3AD203B41FA5}">
                      <a16:colId xmlns:a16="http://schemas.microsoft.com/office/drawing/2014/main" val="220590956"/>
                    </a:ext>
                  </a:extLst>
                </a:gridCol>
              </a:tblGrid>
              <a:tr h="370840">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Causa</a:t>
                      </a:r>
                    </a:p>
                  </a:txBody>
                  <a:tcPr/>
                </a:tc>
                <a:tc>
                  <a:txBody>
                    <a:bodyPr/>
                    <a:lstStyle/>
                    <a:p>
                      <a:pPr lvl="1" algn="ctr"/>
                      <a:r>
                        <a:rPr lang="en-CA" sz="1200" dirty="0">
                          <a:solidFill>
                            <a:schemeClr val="tx1">
                              <a:lumMod val="75000"/>
                              <a:lumOff val="25000"/>
                            </a:schemeClr>
                          </a:solidFill>
                          <a:latin typeface="Arial" panose="020B0604020202020204" pitchFamily="34" charset="0"/>
                          <a:cs typeface="Arial" panose="020B0604020202020204" pitchFamily="34" charset="0"/>
                        </a:rPr>
                        <a:t>Controle</a:t>
                      </a:r>
                    </a:p>
                  </a:txBody>
                  <a:tcPr/>
                </a:tc>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Objetivo</a:t>
                      </a:r>
                    </a:p>
                  </a:txBody>
                  <a:tcPr/>
                </a:tc>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Tipo de controles</a:t>
                      </a:r>
                    </a:p>
                  </a:txBody>
                  <a:tcPr/>
                </a:tc>
                <a:extLst>
                  <a:ext uri="{0D108BD9-81ED-4DB2-BD59-A6C34878D82A}">
                    <a16:rowId xmlns:a16="http://schemas.microsoft.com/office/drawing/2014/main" val="122582008"/>
                  </a:ext>
                </a:extLst>
              </a:tr>
              <a:tr h="370840">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Rompimento da cinta</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Inspeções periódicas nas cintas</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Identificar desvios e avarias nos acessórios</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Administrativo</a:t>
                      </a:r>
                    </a:p>
                  </a:txBody>
                  <a:tcPr/>
                </a:tc>
                <a:extLst>
                  <a:ext uri="{0D108BD9-81ED-4DB2-BD59-A6C34878D82A}">
                    <a16:rowId xmlns:a16="http://schemas.microsoft.com/office/drawing/2014/main" val="3047423220"/>
                  </a:ext>
                </a:extLst>
              </a:tr>
              <a:tr h="370840">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Sobrecarga do equipamento</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Sensor de sobrecarga</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Indica quando o equipametno ultrapassa a capadidade de carga</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Engenharia</a:t>
                      </a:r>
                    </a:p>
                  </a:txBody>
                  <a:tcPr/>
                </a:tc>
                <a:extLst>
                  <a:ext uri="{0D108BD9-81ED-4DB2-BD59-A6C34878D82A}">
                    <a16:rowId xmlns:a16="http://schemas.microsoft.com/office/drawing/2014/main" val="2745938518"/>
                  </a:ext>
                </a:extLst>
              </a:tr>
              <a:tr h="370840">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Tombamento do equipamento</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Abertura completa das patolas</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Provê maior estabilidade para o equipamento</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Engenharia</a:t>
                      </a:r>
                    </a:p>
                  </a:txBody>
                  <a:tcPr/>
                </a:tc>
                <a:extLst>
                  <a:ext uri="{0D108BD9-81ED-4DB2-BD59-A6C34878D82A}">
                    <a16:rowId xmlns:a16="http://schemas.microsoft.com/office/drawing/2014/main" val="2334149958"/>
                  </a:ext>
                </a:extLst>
              </a:tr>
              <a:tr h="370840">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Empregado posiconado abaixo da carga</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Capacitação e orientação específica sobre não posicionamento sob carga suspensa.</a:t>
                      </a:r>
                    </a:p>
                    <a:p>
                      <a:pPr algn="ctr"/>
                      <a:endParaRPr lang="en-CA" sz="1200" b="0" dirty="0">
                        <a:solidFill>
                          <a:schemeClr val="tx1">
                            <a:lumMod val="75000"/>
                            <a:lumOff val="25000"/>
                          </a:schemeClr>
                        </a:solidFill>
                        <a:latin typeface="Arial" panose="020B0604020202020204" pitchFamily="34" charset="0"/>
                        <a:cs typeface="Arial" panose="020B0604020202020204" pitchFamily="34" charset="0"/>
                      </a:endParaRPr>
                    </a:p>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 </a:t>
                      </a:r>
                    </a:p>
                    <a:p>
                      <a:pPr algn="ctr"/>
                      <a:endParaRPr lang="en-CA" sz="1200" b="0" dirty="0">
                        <a:solidFill>
                          <a:schemeClr val="tx1">
                            <a:lumMod val="75000"/>
                            <a:lumOff val="25000"/>
                          </a:schemeClr>
                        </a:solidFill>
                        <a:latin typeface="Arial" panose="020B0604020202020204" pitchFamily="34" charset="0"/>
                        <a:cs typeface="Arial" panose="020B0604020202020204" pitchFamily="34" charset="0"/>
                      </a:endParaRPr>
                    </a:p>
                    <a:p>
                      <a:pPr algn="ctr"/>
                      <a:r>
                        <a:rPr lang="en-CA" sz="1200" b="0" dirty="0" err="1">
                          <a:solidFill>
                            <a:schemeClr val="tx1">
                              <a:lumMod val="75000"/>
                              <a:lumOff val="25000"/>
                            </a:schemeClr>
                          </a:solidFill>
                          <a:latin typeface="Arial" panose="020B0604020202020204" pitchFamily="34" charset="0"/>
                          <a:cs typeface="Arial" panose="020B0604020202020204" pitchFamily="34" charset="0"/>
                        </a:rPr>
                        <a:t>Isolamento</a:t>
                      </a:r>
                      <a:r>
                        <a:rPr lang="en-CA" sz="1200" b="0" dirty="0">
                          <a:solidFill>
                            <a:schemeClr val="tx1">
                              <a:lumMod val="75000"/>
                              <a:lumOff val="25000"/>
                            </a:schemeClr>
                          </a:solidFill>
                          <a:latin typeface="Arial" panose="020B0604020202020204" pitchFamily="34" charset="0"/>
                          <a:cs typeface="Arial" panose="020B0604020202020204" pitchFamily="34" charset="0"/>
                        </a:rPr>
                        <a:t> de </a:t>
                      </a:r>
                      <a:r>
                        <a:rPr lang="en-CA" sz="1200" b="0" dirty="0" err="1">
                          <a:solidFill>
                            <a:schemeClr val="tx1">
                              <a:lumMod val="75000"/>
                              <a:lumOff val="25000"/>
                            </a:schemeClr>
                          </a:solidFill>
                          <a:latin typeface="Arial" panose="020B0604020202020204" pitchFamily="34" charset="0"/>
                          <a:cs typeface="Arial" panose="020B0604020202020204" pitchFamily="34" charset="0"/>
                        </a:rPr>
                        <a:t>área</a:t>
                      </a:r>
                      <a:endParaRPr lang="en-CA" sz="1200" b="0" dirty="0">
                        <a:solidFill>
                          <a:schemeClr val="tx1">
                            <a:lumMod val="75000"/>
                            <a:lumOff val="25000"/>
                          </a:schemeClr>
                        </a:solidFill>
                        <a:latin typeface="Arial" panose="020B0604020202020204" pitchFamily="34" charset="0"/>
                        <a:cs typeface="Arial" panose="020B0604020202020204" pitchFamily="34" charset="0"/>
                      </a:endParaRP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Indica ações necessárias nas atividades de içamento. </a:t>
                      </a:r>
                    </a:p>
                  </a:txBody>
                  <a:tcPr/>
                </a:tc>
                <a:tc>
                  <a:txBody>
                    <a:bodyPr/>
                    <a:lstStyle/>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Administrativo </a:t>
                      </a:r>
                    </a:p>
                    <a:p>
                      <a:pPr algn="ctr"/>
                      <a:endParaRPr lang="en-CA" sz="1200" b="0" dirty="0">
                        <a:solidFill>
                          <a:schemeClr val="tx1">
                            <a:lumMod val="75000"/>
                            <a:lumOff val="25000"/>
                          </a:schemeClr>
                        </a:solidFill>
                        <a:latin typeface="Arial" panose="020B0604020202020204" pitchFamily="34" charset="0"/>
                        <a:cs typeface="Arial" panose="020B0604020202020204" pitchFamily="34" charset="0"/>
                      </a:endParaRPr>
                    </a:p>
                    <a:p>
                      <a:pPr algn="ctr"/>
                      <a:endParaRPr lang="en-CA" sz="1200" b="0" dirty="0">
                        <a:solidFill>
                          <a:schemeClr val="tx1">
                            <a:lumMod val="75000"/>
                            <a:lumOff val="25000"/>
                          </a:schemeClr>
                        </a:solidFill>
                        <a:latin typeface="Arial" panose="020B0604020202020204" pitchFamily="34" charset="0"/>
                        <a:cs typeface="Arial" panose="020B0604020202020204" pitchFamily="34" charset="0"/>
                      </a:endParaRPr>
                    </a:p>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a:t>
                      </a:r>
                    </a:p>
                    <a:p>
                      <a:pPr algn="ctr"/>
                      <a:endParaRPr lang="en-CA" sz="1200" b="0" dirty="0">
                        <a:solidFill>
                          <a:schemeClr val="tx1">
                            <a:lumMod val="75000"/>
                            <a:lumOff val="25000"/>
                          </a:schemeClr>
                        </a:solidFill>
                        <a:latin typeface="Arial" panose="020B0604020202020204" pitchFamily="34" charset="0"/>
                        <a:cs typeface="Arial" panose="020B0604020202020204" pitchFamily="34" charset="0"/>
                      </a:endParaRPr>
                    </a:p>
                    <a:p>
                      <a:pPr algn="ctr"/>
                      <a:r>
                        <a:rPr lang="en-CA" sz="1200" b="0" dirty="0">
                          <a:solidFill>
                            <a:schemeClr val="tx1">
                              <a:lumMod val="75000"/>
                              <a:lumOff val="25000"/>
                            </a:schemeClr>
                          </a:solidFill>
                          <a:latin typeface="Arial" panose="020B0604020202020204" pitchFamily="34" charset="0"/>
                          <a:cs typeface="Arial" panose="020B0604020202020204" pitchFamily="34" charset="0"/>
                        </a:rPr>
                        <a:t>Engenharia </a:t>
                      </a:r>
                    </a:p>
                  </a:txBody>
                  <a:tcPr/>
                </a:tc>
                <a:extLst>
                  <a:ext uri="{0D108BD9-81ED-4DB2-BD59-A6C34878D82A}">
                    <a16:rowId xmlns:a16="http://schemas.microsoft.com/office/drawing/2014/main" val="3699082916"/>
                  </a:ext>
                </a:extLst>
              </a:tr>
            </a:tbl>
          </a:graphicData>
        </a:graphic>
      </p:graphicFrame>
      <p:sp>
        <p:nvSpPr>
          <p:cNvPr id="10" name="CaixaDeTexto 9">
            <a:extLst>
              <a:ext uri="{FF2B5EF4-FFF2-40B4-BE49-F238E27FC236}">
                <a16:creationId xmlns:a16="http://schemas.microsoft.com/office/drawing/2014/main" id="{45086071-449D-F492-0B57-E5BE8946F9EF}"/>
              </a:ext>
            </a:extLst>
          </p:cNvPr>
          <p:cNvSpPr txBox="1"/>
          <p:nvPr/>
        </p:nvSpPr>
        <p:spPr>
          <a:xfrm>
            <a:off x="0" y="916138"/>
            <a:ext cx="12192000" cy="1815882"/>
          </a:xfrm>
          <a:prstGeom prst="rect">
            <a:avLst/>
          </a:prstGeom>
          <a:noFill/>
        </p:spPr>
        <p:txBody>
          <a:bodyPr wrap="square">
            <a:spAutoFit/>
          </a:bodyPr>
          <a:lstStyle/>
          <a:p>
            <a:pPr algn="just"/>
            <a:r>
              <a:rPr lang="pt-BR" sz="1600" b="1" u="sng" dirty="0">
                <a:solidFill>
                  <a:srgbClr val="7F7F7F"/>
                </a:solidFill>
                <a:latin typeface="Arial" panose="020B0604020202020204" pitchFamily="34" charset="0"/>
                <a:cs typeface="Arial" panose="020B0604020202020204" pitchFamily="34" charset="0"/>
              </a:rPr>
              <a:t>Controles</a:t>
            </a:r>
            <a:r>
              <a:rPr lang="pt-BR" sz="1600" dirty="0">
                <a:solidFill>
                  <a:srgbClr val="7F7F7F"/>
                </a:solidFill>
                <a:latin typeface="Arial" panose="020B0604020202020204" pitchFamily="34" charset="0"/>
                <a:cs typeface="Arial" panose="020B0604020202020204" pitchFamily="34" charset="0"/>
              </a:rPr>
              <a:t>: </a:t>
            </a: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68877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9" name="Imagem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9" name="Imagem 8">
            <a:extLst>
              <a:ext uri="{FF2B5EF4-FFF2-40B4-BE49-F238E27FC236}">
                <a16:creationId xmlns:a16="http://schemas.microsoft.com/office/drawing/2014/main" id="{4147204A-3530-406A-BC80-9582223E6F0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
        <p:nvSpPr>
          <p:cNvPr id="20" name="CaixaDeTexto 19">
            <a:extLst>
              <a:ext uri="{FF2B5EF4-FFF2-40B4-BE49-F238E27FC236}">
                <a16:creationId xmlns:a16="http://schemas.microsoft.com/office/drawing/2014/main" id="{5C1CD9AF-DB9A-4BBA-9BFE-C706D6418A46}"/>
              </a:ext>
            </a:extLst>
          </p:cNvPr>
          <p:cNvSpPr txBox="1"/>
          <p:nvPr/>
        </p:nvSpPr>
        <p:spPr>
          <a:xfrm>
            <a:off x="1746110" y="123151"/>
            <a:ext cx="10461779" cy="553998"/>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3000" b="1" dirty="0">
                <a:solidFill>
                  <a:schemeClr val="bg1"/>
                </a:solidFill>
                <a:latin typeface="Arial" panose="020B0604020202020204" pitchFamily="34" charset="0"/>
                <a:cs typeface="Arial" panose="020B0604020202020204" pitchFamily="34" charset="0"/>
              </a:rPr>
              <a:t>Cenário 02: empregado que não adentra a área isolada:</a:t>
            </a:r>
            <a:endParaRPr lang="pt-BR" sz="3000" dirty="0">
              <a:solidFill>
                <a:schemeClr val="bg1"/>
              </a:solidFill>
              <a:latin typeface="Arial" panose="020B0604020202020204" pitchFamily="34" charset="0"/>
              <a:cs typeface="Arial" panose="020B0604020202020204" pitchFamily="34" charset="0"/>
            </a:endParaRPr>
          </a:p>
        </p:txBody>
      </p:sp>
      <p:sp>
        <p:nvSpPr>
          <p:cNvPr id="10" name="CaixaDeTexto 9">
            <a:extLst>
              <a:ext uri="{FF2B5EF4-FFF2-40B4-BE49-F238E27FC236}">
                <a16:creationId xmlns:a16="http://schemas.microsoft.com/office/drawing/2014/main" id="{45086071-449D-F492-0B57-E5BE8946F9EF}"/>
              </a:ext>
            </a:extLst>
          </p:cNvPr>
          <p:cNvSpPr txBox="1"/>
          <p:nvPr/>
        </p:nvSpPr>
        <p:spPr>
          <a:xfrm>
            <a:off x="0" y="916138"/>
            <a:ext cx="12192000" cy="1815882"/>
          </a:xfrm>
          <a:prstGeom prst="rect">
            <a:avLst/>
          </a:prstGeom>
          <a:noFill/>
        </p:spPr>
        <p:txBody>
          <a:bodyPr wrap="square">
            <a:spAutoFit/>
          </a:bodyPr>
          <a:lstStyle/>
          <a:p>
            <a:pPr algn="just"/>
            <a:r>
              <a:rPr lang="pt-BR" sz="1600" b="1" u="sng" dirty="0">
                <a:solidFill>
                  <a:srgbClr val="7F7F7F"/>
                </a:solidFill>
                <a:latin typeface="Arial" panose="020B0604020202020204" pitchFamily="34" charset="0"/>
                <a:cs typeface="Arial" panose="020B0604020202020204" pitchFamily="34" charset="0"/>
              </a:rPr>
              <a:t>Probabilidade</a:t>
            </a:r>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p:txBody>
      </p:sp>
      <p:graphicFrame>
        <p:nvGraphicFramePr>
          <p:cNvPr id="12" name="Tabela 3">
            <a:extLst>
              <a:ext uri="{FF2B5EF4-FFF2-40B4-BE49-F238E27FC236}">
                <a16:creationId xmlns:a16="http://schemas.microsoft.com/office/drawing/2014/main" id="{94D7F2EF-E522-72EF-BCC4-B07C28DA4673}"/>
              </a:ext>
            </a:extLst>
          </p:cNvPr>
          <p:cNvGraphicFramePr>
            <a:graphicFrameLocks noGrp="1"/>
          </p:cNvGraphicFramePr>
          <p:nvPr>
            <p:extLst>
              <p:ext uri="{D42A27DB-BD31-4B8C-83A1-F6EECF244321}">
                <p14:modId xmlns:p14="http://schemas.microsoft.com/office/powerpoint/2010/main" val="2734713166"/>
              </p:ext>
            </p:extLst>
          </p:nvPr>
        </p:nvGraphicFramePr>
        <p:xfrm>
          <a:off x="2032000" y="1597784"/>
          <a:ext cx="8128000" cy="1656080"/>
        </p:xfrm>
        <a:graphic>
          <a:graphicData uri="http://schemas.openxmlformats.org/drawingml/2006/table">
            <a:tbl>
              <a:tblPr firstRow="1" bandRow="1">
                <a:tableStyleId>{D27102A9-8310-4765-A935-A1911B00CA55}</a:tableStyleId>
              </a:tblPr>
              <a:tblGrid>
                <a:gridCol w="4064000">
                  <a:extLst>
                    <a:ext uri="{9D8B030D-6E8A-4147-A177-3AD203B41FA5}">
                      <a16:colId xmlns:a16="http://schemas.microsoft.com/office/drawing/2014/main" val="648935201"/>
                    </a:ext>
                  </a:extLst>
                </a:gridCol>
                <a:gridCol w="4064000">
                  <a:extLst>
                    <a:ext uri="{9D8B030D-6E8A-4147-A177-3AD203B41FA5}">
                      <a16:colId xmlns:a16="http://schemas.microsoft.com/office/drawing/2014/main" val="1388266593"/>
                    </a:ext>
                  </a:extLst>
                </a:gridCol>
              </a:tblGrid>
              <a:tr h="370840">
                <a:tc>
                  <a:txBody>
                    <a:bodyPr/>
                    <a:lstStyle/>
                    <a:p>
                      <a:pPr algn="ctr"/>
                      <a:r>
                        <a:rPr lang="en-CA" sz="1200" b="1" kern="1200" dirty="0">
                          <a:solidFill>
                            <a:schemeClr val="tx1">
                              <a:lumMod val="75000"/>
                              <a:lumOff val="25000"/>
                            </a:schemeClr>
                          </a:solidFill>
                          <a:latin typeface="Arial" panose="020B0604020202020204" pitchFamily="34" charset="0"/>
                          <a:ea typeface="+mn-ea"/>
                          <a:cs typeface="Arial" panose="020B0604020202020204" pitchFamily="34" charset="0"/>
                        </a:rPr>
                        <a:t>Critério</a:t>
                      </a:r>
                    </a:p>
                  </a:txBody>
                  <a:tcPr/>
                </a:tc>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Categoria de acordo com a descrição apresentada no problema</a:t>
                      </a:r>
                    </a:p>
                  </a:txBody>
                  <a:tcPr/>
                </a:tc>
                <a:extLst>
                  <a:ext uri="{0D108BD9-81ED-4DB2-BD59-A6C34878D82A}">
                    <a16:rowId xmlns:a16="http://schemas.microsoft.com/office/drawing/2014/main" val="3417965533"/>
                  </a:ext>
                </a:extLst>
              </a:tr>
              <a:tr h="370840">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Hierarquia de controles</a:t>
                      </a:r>
                    </a:p>
                  </a:txBody>
                  <a:tcPr/>
                </a:tc>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Remoto </a:t>
                      </a:r>
                    </a:p>
                  </a:txBody>
                  <a:tcPr/>
                </a:tc>
                <a:extLst>
                  <a:ext uri="{0D108BD9-81ED-4DB2-BD59-A6C34878D82A}">
                    <a16:rowId xmlns:a16="http://schemas.microsoft.com/office/drawing/2014/main" val="3383347043"/>
                  </a:ext>
                </a:extLst>
              </a:tr>
              <a:tr h="370840">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Procedimentação e treinamento</a:t>
                      </a:r>
                    </a:p>
                    <a:p>
                      <a:pPr algn="ctr"/>
                      <a:endParaRPr lang="en-CA" sz="1200" dirty="0">
                        <a:solidFill>
                          <a:schemeClr val="tx1">
                            <a:lumMod val="75000"/>
                            <a:lumOff val="25000"/>
                          </a:schemeClr>
                        </a:solidFill>
                        <a:latin typeface="Arial" panose="020B0604020202020204" pitchFamily="34" charset="0"/>
                        <a:cs typeface="Arial" panose="020B0604020202020204" pitchFamily="34" charset="0"/>
                      </a:endParaRPr>
                    </a:p>
                  </a:txBody>
                  <a:tcPr/>
                </a:tc>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Muito remoto a possível</a:t>
                      </a:r>
                    </a:p>
                  </a:txBody>
                  <a:tcPr/>
                </a:tc>
                <a:extLst>
                  <a:ext uri="{0D108BD9-81ED-4DB2-BD59-A6C34878D82A}">
                    <a16:rowId xmlns:a16="http://schemas.microsoft.com/office/drawing/2014/main" val="3259398212"/>
                  </a:ext>
                </a:extLst>
              </a:tr>
              <a:tr h="370840">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Histórico de ocorrências</a:t>
                      </a:r>
                    </a:p>
                  </a:txBody>
                  <a:tcPr/>
                </a:tc>
                <a:tc>
                  <a:txBody>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Provável ou remoto</a:t>
                      </a:r>
                    </a:p>
                  </a:txBody>
                  <a:tcPr/>
                </a:tc>
                <a:extLst>
                  <a:ext uri="{0D108BD9-81ED-4DB2-BD59-A6C34878D82A}">
                    <a16:rowId xmlns:a16="http://schemas.microsoft.com/office/drawing/2014/main" val="3849971834"/>
                  </a:ext>
                </a:extLst>
              </a:tr>
            </a:tbl>
          </a:graphicData>
        </a:graphic>
      </p:graphicFrame>
    </p:spTree>
    <p:extLst>
      <p:ext uri="{BB962C8B-B14F-4D97-AF65-F5344CB8AC3E}">
        <p14:creationId xmlns:p14="http://schemas.microsoft.com/office/powerpoint/2010/main" val="122776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9" name="Imagem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9" name="Imagem 8">
            <a:extLst>
              <a:ext uri="{FF2B5EF4-FFF2-40B4-BE49-F238E27FC236}">
                <a16:creationId xmlns:a16="http://schemas.microsoft.com/office/drawing/2014/main" id="{4147204A-3530-406A-BC80-9582223E6F0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
        <p:nvSpPr>
          <p:cNvPr id="20" name="CaixaDeTexto 19">
            <a:extLst>
              <a:ext uri="{FF2B5EF4-FFF2-40B4-BE49-F238E27FC236}">
                <a16:creationId xmlns:a16="http://schemas.microsoft.com/office/drawing/2014/main" id="{5C1CD9AF-DB9A-4BBA-9BFE-C706D6418A46}"/>
              </a:ext>
            </a:extLst>
          </p:cNvPr>
          <p:cNvSpPr txBox="1"/>
          <p:nvPr/>
        </p:nvSpPr>
        <p:spPr>
          <a:xfrm>
            <a:off x="1746110" y="123151"/>
            <a:ext cx="10461779" cy="553998"/>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3000" b="1" dirty="0">
                <a:solidFill>
                  <a:schemeClr val="bg1"/>
                </a:solidFill>
                <a:latin typeface="Arial" panose="020B0604020202020204" pitchFamily="34" charset="0"/>
                <a:cs typeface="Arial" panose="020B0604020202020204" pitchFamily="34" charset="0"/>
              </a:rPr>
              <a:t>Definindo o nível do risco:</a:t>
            </a:r>
            <a:endParaRPr lang="pt-BR" sz="3000" dirty="0">
              <a:solidFill>
                <a:schemeClr val="bg1"/>
              </a:solidFill>
              <a:latin typeface="Arial" panose="020B0604020202020204" pitchFamily="34" charset="0"/>
              <a:cs typeface="Arial" panose="020B0604020202020204" pitchFamily="34" charset="0"/>
            </a:endParaRPr>
          </a:p>
        </p:txBody>
      </p:sp>
      <p:sp>
        <p:nvSpPr>
          <p:cNvPr id="10" name="CaixaDeTexto 9">
            <a:extLst>
              <a:ext uri="{FF2B5EF4-FFF2-40B4-BE49-F238E27FC236}">
                <a16:creationId xmlns:a16="http://schemas.microsoft.com/office/drawing/2014/main" id="{45086071-449D-F492-0B57-E5BE8946F9EF}"/>
              </a:ext>
            </a:extLst>
          </p:cNvPr>
          <p:cNvSpPr txBox="1"/>
          <p:nvPr/>
        </p:nvSpPr>
        <p:spPr>
          <a:xfrm>
            <a:off x="0" y="916138"/>
            <a:ext cx="12192000" cy="1815882"/>
          </a:xfrm>
          <a:prstGeom prst="rect">
            <a:avLst/>
          </a:prstGeom>
          <a:noFill/>
        </p:spPr>
        <p:txBody>
          <a:bodyPr wrap="square">
            <a:spAutoFit/>
          </a:bodyPr>
          <a:lstStyle/>
          <a:p>
            <a:pPr algn="just"/>
            <a:r>
              <a:rPr lang="pt-BR" sz="1600" dirty="0">
                <a:solidFill>
                  <a:srgbClr val="7F7F7F"/>
                </a:solidFill>
                <a:latin typeface="Arial" panose="020B0604020202020204" pitchFamily="34" charset="0"/>
                <a:cs typeface="Arial" panose="020B0604020202020204" pitchFamily="34" charset="0"/>
              </a:rPr>
              <a:t>Considerando a severidade e a probabilidade para cada cenário:</a:t>
            </a: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a:p>
            <a:pPr algn="just"/>
            <a:endParaRPr lang="pt-BR" sz="1600" dirty="0">
              <a:solidFill>
                <a:srgbClr val="7F7F7F"/>
              </a:solidFill>
              <a:latin typeface="Arial" panose="020B0604020202020204" pitchFamily="34" charset="0"/>
              <a:cs typeface="Arial" panose="020B0604020202020204" pitchFamily="34" charset="0"/>
            </a:endParaRPr>
          </a:p>
        </p:txBody>
      </p:sp>
      <p:graphicFrame>
        <p:nvGraphicFramePr>
          <p:cNvPr id="2" name="Objeto 1">
            <a:extLst>
              <a:ext uri="{FF2B5EF4-FFF2-40B4-BE49-F238E27FC236}">
                <a16:creationId xmlns:a16="http://schemas.microsoft.com/office/drawing/2014/main" id="{9E9DB1B5-B660-7985-E033-E2BB2B339353}"/>
              </a:ext>
            </a:extLst>
          </p:cNvPr>
          <p:cNvGraphicFramePr>
            <a:graphicFrameLocks noChangeAspect="1"/>
          </p:cNvGraphicFramePr>
          <p:nvPr>
            <p:extLst>
              <p:ext uri="{D42A27DB-BD31-4B8C-83A1-F6EECF244321}">
                <p14:modId xmlns:p14="http://schemas.microsoft.com/office/powerpoint/2010/main" val="81649110"/>
              </p:ext>
            </p:extLst>
          </p:nvPr>
        </p:nvGraphicFramePr>
        <p:xfrm>
          <a:off x="1914101" y="1357967"/>
          <a:ext cx="6594270" cy="4142065"/>
        </p:xfrm>
        <a:graphic>
          <a:graphicData uri="http://schemas.openxmlformats.org/presentationml/2006/ole">
            <mc:AlternateContent xmlns:mc="http://schemas.openxmlformats.org/markup-compatibility/2006">
              <mc:Choice xmlns:v="urn:schemas-microsoft-com:vml" Requires="v">
                <p:oleObj name="Worksheet" r:id="rId5" imgW="4943395" imgH="3104943" progId="Excel.Sheet.12">
                  <p:embed/>
                </p:oleObj>
              </mc:Choice>
              <mc:Fallback>
                <p:oleObj name="Worksheet" r:id="rId5" imgW="4943395" imgH="3104943" progId="Excel.Sheet.12">
                  <p:embed/>
                  <p:pic>
                    <p:nvPicPr>
                      <p:cNvPr id="2" name="Objeto 1">
                        <a:extLst>
                          <a:ext uri="{FF2B5EF4-FFF2-40B4-BE49-F238E27FC236}">
                            <a16:creationId xmlns:a16="http://schemas.microsoft.com/office/drawing/2014/main" id="{9E9DB1B5-B660-7985-E033-E2BB2B339353}"/>
                          </a:ext>
                        </a:extLst>
                      </p:cNvPr>
                      <p:cNvPicPr/>
                      <p:nvPr/>
                    </p:nvPicPr>
                    <p:blipFill>
                      <a:blip r:embed="rId6"/>
                      <a:stretch>
                        <a:fillRect/>
                      </a:stretch>
                    </p:blipFill>
                    <p:spPr>
                      <a:xfrm>
                        <a:off x="1914101" y="1357967"/>
                        <a:ext cx="6594270" cy="4142065"/>
                      </a:xfrm>
                      <a:prstGeom prst="rect">
                        <a:avLst/>
                      </a:prstGeom>
                    </p:spPr>
                  </p:pic>
                </p:oleObj>
              </mc:Fallback>
            </mc:AlternateContent>
          </a:graphicData>
        </a:graphic>
      </p:graphicFrame>
      <p:sp>
        <p:nvSpPr>
          <p:cNvPr id="4" name="Retângulo 3">
            <a:extLst>
              <a:ext uri="{FF2B5EF4-FFF2-40B4-BE49-F238E27FC236}">
                <a16:creationId xmlns:a16="http://schemas.microsoft.com/office/drawing/2014/main" id="{15D4685C-BC17-0604-F5A2-3F949CB2D55E}"/>
              </a:ext>
            </a:extLst>
          </p:cNvPr>
          <p:cNvSpPr/>
          <p:nvPr/>
        </p:nvSpPr>
        <p:spPr>
          <a:xfrm>
            <a:off x="8041944" y="1744113"/>
            <a:ext cx="266569" cy="18441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Retângulo 4">
            <a:extLst>
              <a:ext uri="{FF2B5EF4-FFF2-40B4-BE49-F238E27FC236}">
                <a16:creationId xmlns:a16="http://schemas.microsoft.com/office/drawing/2014/main" id="{AC7D5DAF-A567-B419-A6D5-732C89B007BB}"/>
              </a:ext>
            </a:extLst>
          </p:cNvPr>
          <p:cNvSpPr/>
          <p:nvPr/>
        </p:nvSpPr>
        <p:spPr>
          <a:xfrm>
            <a:off x="8045121" y="2024035"/>
            <a:ext cx="266569" cy="18441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Retângulo 5">
            <a:extLst>
              <a:ext uri="{FF2B5EF4-FFF2-40B4-BE49-F238E27FC236}">
                <a16:creationId xmlns:a16="http://schemas.microsoft.com/office/drawing/2014/main" id="{3A27B64D-3EFF-BBA0-FC39-288AC53B172D}"/>
              </a:ext>
            </a:extLst>
          </p:cNvPr>
          <p:cNvSpPr/>
          <p:nvPr/>
        </p:nvSpPr>
        <p:spPr>
          <a:xfrm>
            <a:off x="8045120" y="2317733"/>
            <a:ext cx="266569" cy="18441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40EE4CCE-DD7E-11F3-842E-B3F34B9A1F4D}"/>
              </a:ext>
            </a:extLst>
          </p:cNvPr>
          <p:cNvSpPr/>
          <p:nvPr/>
        </p:nvSpPr>
        <p:spPr>
          <a:xfrm>
            <a:off x="8059189" y="2602719"/>
            <a:ext cx="266569" cy="18441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a:extLst>
              <a:ext uri="{FF2B5EF4-FFF2-40B4-BE49-F238E27FC236}">
                <a16:creationId xmlns:a16="http://schemas.microsoft.com/office/drawing/2014/main" id="{B38B63E7-3F86-E898-2494-A8F3F878B452}"/>
              </a:ext>
            </a:extLst>
          </p:cNvPr>
          <p:cNvSpPr txBox="1"/>
          <p:nvPr/>
        </p:nvSpPr>
        <p:spPr>
          <a:xfrm>
            <a:off x="8306928" y="1695619"/>
            <a:ext cx="874524" cy="230832"/>
          </a:xfrm>
          <a:prstGeom prst="rect">
            <a:avLst/>
          </a:prstGeom>
          <a:noFill/>
        </p:spPr>
        <p:txBody>
          <a:bodyPr wrap="square" rtlCol="0">
            <a:spAutoFit/>
          </a:bodyPr>
          <a:lstStyle/>
          <a:p>
            <a:r>
              <a:rPr lang="pt-BR" sz="900"/>
              <a:t>Muito Alta</a:t>
            </a:r>
          </a:p>
        </p:txBody>
      </p:sp>
      <p:sp>
        <p:nvSpPr>
          <p:cNvPr id="12" name="CaixaDeTexto 11">
            <a:extLst>
              <a:ext uri="{FF2B5EF4-FFF2-40B4-BE49-F238E27FC236}">
                <a16:creationId xmlns:a16="http://schemas.microsoft.com/office/drawing/2014/main" id="{BDF8E4AE-8762-C6A1-FA58-38A2546CD2CA}"/>
              </a:ext>
            </a:extLst>
          </p:cNvPr>
          <p:cNvSpPr txBox="1"/>
          <p:nvPr/>
        </p:nvSpPr>
        <p:spPr>
          <a:xfrm>
            <a:off x="8306928" y="1975541"/>
            <a:ext cx="874524" cy="230832"/>
          </a:xfrm>
          <a:prstGeom prst="rect">
            <a:avLst/>
          </a:prstGeom>
          <a:noFill/>
        </p:spPr>
        <p:txBody>
          <a:bodyPr wrap="square" rtlCol="0">
            <a:spAutoFit/>
          </a:bodyPr>
          <a:lstStyle/>
          <a:p>
            <a:r>
              <a:rPr lang="pt-BR" sz="900"/>
              <a:t>Alta</a:t>
            </a:r>
          </a:p>
        </p:txBody>
      </p:sp>
      <p:sp>
        <p:nvSpPr>
          <p:cNvPr id="14" name="CaixaDeTexto 13">
            <a:extLst>
              <a:ext uri="{FF2B5EF4-FFF2-40B4-BE49-F238E27FC236}">
                <a16:creationId xmlns:a16="http://schemas.microsoft.com/office/drawing/2014/main" id="{CF22AD37-11F4-EF5D-4F9A-91B2E30171D1}"/>
              </a:ext>
            </a:extLst>
          </p:cNvPr>
          <p:cNvSpPr txBox="1"/>
          <p:nvPr/>
        </p:nvSpPr>
        <p:spPr>
          <a:xfrm>
            <a:off x="8320961" y="2577049"/>
            <a:ext cx="874524" cy="230832"/>
          </a:xfrm>
          <a:prstGeom prst="rect">
            <a:avLst/>
          </a:prstGeom>
          <a:noFill/>
        </p:spPr>
        <p:txBody>
          <a:bodyPr wrap="square" rtlCol="0">
            <a:spAutoFit/>
          </a:bodyPr>
          <a:lstStyle/>
          <a:p>
            <a:r>
              <a:rPr lang="pt-BR" sz="900"/>
              <a:t>Baixa</a:t>
            </a:r>
          </a:p>
        </p:txBody>
      </p:sp>
      <p:sp>
        <p:nvSpPr>
          <p:cNvPr id="15" name="CaixaDeTexto 14">
            <a:extLst>
              <a:ext uri="{FF2B5EF4-FFF2-40B4-BE49-F238E27FC236}">
                <a16:creationId xmlns:a16="http://schemas.microsoft.com/office/drawing/2014/main" id="{72B2F4D2-D95A-9351-EB11-A7D6A541041C}"/>
              </a:ext>
            </a:extLst>
          </p:cNvPr>
          <p:cNvSpPr txBox="1"/>
          <p:nvPr/>
        </p:nvSpPr>
        <p:spPr>
          <a:xfrm>
            <a:off x="8317819" y="2268558"/>
            <a:ext cx="874524" cy="230832"/>
          </a:xfrm>
          <a:prstGeom prst="rect">
            <a:avLst/>
          </a:prstGeom>
          <a:noFill/>
        </p:spPr>
        <p:txBody>
          <a:bodyPr wrap="square" rtlCol="0">
            <a:spAutoFit/>
          </a:bodyPr>
          <a:lstStyle/>
          <a:p>
            <a:r>
              <a:rPr lang="pt-BR" sz="900"/>
              <a:t>Média</a:t>
            </a:r>
          </a:p>
        </p:txBody>
      </p:sp>
      <p:sp>
        <p:nvSpPr>
          <p:cNvPr id="16" name="CaixaDeTexto 15">
            <a:extLst>
              <a:ext uri="{FF2B5EF4-FFF2-40B4-BE49-F238E27FC236}">
                <a16:creationId xmlns:a16="http://schemas.microsoft.com/office/drawing/2014/main" id="{C35645B6-598D-D202-3124-733738D1E8C8}"/>
              </a:ext>
            </a:extLst>
          </p:cNvPr>
          <p:cNvSpPr txBox="1"/>
          <p:nvPr/>
        </p:nvSpPr>
        <p:spPr>
          <a:xfrm>
            <a:off x="7982708" y="1426076"/>
            <a:ext cx="874524" cy="230832"/>
          </a:xfrm>
          <a:prstGeom prst="rect">
            <a:avLst/>
          </a:prstGeom>
          <a:noFill/>
        </p:spPr>
        <p:txBody>
          <a:bodyPr wrap="square" rtlCol="0">
            <a:spAutoFit/>
          </a:bodyPr>
          <a:lstStyle/>
          <a:p>
            <a:r>
              <a:rPr lang="pt-BR" sz="900" b="1" dirty="0"/>
              <a:t>Prioridade:</a:t>
            </a:r>
          </a:p>
        </p:txBody>
      </p:sp>
      <p:sp>
        <p:nvSpPr>
          <p:cNvPr id="17" name="Retângulo: Cantos Arredondados 16">
            <a:extLst>
              <a:ext uri="{FF2B5EF4-FFF2-40B4-BE49-F238E27FC236}">
                <a16:creationId xmlns:a16="http://schemas.microsoft.com/office/drawing/2014/main" id="{A4E30D45-2BD4-DD45-644C-17ECABE3F212}"/>
              </a:ext>
            </a:extLst>
          </p:cNvPr>
          <p:cNvSpPr/>
          <p:nvPr/>
        </p:nvSpPr>
        <p:spPr>
          <a:xfrm>
            <a:off x="4201880" y="2703597"/>
            <a:ext cx="1016694" cy="61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8" name="Retângulo: Cantos Arredondados 17">
            <a:extLst>
              <a:ext uri="{FF2B5EF4-FFF2-40B4-BE49-F238E27FC236}">
                <a16:creationId xmlns:a16="http://schemas.microsoft.com/office/drawing/2014/main" id="{4DF80E56-6807-1944-F2E6-2C309EF7D79C}"/>
              </a:ext>
            </a:extLst>
          </p:cNvPr>
          <p:cNvSpPr/>
          <p:nvPr/>
        </p:nvSpPr>
        <p:spPr>
          <a:xfrm>
            <a:off x="5064786" y="2698756"/>
            <a:ext cx="1177074" cy="61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19" name="CaixaDeTexto 18">
            <a:extLst>
              <a:ext uri="{FF2B5EF4-FFF2-40B4-BE49-F238E27FC236}">
                <a16:creationId xmlns:a16="http://schemas.microsoft.com/office/drawing/2014/main" id="{65D27AAF-32E8-D97D-49E4-6A35FAF6307C}"/>
              </a:ext>
            </a:extLst>
          </p:cNvPr>
          <p:cNvSpPr txBox="1"/>
          <p:nvPr/>
        </p:nvSpPr>
        <p:spPr>
          <a:xfrm>
            <a:off x="4249960" y="2880029"/>
            <a:ext cx="766747" cy="269304"/>
          </a:xfrm>
          <a:prstGeom prst="rect">
            <a:avLst/>
          </a:prstGeom>
          <a:noFill/>
        </p:spPr>
        <p:txBody>
          <a:bodyPr wrap="square" rtlCol="0">
            <a:spAutoFit/>
          </a:bodyPr>
          <a:lstStyle/>
          <a:p>
            <a:r>
              <a:rPr lang="pt-BR" sz="1150" dirty="0">
                <a:latin typeface="Vale Sans" panose="020B0503020204030204" pitchFamily="34" charset="0"/>
              </a:rPr>
              <a:t>Cenário 1</a:t>
            </a:r>
          </a:p>
        </p:txBody>
      </p:sp>
      <p:sp>
        <p:nvSpPr>
          <p:cNvPr id="21" name="CaixaDeTexto 20">
            <a:extLst>
              <a:ext uri="{FF2B5EF4-FFF2-40B4-BE49-F238E27FC236}">
                <a16:creationId xmlns:a16="http://schemas.microsoft.com/office/drawing/2014/main" id="{3E6E3A7A-DD92-7E43-5588-74AB6044DE1F}"/>
              </a:ext>
            </a:extLst>
          </p:cNvPr>
          <p:cNvSpPr txBox="1"/>
          <p:nvPr/>
        </p:nvSpPr>
        <p:spPr>
          <a:xfrm>
            <a:off x="5286233" y="2873951"/>
            <a:ext cx="795247" cy="269304"/>
          </a:xfrm>
          <a:prstGeom prst="rect">
            <a:avLst/>
          </a:prstGeom>
          <a:noFill/>
        </p:spPr>
        <p:txBody>
          <a:bodyPr wrap="square" rtlCol="0">
            <a:spAutoFit/>
          </a:bodyPr>
          <a:lstStyle/>
          <a:p>
            <a:r>
              <a:rPr lang="pt-BR" sz="1150" dirty="0">
                <a:latin typeface="Vale Sans" panose="020B0503020204030204" pitchFamily="34" charset="0"/>
              </a:rPr>
              <a:t>Cenário 2</a:t>
            </a:r>
          </a:p>
        </p:txBody>
      </p:sp>
    </p:spTree>
    <p:extLst>
      <p:ext uri="{BB962C8B-B14F-4D97-AF65-F5344CB8AC3E}">
        <p14:creationId xmlns:p14="http://schemas.microsoft.com/office/powerpoint/2010/main" val="3445620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Imagem 30">
            <a:extLst>
              <a:ext uri="{FF2B5EF4-FFF2-40B4-BE49-F238E27FC236}">
                <a16:creationId xmlns:a16="http://schemas.microsoft.com/office/drawing/2014/main" id="{9E1C09C0-F632-AC4A-3CAE-4005D03D8C2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72" t="15906" b="-5"/>
          <a:stretch/>
        </p:blipFill>
        <p:spPr>
          <a:xfrm>
            <a:off x="1" y="0"/>
            <a:ext cx="12192000" cy="6870099"/>
          </a:xfrm>
          <a:prstGeom prst="rect">
            <a:avLst/>
          </a:prstGeom>
        </p:spPr>
      </p:pic>
      <p:sp>
        <p:nvSpPr>
          <p:cNvPr id="32" name="Retângulo 31">
            <a:extLst>
              <a:ext uri="{FF2B5EF4-FFF2-40B4-BE49-F238E27FC236}">
                <a16:creationId xmlns:a16="http://schemas.microsoft.com/office/drawing/2014/main" id="{70C4E2B6-14D6-E115-6BFF-CC675E5D1430}"/>
              </a:ext>
            </a:extLst>
          </p:cNvPr>
          <p:cNvSpPr/>
          <p:nvPr/>
        </p:nvSpPr>
        <p:spPr>
          <a:xfrm>
            <a:off x="154443" y="0"/>
            <a:ext cx="12217402" cy="6858000"/>
          </a:xfrm>
          <a:prstGeom prst="rect">
            <a:avLst/>
          </a:prstGeom>
          <a:solidFill>
            <a:srgbClr val="0A04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2" name="Imagem 11">
            <a:extLst>
              <a:ext uri="{FF2B5EF4-FFF2-40B4-BE49-F238E27FC236}">
                <a16:creationId xmlns:a16="http://schemas.microsoft.com/office/drawing/2014/main" id="{C21B972F-F728-4748-B48C-917F05FE908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pic>
        <p:nvPicPr>
          <p:cNvPr id="13" name="Imagem 12">
            <a:extLst>
              <a:ext uri="{FF2B5EF4-FFF2-40B4-BE49-F238E27FC236}">
                <a16:creationId xmlns:a16="http://schemas.microsoft.com/office/drawing/2014/main" id="{DA69FC99-5B96-4EEC-B260-D883A578F4E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63" name="Retângulo 62">
            <a:extLst>
              <a:ext uri="{FF2B5EF4-FFF2-40B4-BE49-F238E27FC236}">
                <a16:creationId xmlns:a16="http://schemas.microsoft.com/office/drawing/2014/main" id="{DDEA51B3-F988-4235-96FF-85C5D269442A}"/>
              </a:ext>
            </a:extLst>
          </p:cNvPr>
          <p:cNvSpPr/>
          <p:nvPr/>
        </p:nvSpPr>
        <p:spPr>
          <a:xfrm>
            <a:off x="1721943" y="2440276"/>
            <a:ext cx="4541201" cy="369333"/>
          </a:xfrm>
          <a:prstGeom prst="rect">
            <a:avLst/>
          </a:prstGeom>
          <a:ln>
            <a:noFill/>
          </a:ln>
        </p:spPr>
        <p:txBody>
          <a:bodyPr wrap="square">
            <a:spAutoFit/>
          </a:bodyPr>
          <a:lstStyle/>
          <a:p>
            <a:r>
              <a:rPr lang="en-US" dirty="0" err="1">
                <a:solidFill>
                  <a:schemeClr val="bg1"/>
                </a:solidFill>
                <a:latin typeface="Arial" panose="020B0604020202020204" pitchFamily="34" charset="0"/>
                <a:cs typeface="Arial" panose="020B0604020202020204" pitchFamily="34" charset="0"/>
              </a:rPr>
              <a:t>Situações</a:t>
            </a:r>
            <a:r>
              <a:rPr lang="en-US" dirty="0">
                <a:solidFill>
                  <a:schemeClr val="bg1"/>
                </a:solidFill>
                <a:latin typeface="Arial" panose="020B0604020202020204" pitchFamily="34" charset="0"/>
                <a:cs typeface="Arial" panose="020B0604020202020204" pitchFamily="34" charset="0"/>
              </a:rPr>
              <a:t> que </a:t>
            </a:r>
            <a:r>
              <a:rPr lang="en-US" dirty="0" err="1">
                <a:solidFill>
                  <a:schemeClr val="bg1"/>
                </a:solidFill>
                <a:latin typeface="Arial" panose="020B0604020202020204" pitchFamily="34" charset="0"/>
                <a:cs typeface="Arial" panose="020B0604020202020204" pitchFamily="34" charset="0"/>
              </a:rPr>
              <a:t>devem</a:t>
            </a:r>
            <a:r>
              <a:rPr lang="en-US" dirty="0">
                <a:solidFill>
                  <a:schemeClr val="bg1"/>
                </a:solidFill>
                <a:latin typeface="Arial" panose="020B0604020202020204" pitchFamily="34" charset="0"/>
                <a:cs typeface="Arial" panose="020B0604020202020204" pitchFamily="34" charset="0"/>
              </a:rPr>
              <a:t> ser </a:t>
            </a:r>
            <a:r>
              <a:rPr lang="en-US" dirty="0" err="1">
                <a:solidFill>
                  <a:schemeClr val="bg1"/>
                </a:solidFill>
                <a:latin typeface="Arial" panose="020B0604020202020204" pitchFamily="34" charset="0"/>
                <a:cs typeface="Arial" panose="020B0604020202020204" pitchFamily="34" charset="0"/>
              </a:rPr>
              <a:t>exceção</a:t>
            </a:r>
            <a:endParaRPr lang="en-US" dirty="0">
              <a:solidFill>
                <a:schemeClr val="bg1"/>
              </a:solidFill>
              <a:latin typeface="Arial" panose="020B0604020202020204" pitchFamily="34" charset="0"/>
              <a:cs typeface="Arial" panose="020B0604020202020204" pitchFamily="34" charset="0"/>
            </a:endParaRPr>
          </a:p>
        </p:txBody>
      </p:sp>
      <p:sp>
        <p:nvSpPr>
          <p:cNvPr id="64" name="Retângulo Arredondado 63">
            <a:extLst>
              <a:ext uri="{FF2B5EF4-FFF2-40B4-BE49-F238E27FC236}">
                <a16:creationId xmlns:a16="http://schemas.microsoft.com/office/drawing/2014/main" id="{F2B342E2-61E0-4C58-A5CB-B99541249491}"/>
              </a:ext>
            </a:extLst>
          </p:cNvPr>
          <p:cNvSpPr/>
          <p:nvPr/>
        </p:nvSpPr>
        <p:spPr>
          <a:xfrm>
            <a:off x="1775703" y="3181319"/>
            <a:ext cx="3053900" cy="620135"/>
          </a:xfrm>
          <a:prstGeom prst="roundRect">
            <a:avLst/>
          </a:prstGeom>
          <a:solidFill>
            <a:srgbClr val="FFC000"/>
          </a:solidFill>
          <a:ln w="190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2400" dirty="0">
              <a:solidFill>
                <a:schemeClr val="bg1"/>
              </a:solidFill>
            </a:endParaRPr>
          </a:p>
        </p:txBody>
      </p:sp>
      <p:sp>
        <p:nvSpPr>
          <p:cNvPr id="65" name="Retângulo 64">
            <a:extLst>
              <a:ext uri="{FF2B5EF4-FFF2-40B4-BE49-F238E27FC236}">
                <a16:creationId xmlns:a16="http://schemas.microsoft.com/office/drawing/2014/main" id="{EFED283A-62CF-498A-BF65-82F0E3FA692D}"/>
              </a:ext>
            </a:extLst>
          </p:cNvPr>
          <p:cNvSpPr/>
          <p:nvPr/>
        </p:nvSpPr>
        <p:spPr>
          <a:xfrm>
            <a:off x="1770192" y="3235219"/>
            <a:ext cx="3059412" cy="523220"/>
          </a:xfrm>
          <a:prstGeom prst="rect">
            <a:avLst/>
          </a:prstGeom>
          <a:ln>
            <a:noFill/>
          </a:ln>
        </p:spPr>
        <p:txBody>
          <a:bodyPr wrap="square">
            <a:spAutoFit/>
          </a:bodyPr>
          <a:lstStyle/>
          <a:p>
            <a:pPr algn="ctr">
              <a:defRPr/>
            </a:pPr>
            <a:r>
              <a:rPr lang="en-US" sz="1400" b="1" dirty="0" err="1">
                <a:solidFill>
                  <a:srgbClr val="0F6361"/>
                </a:solidFill>
                <a:latin typeface="Arial" panose="020B0604020202020204" pitchFamily="34" charset="0"/>
                <a:cs typeface="Arial" panose="020B0604020202020204" pitchFamily="34" charset="0"/>
              </a:rPr>
              <a:t>Identificação</a:t>
            </a:r>
            <a:r>
              <a:rPr lang="en-US" sz="1400" b="1" dirty="0">
                <a:solidFill>
                  <a:srgbClr val="0F6361"/>
                </a:solidFill>
                <a:latin typeface="Arial" panose="020B0604020202020204" pitchFamily="34" charset="0"/>
                <a:cs typeface="Arial" panose="020B0604020202020204" pitchFamily="34" charset="0"/>
              </a:rPr>
              <a:t> de </a:t>
            </a:r>
            <a:r>
              <a:rPr lang="en-US" sz="1400" b="1" dirty="0" err="1">
                <a:solidFill>
                  <a:srgbClr val="0F6361"/>
                </a:solidFill>
                <a:latin typeface="Arial" panose="020B0604020202020204" pitchFamily="34" charset="0"/>
                <a:cs typeface="Arial" panose="020B0604020202020204" pitchFamily="34" charset="0"/>
              </a:rPr>
              <a:t>novas</a:t>
            </a:r>
            <a:r>
              <a:rPr lang="en-US" sz="1400" b="1" dirty="0">
                <a:solidFill>
                  <a:srgbClr val="0F6361"/>
                </a:solidFill>
                <a:latin typeface="Arial" panose="020B0604020202020204" pitchFamily="34" charset="0"/>
                <a:cs typeface="Arial" panose="020B0604020202020204" pitchFamily="34" charset="0"/>
              </a:rPr>
              <a:t> </a:t>
            </a:r>
            <a:br>
              <a:rPr lang="en-US" sz="1400" b="1" dirty="0">
                <a:solidFill>
                  <a:srgbClr val="0F6361"/>
                </a:solidFill>
                <a:latin typeface="Arial" panose="020B0604020202020204" pitchFamily="34" charset="0"/>
                <a:cs typeface="Arial" panose="020B0604020202020204" pitchFamily="34" charset="0"/>
              </a:rPr>
            </a:br>
            <a:r>
              <a:rPr lang="en-US" sz="1400" b="1" dirty="0" err="1">
                <a:solidFill>
                  <a:srgbClr val="0F6361"/>
                </a:solidFill>
                <a:latin typeface="Arial" panose="020B0604020202020204" pitchFamily="34" charset="0"/>
                <a:cs typeface="Arial" panose="020B0604020202020204" pitchFamily="34" charset="0"/>
              </a:rPr>
              <a:t>situações</a:t>
            </a:r>
            <a:r>
              <a:rPr lang="en-US" sz="1400" b="1" dirty="0">
                <a:solidFill>
                  <a:srgbClr val="0F6361"/>
                </a:solidFill>
                <a:latin typeface="Arial" panose="020B0604020202020204" pitchFamily="34" charset="0"/>
                <a:cs typeface="Arial" panose="020B0604020202020204" pitchFamily="34" charset="0"/>
              </a:rPr>
              <a:t> de </a:t>
            </a:r>
            <a:r>
              <a:rPr lang="en-US" sz="1400" b="1" dirty="0" err="1">
                <a:solidFill>
                  <a:srgbClr val="0F6361"/>
                </a:solidFill>
                <a:latin typeface="Arial" panose="020B0604020202020204" pitchFamily="34" charset="0"/>
                <a:cs typeface="Arial" panose="020B0604020202020204" pitchFamily="34" charset="0"/>
              </a:rPr>
              <a:t>riscos</a:t>
            </a:r>
            <a:r>
              <a:rPr lang="en-US" sz="1400" b="1" dirty="0">
                <a:solidFill>
                  <a:srgbClr val="0F6361"/>
                </a:solidFill>
                <a:latin typeface="Arial" panose="020B0604020202020204" pitchFamily="34" charset="0"/>
                <a:cs typeface="Arial" panose="020B0604020202020204" pitchFamily="34" charset="0"/>
              </a:rPr>
              <a:t> </a:t>
            </a:r>
          </a:p>
        </p:txBody>
      </p:sp>
      <p:sp>
        <p:nvSpPr>
          <p:cNvPr id="66" name="Retângulo Arredondado 65">
            <a:extLst>
              <a:ext uri="{FF2B5EF4-FFF2-40B4-BE49-F238E27FC236}">
                <a16:creationId xmlns:a16="http://schemas.microsoft.com/office/drawing/2014/main" id="{B094215C-C800-42B9-A7B9-C77D084753FA}"/>
              </a:ext>
            </a:extLst>
          </p:cNvPr>
          <p:cNvSpPr/>
          <p:nvPr/>
        </p:nvSpPr>
        <p:spPr>
          <a:xfrm>
            <a:off x="1775703" y="3913826"/>
            <a:ext cx="3053900" cy="620135"/>
          </a:xfrm>
          <a:prstGeom prst="roundRect">
            <a:avLst/>
          </a:prstGeom>
          <a:solidFill>
            <a:srgbClr val="FFC000"/>
          </a:solidFill>
          <a:ln w="190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2400" dirty="0">
              <a:solidFill>
                <a:schemeClr val="bg1"/>
              </a:solidFill>
            </a:endParaRPr>
          </a:p>
        </p:txBody>
      </p:sp>
      <p:sp>
        <p:nvSpPr>
          <p:cNvPr id="67" name="Retângulo 66">
            <a:extLst>
              <a:ext uri="{FF2B5EF4-FFF2-40B4-BE49-F238E27FC236}">
                <a16:creationId xmlns:a16="http://schemas.microsoft.com/office/drawing/2014/main" id="{9EDB35EA-5989-447B-8026-36E9E796DD3A}"/>
              </a:ext>
            </a:extLst>
          </p:cNvPr>
          <p:cNvSpPr/>
          <p:nvPr/>
        </p:nvSpPr>
        <p:spPr>
          <a:xfrm>
            <a:off x="1765575" y="3979455"/>
            <a:ext cx="3053901" cy="523220"/>
          </a:xfrm>
          <a:prstGeom prst="rect">
            <a:avLst/>
          </a:prstGeom>
          <a:ln>
            <a:noFill/>
          </a:ln>
        </p:spPr>
        <p:txBody>
          <a:bodyPr wrap="square">
            <a:spAutoFit/>
          </a:bodyPr>
          <a:lstStyle/>
          <a:p>
            <a:pPr algn="ctr">
              <a:defRPr/>
            </a:pPr>
            <a:r>
              <a:rPr lang="en-US" sz="1400" b="1" dirty="0" err="1">
                <a:solidFill>
                  <a:srgbClr val="0F6361"/>
                </a:solidFill>
                <a:latin typeface="Arial" panose="020B0604020202020204" pitchFamily="34" charset="0"/>
                <a:cs typeface="Arial" panose="020B0604020202020204" pitchFamily="34" charset="0"/>
              </a:rPr>
              <a:t>Identificação</a:t>
            </a:r>
            <a:r>
              <a:rPr lang="en-US" sz="1400" b="1" dirty="0">
                <a:solidFill>
                  <a:srgbClr val="0F6361"/>
                </a:solidFill>
                <a:latin typeface="Arial" panose="020B0604020202020204" pitchFamily="34" charset="0"/>
                <a:cs typeface="Arial" panose="020B0604020202020204" pitchFamily="34" charset="0"/>
              </a:rPr>
              <a:t> de </a:t>
            </a:r>
            <a:r>
              <a:rPr lang="en-US" sz="1400" b="1" dirty="0" err="1">
                <a:solidFill>
                  <a:srgbClr val="0F6361"/>
                </a:solidFill>
                <a:latin typeface="Arial" panose="020B0604020202020204" pitchFamily="34" charset="0"/>
                <a:cs typeface="Arial" panose="020B0604020202020204" pitchFamily="34" charset="0"/>
              </a:rPr>
              <a:t>novas</a:t>
            </a:r>
            <a:r>
              <a:rPr lang="en-US" sz="1400" b="1" dirty="0">
                <a:solidFill>
                  <a:srgbClr val="0F6361"/>
                </a:solidFill>
                <a:latin typeface="Arial" panose="020B0604020202020204" pitchFamily="34" charset="0"/>
                <a:cs typeface="Arial" panose="020B0604020202020204" pitchFamily="34" charset="0"/>
              </a:rPr>
              <a:t> </a:t>
            </a:r>
            <a:br>
              <a:rPr lang="en-US" sz="1400" b="1" dirty="0">
                <a:solidFill>
                  <a:srgbClr val="0F6361"/>
                </a:solidFill>
                <a:latin typeface="Arial" panose="020B0604020202020204" pitchFamily="34" charset="0"/>
                <a:cs typeface="Arial" panose="020B0604020202020204" pitchFamily="34" charset="0"/>
              </a:rPr>
            </a:br>
            <a:r>
              <a:rPr lang="en-US" sz="1400" b="1" dirty="0" err="1">
                <a:solidFill>
                  <a:srgbClr val="0F6361"/>
                </a:solidFill>
                <a:latin typeface="Arial" panose="020B0604020202020204" pitchFamily="34" charset="0"/>
                <a:cs typeface="Arial" panose="020B0604020202020204" pitchFamily="34" charset="0"/>
              </a:rPr>
              <a:t>situações</a:t>
            </a:r>
            <a:r>
              <a:rPr lang="en-US" sz="1400" b="1" dirty="0">
                <a:solidFill>
                  <a:srgbClr val="0F6361"/>
                </a:solidFill>
                <a:latin typeface="Arial" panose="020B0604020202020204" pitchFamily="34" charset="0"/>
                <a:cs typeface="Arial" panose="020B0604020202020204" pitchFamily="34" charset="0"/>
              </a:rPr>
              <a:t> de </a:t>
            </a:r>
            <a:r>
              <a:rPr lang="en-US" sz="1400" b="1" dirty="0" err="1">
                <a:solidFill>
                  <a:srgbClr val="0F6361"/>
                </a:solidFill>
                <a:latin typeface="Arial" panose="020B0604020202020204" pitchFamily="34" charset="0"/>
                <a:cs typeface="Arial" panose="020B0604020202020204" pitchFamily="34" charset="0"/>
              </a:rPr>
              <a:t>riscos</a:t>
            </a:r>
            <a:r>
              <a:rPr lang="en-US" sz="1400" b="1" dirty="0">
                <a:solidFill>
                  <a:srgbClr val="0F6361"/>
                </a:solidFill>
                <a:latin typeface="Arial" panose="020B0604020202020204" pitchFamily="34" charset="0"/>
                <a:cs typeface="Arial" panose="020B0604020202020204" pitchFamily="34" charset="0"/>
              </a:rPr>
              <a:t> </a:t>
            </a:r>
          </a:p>
        </p:txBody>
      </p:sp>
      <p:grpSp>
        <p:nvGrpSpPr>
          <p:cNvPr id="68" name="Agrupar 67">
            <a:extLst>
              <a:ext uri="{FF2B5EF4-FFF2-40B4-BE49-F238E27FC236}">
                <a16:creationId xmlns:a16="http://schemas.microsoft.com/office/drawing/2014/main" id="{92AD0F19-8BE7-4635-8730-7FC9639DD336}"/>
              </a:ext>
            </a:extLst>
          </p:cNvPr>
          <p:cNvGrpSpPr/>
          <p:nvPr/>
        </p:nvGrpSpPr>
        <p:grpSpPr>
          <a:xfrm rot="5400000">
            <a:off x="4762272" y="3849515"/>
            <a:ext cx="898219" cy="200816"/>
            <a:chOff x="11409362" y="2128780"/>
            <a:chExt cx="1565275" cy="148092"/>
          </a:xfrm>
        </p:grpSpPr>
        <p:cxnSp>
          <p:nvCxnSpPr>
            <p:cNvPr id="69" name="Conector reto 68">
              <a:extLst>
                <a:ext uri="{FF2B5EF4-FFF2-40B4-BE49-F238E27FC236}">
                  <a16:creationId xmlns:a16="http://schemas.microsoft.com/office/drawing/2014/main" id="{AE22FA90-6264-471E-A43E-F238A640AE48}"/>
                </a:ext>
              </a:extLst>
            </p:cNvPr>
            <p:cNvCxnSpPr>
              <a:cxnSpLocks/>
            </p:cNvCxnSpPr>
            <p:nvPr/>
          </p:nvCxnSpPr>
          <p:spPr>
            <a:xfrm>
              <a:off x="11409362" y="2128780"/>
              <a:ext cx="1565275" cy="0"/>
            </a:xfrm>
            <a:prstGeom prst="line">
              <a:avLst/>
            </a:prstGeom>
            <a:ln w="19050" cap="rnd">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0" name="Conector reto 69">
              <a:extLst>
                <a:ext uri="{FF2B5EF4-FFF2-40B4-BE49-F238E27FC236}">
                  <a16:creationId xmlns:a16="http://schemas.microsoft.com/office/drawing/2014/main" id="{F38F7C23-EFD3-4C77-B4F0-81392E704F09}"/>
                </a:ext>
              </a:extLst>
            </p:cNvPr>
            <p:cNvCxnSpPr>
              <a:cxnSpLocks/>
            </p:cNvCxnSpPr>
            <p:nvPr/>
          </p:nvCxnSpPr>
          <p:spPr>
            <a:xfrm>
              <a:off x="11409362" y="2128780"/>
              <a:ext cx="0" cy="148092"/>
            </a:xfrm>
            <a:prstGeom prst="line">
              <a:avLst/>
            </a:prstGeom>
            <a:ln w="19050" cap="rnd">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1" name="Conector reto 70">
              <a:extLst>
                <a:ext uri="{FF2B5EF4-FFF2-40B4-BE49-F238E27FC236}">
                  <a16:creationId xmlns:a16="http://schemas.microsoft.com/office/drawing/2014/main" id="{56B9FB08-119E-47BD-8C56-8F310F1D030A}"/>
                </a:ext>
              </a:extLst>
            </p:cNvPr>
            <p:cNvCxnSpPr>
              <a:cxnSpLocks/>
            </p:cNvCxnSpPr>
            <p:nvPr/>
          </p:nvCxnSpPr>
          <p:spPr>
            <a:xfrm>
              <a:off x="12974637" y="2128780"/>
              <a:ext cx="0" cy="148092"/>
            </a:xfrm>
            <a:prstGeom prst="line">
              <a:avLst/>
            </a:prstGeom>
            <a:ln w="19050" cap="rnd">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72" name="Retângulo: Cantos Arredondados 71">
            <a:extLst>
              <a:ext uri="{FF2B5EF4-FFF2-40B4-BE49-F238E27FC236}">
                <a16:creationId xmlns:a16="http://schemas.microsoft.com/office/drawing/2014/main" id="{B326DAF2-0048-4D55-81D7-68CDDA72902E}"/>
              </a:ext>
            </a:extLst>
          </p:cNvPr>
          <p:cNvSpPr/>
          <p:nvPr/>
        </p:nvSpPr>
        <p:spPr>
          <a:xfrm>
            <a:off x="1582749" y="2992561"/>
            <a:ext cx="3435679" cy="1767742"/>
          </a:xfrm>
          <a:prstGeom prst="roundRect">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400" dirty="0"/>
          </a:p>
        </p:txBody>
      </p:sp>
      <p:cxnSp>
        <p:nvCxnSpPr>
          <p:cNvPr id="73" name="Conector: Angulado 72">
            <a:extLst>
              <a:ext uri="{FF2B5EF4-FFF2-40B4-BE49-F238E27FC236}">
                <a16:creationId xmlns:a16="http://schemas.microsoft.com/office/drawing/2014/main" id="{9BAD22F8-77F1-4519-B445-316BDAB1F93F}"/>
              </a:ext>
            </a:extLst>
          </p:cNvPr>
          <p:cNvCxnSpPr>
            <a:cxnSpLocks/>
            <a:endCxn id="63" idx="1"/>
          </p:cNvCxnSpPr>
          <p:nvPr/>
        </p:nvCxnSpPr>
        <p:spPr>
          <a:xfrm rot="10800000" flipH="1">
            <a:off x="1582749" y="2624944"/>
            <a:ext cx="139194" cy="1065523"/>
          </a:xfrm>
          <a:prstGeom prst="bentConnector3">
            <a:avLst>
              <a:gd name="adj1" fmla="val -16423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Conector: Angulado 73">
            <a:extLst>
              <a:ext uri="{FF2B5EF4-FFF2-40B4-BE49-F238E27FC236}">
                <a16:creationId xmlns:a16="http://schemas.microsoft.com/office/drawing/2014/main" id="{AE7C0476-B7F7-45B2-AD23-37B3597989B2}"/>
              </a:ext>
            </a:extLst>
          </p:cNvPr>
          <p:cNvCxnSpPr>
            <a:cxnSpLocks/>
            <a:stCxn id="72" idx="2"/>
            <a:endCxn id="75" idx="1"/>
          </p:cNvCxnSpPr>
          <p:nvPr/>
        </p:nvCxnSpPr>
        <p:spPr>
          <a:xfrm rot="16200000" flipH="1">
            <a:off x="3297398" y="4763493"/>
            <a:ext cx="1201849" cy="1195467"/>
          </a:xfrm>
          <a:prstGeom prst="bentConnector2">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75" name="Retângulo 74">
            <a:extLst>
              <a:ext uri="{FF2B5EF4-FFF2-40B4-BE49-F238E27FC236}">
                <a16:creationId xmlns:a16="http://schemas.microsoft.com/office/drawing/2014/main" id="{DE91D7AB-DD43-45A2-922E-CF03CFFB2F4A}"/>
              </a:ext>
            </a:extLst>
          </p:cNvPr>
          <p:cNvSpPr/>
          <p:nvPr/>
        </p:nvSpPr>
        <p:spPr>
          <a:xfrm>
            <a:off x="4496056" y="5777486"/>
            <a:ext cx="4541201" cy="369331"/>
          </a:xfrm>
          <a:prstGeom prst="rect">
            <a:avLst/>
          </a:prstGeom>
          <a:ln>
            <a:noFill/>
          </a:ln>
        </p:spPr>
        <p:txBody>
          <a:bodyPr wrap="square">
            <a:spAutoFit/>
          </a:bodyPr>
          <a:lstStyle/>
          <a:p>
            <a:r>
              <a:rPr lang="en-US" dirty="0" err="1">
                <a:solidFill>
                  <a:schemeClr val="bg1"/>
                </a:solidFill>
                <a:latin typeface="Arial" panose="020B0604020202020204" pitchFamily="34" charset="0"/>
                <a:cs typeface="Arial" panose="020B0604020202020204" pitchFamily="34" charset="0"/>
              </a:rPr>
              <a:t>Situações</a:t>
            </a:r>
            <a:r>
              <a:rPr lang="en-US" dirty="0">
                <a:solidFill>
                  <a:schemeClr val="bg1"/>
                </a:solidFill>
                <a:latin typeface="Arial" panose="020B0604020202020204" pitchFamily="34" charset="0"/>
                <a:cs typeface="Arial" panose="020B0604020202020204" pitchFamily="34" charset="0"/>
              </a:rPr>
              <a:t> que </a:t>
            </a:r>
            <a:r>
              <a:rPr lang="en-US" dirty="0" err="1">
                <a:solidFill>
                  <a:schemeClr val="bg1"/>
                </a:solidFill>
                <a:latin typeface="Arial" panose="020B0604020202020204" pitchFamily="34" charset="0"/>
                <a:cs typeface="Arial" panose="020B0604020202020204" pitchFamily="34" charset="0"/>
              </a:rPr>
              <a:t>devem</a:t>
            </a:r>
            <a:r>
              <a:rPr lang="en-US" dirty="0">
                <a:solidFill>
                  <a:schemeClr val="bg1"/>
                </a:solidFill>
                <a:latin typeface="Arial" panose="020B0604020202020204" pitchFamily="34" charset="0"/>
                <a:cs typeface="Arial" panose="020B0604020202020204" pitchFamily="34" charset="0"/>
              </a:rPr>
              <a:t> ser </a:t>
            </a:r>
            <a:r>
              <a:rPr lang="en-US" dirty="0" err="1">
                <a:solidFill>
                  <a:schemeClr val="bg1"/>
                </a:solidFill>
                <a:latin typeface="Arial" panose="020B0604020202020204" pitchFamily="34" charset="0"/>
                <a:cs typeface="Arial" panose="020B0604020202020204" pitchFamily="34" charset="0"/>
              </a:rPr>
              <a:t>exceção</a:t>
            </a:r>
            <a:endParaRPr lang="en-US" dirty="0">
              <a:solidFill>
                <a:schemeClr val="bg1"/>
              </a:solidFill>
              <a:latin typeface="Arial" panose="020B0604020202020204" pitchFamily="34" charset="0"/>
              <a:cs typeface="Arial" panose="020B0604020202020204" pitchFamily="34" charset="0"/>
            </a:endParaRPr>
          </a:p>
        </p:txBody>
      </p:sp>
      <p:sp>
        <p:nvSpPr>
          <p:cNvPr id="76" name="Retângulo Arredondado 75">
            <a:extLst>
              <a:ext uri="{FF2B5EF4-FFF2-40B4-BE49-F238E27FC236}">
                <a16:creationId xmlns:a16="http://schemas.microsoft.com/office/drawing/2014/main" id="{C6BB4E7C-7D93-4D94-AE1E-00B365718C9F}"/>
              </a:ext>
            </a:extLst>
          </p:cNvPr>
          <p:cNvSpPr/>
          <p:nvPr/>
        </p:nvSpPr>
        <p:spPr>
          <a:xfrm>
            <a:off x="5488281" y="3245852"/>
            <a:ext cx="1611193" cy="1381779"/>
          </a:xfrm>
          <a:prstGeom prst="roundRect">
            <a:avLst/>
          </a:prstGeom>
          <a:solidFill>
            <a:schemeClr val="bg1"/>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2400" dirty="0">
              <a:solidFill>
                <a:schemeClr val="bg1"/>
              </a:solidFill>
            </a:endParaRPr>
          </a:p>
        </p:txBody>
      </p:sp>
      <p:cxnSp>
        <p:nvCxnSpPr>
          <p:cNvPr id="78" name="Conector de Seta Reta 77">
            <a:extLst>
              <a:ext uri="{FF2B5EF4-FFF2-40B4-BE49-F238E27FC236}">
                <a16:creationId xmlns:a16="http://schemas.microsoft.com/office/drawing/2014/main" id="{439733AC-E520-42DF-8E18-4B614FD9BBC9}"/>
              </a:ext>
            </a:extLst>
          </p:cNvPr>
          <p:cNvCxnSpPr>
            <a:cxnSpLocks/>
          </p:cNvCxnSpPr>
          <p:nvPr/>
        </p:nvCxnSpPr>
        <p:spPr>
          <a:xfrm flipV="1">
            <a:off x="7068579" y="3032547"/>
            <a:ext cx="1084399" cy="839523"/>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9" name="Conector de Seta Reta 78">
            <a:extLst>
              <a:ext uri="{FF2B5EF4-FFF2-40B4-BE49-F238E27FC236}">
                <a16:creationId xmlns:a16="http://schemas.microsoft.com/office/drawing/2014/main" id="{07E4794F-66B2-4F79-A4D2-B321A9EC0077}"/>
              </a:ext>
            </a:extLst>
          </p:cNvPr>
          <p:cNvCxnSpPr>
            <a:cxnSpLocks/>
          </p:cNvCxnSpPr>
          <p:nvPr/>
        </p:nvCxnSpPr>
        <p:spPr>
          <a:xfrm>
            <a:off x="7055732" y="4134146"/>
            <a:ext cx="1081229" cy="755107"/>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0" name="Retângulo Arredondado 79">
            <a:extLst>
              <a:ext uri="{FF2B5EF4-FFF2-40B4-BE49-F238E27FC236}">
                <a16:creationId xmlns:a16="http://schemas.microsoft.com/office/drawing/2014/main" id="{AA51F880-1979-4241-9827-5F18079D6DA2}"/>
              </a:ext>
            </a:extLst>
          </p:cNvPr>
          <p:cNvSpPr/>
          <p:nvPr/>
        </p:nvSpPr>
        <p:spPr>
          <a:xfrm>
            <a:off x="8158490" y="3453978"/>
            <a:ext cx="3258810" cy="1145607"/>
          </a:xfrm>
          <a:prstGeom prst="roundRect">
            <a:avLst/>
          </a:prstGeom>
          <a:no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2400" dirty="0">
              <a:solidFill>
                <a:schemeClr val="bg1"/>
              </a:solidFill>
            </a:endParaRPr>
          </a:p>
        </p:txBody>
      </p:sp>
      <p:sp>
        <p:nvSpPr>
          <p:cNvPr id="81" name="Retângulo 80">
            <a:extLst>
              <a:ext uri="{FF2B5EF4-FFF2-40B4-BE49-F238E27FC236}">
                <a16:creationId xmlns:a16="http://schemas.microsoft.com/office/drawing/2014/main" id="{A61B70F0-230C-4EEC-AFCE-0461F87C0F79}"/>
              </a:ext>
            </a:extLst>
          </p:cNvPr>
          <p:cNvSpPr/>
          <p:nvPr/>
        </p:nvSpPr>
        <p:spPr>
          <a:xfrm>
            <a:off x="8256602" y="3549728"/>
            <a:ext cx="3062584" cy="954107"/>
          </a:xfrm>
          <a:prstGeom prst="rect">
            <a:avLst/>
          </a:prstGeom>
          <a:ln>
            <a:noFill/>
          </a:ln>
        </p:spPr>
        <p:txBody>
          <a:bodyPr wrap="square">
            <a:spAutoFit/>
          </a:bodyPr>
          <a:lstStyle/>
          <a:p>
            <a:pPr algn="ctr">
              <a:defRPr/>
            </a:pPr>
            <a:r>
              <a:rPr lang="en-US" sz="1400" dirty="0">
                <a:solidFill>
                  <a:schemeClr val="bg1"/>
                </a:solidFill>
                <a:latin typeface="Arial" panose="020B0604020202020204" pitchFamily="34" charset="0"/>
                <a:cs typeface="Arial" panose="020B0604020202020204" pitchFamily="34" charset="0"/>
              </a:rPr>
              <a:t>O </a:t>
            </a:r>
            <a:r>
              <a:rPr lang="pt-BR" sz="1400" dirty="0">
                <a:solidFill>
                  <a:schemeClr val="bg1"/>
                </a:solidFill>
                <a:latin typeface="Arial" panose="020B0604020202020204" pitchFamily="34" charset="0"/>
                <a:cs typeface="Arial" panose="020B0604020202020204" pitchFamily="34" charset="0"/>
              </a:rPr>
              <a:t>encarregado</a:t>
            </a:r>
            <a:r>
              <a:rPr lang="en-US" sz="1400" dirty="0">
                <a:solidFill>
                  <a:schemeClr val="bg1"/>
                </a:solidFill>
                <a:latin typeface="Arial" panose="020B0604020202020204" pitchFamily="34" charset="0"/>
                <a:cs typeface="Arial" panose="020B0604020202020204" pitchFamily="34" charset="0"/>
              </a:rPr>
              <a:t> da atividade é </a:t>
            </a:r>
            <a:r>
              <a:rPr lang="en-US" sz="1400" dirty="0" err="1">
                <a:solidFill>
                  <a:schemeClr val="bg1"/>
                </a:solidFill>
                <a:latin typeface="Arial" panose="020B0604020202020204" pitchFamily="34" charset="0"/>
                <a:cs typeface="Arial" panose="020B0604020202020204" pitchFamily="34" charset="0"/>
              </a:rPr>
              <a:t>responsavel</a:t>
            </a:r>
            <a:r>
              <a:rPr lang="en-US" sz="1400" dirty="0">
                <a:solidFill>
                  <a:schemeClr val="bg1"/>
                </a:solidFill>
                <a:latin typeface="Arial" panose="020B0604020202020204" pitchFamily="34" charset="0"/>
                <a:cs typeface="Arial" panose="020B0604020202020204" pitchFamily="34" charset="0"/>
              </a:rPr>
              <a:t> por </a:t>
            </a:r>
            <a:r>
              <a:rPr lang="en-US" sz="1400" dirty="0" err="1">
                <a:solidFill>
                  <a:schemeClr val="bg1"/>
                </a:solidFill>
                <a:latin typeface="Arial" panose="020B0604020202020204" pitchFamily="34" charset="0"/>
                <a:cs typeface="Arial" panose="020B0604020202020204" pitchFamily="34" charset="0"/>
              </a:rPr>
              <a:t>analisar</a:t>
            </a:r>
            <a:r>
              <a:rPr lang="en-US" sz="1400" dirty="0">
                <a:solidFill>
                  <a:schemeClr val="bg1"/>
                </a:solidFill>
                <a:latin typeface="Arial" panose="020B0604020202020204" pitchFamily="34" charset="0"/>
                <a:cs typeface="Arial" panose="020B0604020202020204" pitchFamily="34" charset="0"/>
              </a:rPr>
              <a:t> se a atividade </a:t>
            </a:r>
            <a:r>
              <a:rPr lang="en-US" sz="1400" dirty="0" err="1">
                <a:solidFill>
                  <a:schemeClr val="bg1"/>
                </a:solidFill>
                <a:latin typeface="Arial" panose="020B0604020202020204" pitchFamily="34" charset="0"/>
                <a:cs typeface="Arial" panose="020B0604020202020204" pitchFamily="34" charset="0"/>
              </a:rPr>
              <a:t>pode</a:t>
            </a:r>
            <a:r>
              <a:rPr lang="en-US" sz="1400" dirty="0">
                <a:solidFill>
                  <a:schemeClr val="bg1"/>
                </a:solidFill>
                <a:latin typeface="Arial" panose="020B0604020202020204" pitchFamily="34" charset="0"/>
                <a:cs typeface="Arial" panose="020B0604020202020204" pitchFamily="34" charset="0"/>
              </a:rPr>
              <a:t> ser </a:t>
            </a:r>
            <a:r>
              <a:rPr lang="en-US" sz="1400" dirty="0" err="1">
                <a:solidFill>
                  <a:schemeClr val="bg1"/>
                </a:solidFill>
                <a:latin typeface="Arial" panose="020B0604020202020204" pitchFamily="34" charset="0"/>
                <a:cs typeface="Arial" panose="020B0604020202020204" pitchFamily="34" charset="0"/>
              </a:rPr>
              <a:t>continuada</a:t>
            </a:r>
            <a:r>
              <a:rPr lang="en-US" sz="1400" dirty="0">
                <a:solidFill>
                  <a:schemeClr val="bg1"/>
                </a:solidFill>
                <a:latin typeface="Arial" panose="020B0604020202020204" pitchFamily="34" charset="0"/>
                <a:cs typeface="Arial" panose="020B0604020202020204" pitchFamily="34" charset="0"/>
              </a:rPr>
              <a:t> antes da </a:t>
            </a:r>
            <a:r>
              <a:rPr lang="en-US" sz="1400" dirty="0" err="1">
                <a:solidFill>
                  <a:schemeClr val="bg1"/>
                </a:solidFill>
                <a:latin typeface="Arial" panose="020B0604020202020204" pitchFamily="34" charset="0"/>
                <a:cs typeface="Arial" panose="020B0604020202020204" pitchFamily="34" charset="0"/>
              </a:rPr>
              <a:t>análise</a:t>
            </a:r>
            <a:r>
              <a:rPr lang="en-US" sz="1400" dirty="0">
                <a:solidFill>
                  <a:schemeClr val="bg1"/>
                </a:solidFill>
                <a:latin typeface="Arial" panose="020B0604020202020204" pitchFamily="34" charset="0"/>
                <a:cs typeface="Arial" panose="020B0604020202020204" pitchFamily="34" charset="0"/>
              </a:rPr>
              <a:t> e </a:t>
            </a:r>
            <a:r>
              <a:rPr lang="en-US" sz="1400" dirty="0" err="1">
                <a:solidFill>
                  <a:schemeClr val="bg1"/>
                </a:solidFill>
                <a:latin typeface="Arial" panose="020B0604020202020204" pitchFamily="34" charset="0"/>
                <a:cs typeface="Arial" panose="020B0604020202020204" pitchFamily="34" charset="0"/>
              </a:rPr>
              <a:t>classificação</a:t>
            </a:r>
            <a:r>
              <a:rPr lang="en-US" sz="1400" dirty="0">
                <a:solidFill>
                  <a:schemeClr val="bg1"/>
                </a:solidFill>
                <a:latin typeface="Arial" panose="020B0604020202020204" pitchFamily="34" charset="0"/>
                <a:cs typeface="Arial" panose="020B0604020202020204" pitchFamily="34" charset="0"/>
              </a:rPr>
              <a:t> de risco </a:t>
            </a:r>
          </a:p>
        </p:txBody>
      </p:sp>
      <p:sp>
        <p:nvSpPr>
          <p:cNvPr id="82" name="Retângulo Arredondado 81">
            <a:extLst>
              <a:ext uri="{FF2B5EF4-FFF2-40B4-BE49-F238E27FC236}">
                <a16:creationId xmlns:a16="http://schemas.microsoft.com/office/drawing/2014/main" id="{A15122B9-8B7E-4E76-98FF-1AA7CBF59A6B}"/>
              </a:ext>
            </a:extLst>
          </p:cNvPr>
          <p:cNvSpPr/>
          <p:nvPr/>
        </p:nvSpPr>
        <p:spPr>
          <a:xfrm>
            <a:off x="8158490" y="4766599"/>
            <a:ext cx="3258810" cy="900806"/>
          </a:xfrm>
          <a:prstGeom prst="roundRect">
            <a:avLst/>
          </a:prstGeom>
          <a:solidFill>
            <a:srgbClr val="117F7B"/>
          </a:solidFill>
          <a:ln w="190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2400" dirty="0">
              <a:solidFill>
                <a:schemeClr val="bg1"/>
              </a:solidFill>
            </a:endParaRPr>
          </a:p>
        </p:txBody>
      </p:sp>
      <p:sp>
        <p:nvSpPr>
          <p:cNvPr id="83" name="Retângulo 82">
            <a:extLst>
              <a:ext uri="{FF2B5EF4-FFF2-40B4-BE49-F238E27FC236}">
                <a16:creationId xmlns:a16="http://schemas.microsoft.com/office/drawing/2014/main" id="{CA902B83-D502-4E46-AB1D-8BB6C320B412}"/>
              </a:ext>
            </a:extLst>
          </p:cNvPr>
          <p:cNvSpPr/>
          <p:nvPr/>
        </p:nvSpPr>
        <p:spPr>
          <a:xfrm>
            <a:off x="8158490" y="4896148"/>
            <a:ext cx="3258809" cy="584775"/>
          </a:xfrm>
          <a:prstGeom prst="rect">
            <a:avLst/>
          </a:prstGeom>
          <a:ln>
            <a:noFill/>
          </a:ln>
        </p:spPr>
        <p:txBody>
          <a:bodyPr wrap="square">
            <a:spAutoFit/>
          </a:bodyPr>
          <a:lstStyle/>
          <a:p>
            <a:pPr algn="ctr">
              <a:defRPr/>
            </a:pPr>
            <a:r>
              <a:rPr lang="en-US" sz="1600" dirty="0" err="1">
                <a:solidFill>
                  <a:schemeClr val="bg1"/>
                </a:solidFill>
                <a:latin typeface="Arial" panose="020B0604020202020204" pitchFamily="34" charset="0"/>
                <a:cs typeface="Arial" panose="020B0604020202020204" pitchFamily="34" charset="0"/>
              </a:rPr>
              <a:t>Implementar</a:t>
            </a:r>
            <a:r>
              <a:rPr lang="en-US" sz="1600" dirty="0">
                <a:solidFill>
                  <a:schemeClr val="bg1"/>
                </a:solidFill>
                <a:latin typeface="Arial" panose="020B0604020202020204" pitchFamily="34" charset="0"/>
                <a:cs typeface="Arial" panose="020B0604020202020204" pitchFamily="34" charset="0"/>
              </a:rPr>
              <a:t> os </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controles </a:t>
            </a:r>
            <a:r>
              <a:rPr lang="en-US" sz="1600" dirty="0" err="1">
                <a:solidFill>
                  <a:schemeClr val="bg1"/>
                </a:solidFill>
                <a:latin typeface="Arial" panose="020B0604020202020204" pitchFamily="34" charset="0"/>
                <a:cs typeface="Arial" panose="020B0604020202020204" pitchFamily="34" charset="0"/>
              </a:rPr>
              <a:t>necessários</a:t>
            </a:r>
            <a:r>
              <a:rPr lang="en-US" sz="1600" dirty="0">
                <a:solidFill>
                  <a:schemeClr val="bg1"/>
                </a:solidFill>
                <a:latin typeface="Arial" panose="020B0604020202020204" pitchFamily="34" charset="0"/>
                <a:cs typeface="Arial" panose="020B0604020202020204" pitchFamily="34" charset="0"/>
              </a:rPr>
              <a:t>.</a:t>
            </a:r>
          </a:p>
        </p:txBody>
      </p:sp>
      <p:sp>
        <p:nvSpPr>
          <p:cNvPr id="84" name="Retângulo Arredondado 83">
            <a:extLst>
              <a:ext uri="{FF2B5EF4-FFF2-40B4-BE49-F238E27FC236}">
                <a16:creationId xmlns:a16="http://schemas.microsoft.com/office/drawing/2014/main" id="{EB3EE1C8-7E2F-4280-A1D4-B8720E432B15}"/>
              </a:ext>
            </a:extLst>
          </p:cNvPr>
          <p:cNvSpPr/>
          <p:nvPr/>
        </p:nvSpPr>
        <p:spPr>
          <a:xfrm>
            <a:off x="8158490" y="2238859"/>
            <a:ext cx="3258810" cy="913949"/>
          </a:xfrm>
          <a:prstGeom prst="roundRect">
            <a:avLst/>
          </a:prstGeom>
          <a:solidFill>
            <a:srgbClr val="117F7B"/>
          </a:solidFill>
          <a:ln w="190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sz="2400" dirty="0">
              <a:solidFill>
                <a:schemeClr val="bg1"/>
              </a:solidFill>
            </a:endParaRPr>
          </a:p>
        </p:txBody>
      </p:sp>
      <p:sp>
        <p:nvSpPr>
          <p:cNvPr id="85" name="Retângulo 84">
            <a:extLst>
              <a:ext uri="{FF2B5EF4-FFF2-40B4-BE49-F238E27FC236}">
                <a16:creationId xmlns:a16="http://schemas.microsoft.com/office/drawing/2014/main" id="{3977B168-684A-48A0-A3FF-F8B89013322F}"/>
              </a:ext>
            </a:extLst>
          </p:cNvPr>
          <p:cNvSpPr/>
          <p:nvPr/>
        </p:nvSpPr>
        <p:spPr>
          <a:xfrm>
            <a:off x="8158490" y="2350230"/>
            <a:ext cx="3258809" cy="692497"/>
          </a:xfrm>
          <a:prstGeom prst="rect">
            <a:avLst/>
          </a:prstGeom>
          <a:ln>
            <a:noFill/>
          </a:ln>
        </p:spPr>
        <p:txBody>
          <a:bodyPr wrap="square">
            <a:spAutoFit/>
          </a:bodyPr>
          <a:lstStyle/>
          <a:p>
            <a:pPr algn="ctr">
              <a:defRPr/>
            </a:pPr>
            <a:r>
              <a:rPr lang="en-US" sz="1300" dirty="0" err="1">
                <a:solidFill>
                  <a:schemeClr val="bg1"/>
                </a:solidFill>
                <a:latin typeface="Arial" panose="020B0604020202020204" pitchFamily="34" charset="0"/>
                <a:cs typeface="Arial" panose="020B0604020202020204" pitchFamily="34" charset="0"/>
              </a:rPr>
              <a:t>Comunicar</a:t>
            </a:r>
            <a:r>
              <a:rPr lang="en-US" sz="1300" dirty="0">
                <a:solidFill>
                  <a:schemeClr val="bg1"/>
                </a:solidFill>
                <a:latin typeface="Arial" panose="020B0604020202020204" pitchFamily="34" charset="0"/>
                <a:cs typeface="Arial" panose="020B0604020202020204" pitchFamily="34" charset="0"/>
              </a:rPr>
              <a:t> à </a:t>
            </a:r>
            <a:r>
              <a:rPr lang="en-US" sz="1300" dirty="0" err="1">
                <a:solidFill>
                  <a:schemeClr val="bg1"/>
                </a:solidFill>
                <a:latin typeface="Arial" panose="020B0604020202020204" pitchFamily="34" charset="0"/>
                <a:cs typeface="Arial" panose="020B0604020202020204" pitchFamily="34" charset="0"/>
              </a:rPr>
              <a:t>equipe</a:t>
            </a:r>
            <a:r>
              <a:rPr lang="en-US" sz="1300" dirty="0">
                <a:solidFill>
                  <a:schemeClr val="bg1"/>
                </a:solidFill>
                <a:latin typeface="Arial" panose="020B0604020202020204" pitchFamily="34" charset="0"/>
                <a:cs typeface="Arial" panose="020B0604020202020204" pitchFamily="34" charset="0"/>
              </a:rPr>
              <a:t> </a:t>
            </a:r>
            <a:r>
              <a:rPr lang="en-US" sz="1300" dirty="0" err="1">
                <a:solidFill>
                  <a:schemeClr val="bg1"/>
                </a:solidFill>
                <a:latin typeface="Arial" panose="020B0604020202020204" pitchFamily="34" charset="0"/>
                <a:cs typeface="Arial" panose="020B0604020202020204" pitchFamily="34" charset="0"/>
              </a:rPr>
              <a:t>elaboradora</a:t>
            </a:r>
            <a:r>
              <a:rPr lang="en-US" sz="1300" dirty="0">
                <a:solidFill>
                  <a:schemeClr val="bg1"/>
                </a:solidFill>
                <a:latin typeface="Arial" panose="020B0604020202020204" pitchFamily="34" charset="0"/>
                <a:cs typeface="Arial" panose="020B0604020202020204" pitchFamily="34" charset="0"/>
              </a:rPr>
              <a:t>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da ART, que </a:t>
            </a:r>
            <a:r>
              <a:rPr lang="en-US" sz="1300" dirty="0" err="1">
                <a:solidFill>
                  <a:schemeClr val="bg1"/>
                </a:solidFill>
                <a:latin typeface="Arial" panose="020B0604020202020204" pitchFamily="34" charset="0"/>
                <a:cs typeface="Arial" panose="020B0604020202020204" pitchFamily="34" charset="0"/>
              </a:rPr>
              <a:t>deverá</a:t>
            </a:r>
            <a:r>
              <a:rPr lang="en-US" sz="1300" dirty="0">
                <a:solidFill>
                  <a:schemeClr val="bg1"/>
                </a:solidFill>
                <a:latin typeface="Arial" panose="020B0604020202020204" pitchFamily="34" charset="0"/>
                <a:cs typeface="Arial" panose="020B0604020202020204" pitchFamily="34" charset="0"/>
              </a:rPr>
              <a:t> </a:t>
            </a:r>
            <a:r>
              <a:rPr lang="en-US" sz="1300" dirty="0" err="1">
                <a:solidFill>
                  <a:schemeClr val="bg1"/>
                </a:solidFill>
                <a:latin typeface="Arial" panose="020B0604020202020204" pitchFamily="34" charset="0"/>
                <a:cs typeface="Arial" panose="020B0604020202020204" pitchFamily="34" charset="0"/>
              </a:rPr>
              <a:t>complementar</a:t>
            </a:r>
            <a:r>
              <a:rPr lang="en-US" sz="1300" dirty="0">
                <a:solidFill>
                  <a:schemeClr val="bg1"/>
                </a:solidFill>
                <a:latin typeface="Arial" panose="020B0604020202020204" pitchFamily="34" charset="0"/>
                <a:cs typeface="Arial" panose="020B0604020202020204" pitchFamily="34" charset="0"/>
              </a:rPr>
              <a:t>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a </a:t>
            </a:r>
            <a:r>
              <a:rPr lang="en-US" sz="1300" dirty="0" err="1">
                <a:solidFill>
                  <a:schemeClr val="bg1"/>
                </a:solidFill>
                <a:latin typeface="Arial" panose="020B0604020202020204" pitchFamily="34" charset="0"/>
                <a:cs typeface="Arial" panose="020B0604020202020204" pitchFamily="34" charset="0"/>
              </a:rPr>
              <a:t>análise</a:t>
            </a:r>
            <a:r>
              <a:rPr lang="en-US" sz="1300" dirty="0">
                <a:solidFill>
                  <a:schemeClr val="bg1"/>
                </a:solidFill>
                <a:latin typeface="Arial" panose="020B0604020202020204" pitchFamily="34" charset="0"/>
                <a:cs typeface="Arial" panose="020B0604020202020204" pitchFamily="34" charset="0"/>
              </a:rPr>
              <a:t> de risco. </a:t>
            </a:r>
          </a:p>
        </p:txBody>
      </p:sp>
      <p:cxnSp>
        <p:nvCxnSpPr>
          <p:cNvPr id="86" name="Conector de Seta Reta 85">
            <a:extLst>
              <a:ext uri="{FF2B5EF4-FFF2-40B4-BE49-F238E27FC236}">
                <a16:creationId xmlns:a16="http://schemas.microsoft.com/office/drawing/2014/main" id="{974ABC76-8387-4176-B584-69EA3EA46BAF}"/>
              </a:ext>
            </a:extLst>
          </p:cNvPr>
          <p:cNvCxnSpPr>
            <a:cxnSpLocks/>
          </p:cNvCxnSpPr>
          <p:nvPr/>
        </p:nvCxnSpPr>
        <p:spPr>
          <a:xfrm>
            <a:off x="9787895" y="3152808"/>
            <a:ext cx="0" cy="265778"/>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7" name="Título 1">
            <a:extLst>
              <a:ext uri="{FF2B5EF4-FFF2-40B4-BE49-F238E27FC236}">
                <a16:creationId xmlns:a16="http://schemas.microsoft.com/office/drawing/2014/main" id="{AC2A77C3-E22D-44CF-AEDB-DCA0FF85FEEE}"/>
              </a:ext>
            </a:extLst>
          </p:cNvPr>
          <p:cNvSpPr txBox="1">
            <a:spLocks/>
          </p:cNvSpPr>
          <p:nvPr/>
        </p:nvSpPr>
        <p:spPr>
          <a:xfrm>
            <a:off x="1475804" y="1021271"/>
            <a:ext cx="9240392" cy="954107"/>
          </a:xfrm>
          <a:prstGeom prst="rect">
            <a:avLst/>
          </a:prstGeom>
        </p:spPr>
        <p:txBody>
          <a:bodyPr wrap="square">
            <a:spAutoFit/>
          </a:bodyPr>
          <a:lstStyle>
            <a:lvl1pPr algn="ctr" defTabSz="1097280" rtl="0" eaLnBrk="1" latinLnBrk="0" hangingPunct="1">
              <a:spcBef>
                <a:spcPct val="0"/>
              </a:spcBef>
              <a:buNone/>
              <a:defRPr sz="5280" kern="1200">
                <a:solidFill>
                  <a:schemeClr val="tx1"/>
                </a:solidFill>
                <a:latin typeface="+mj-lt"/>
                <a:ea typeface="+mj-ea"/>
                <a:cs typeface="+mj-cs"/>
              </a:defRPr>
            </a:lvl1pPr>
          </a:lstStyle>
          <a:p>
            <a:pPr defTabSz="914400">
              <a:spcBef>
                <a:spcPts val="1825"/>
              </a:spcBef>
            </a:pPr>
            <a:r>
              <a:rPr lang="pt-BR" sz="2800" b="1" dirty="0">
                <a:solidFill>
                  <a:schemeClr val="bg1"/>
                </a:solidFill>
                <a:latin typeface="Arial" panose="020B0604020202020204" pitchFamily="34" charset="0"/>
                <a:cs typeface="Arial" panose="020B0604020202020204" pitchFamily="34" charset="0"/>
              </a:rPr>
              <a:t>Fluxo de tomada de decisões a partir da identificação de novos riscos ou não conformidades.</a:t>
            </a:r>
            <a:endParaRPr lang="pt-BR" sz="2800" dirty="0">
              <a:solidFill>
                <a:schemeClr val="bg1"/>
              </a:solidFill>
              <a:latin typeface="Arial" panose="020B0604020202020204" pitchFamily="34" charset="0"/>
              <a:ea typeface="+mn-ea"/>
              <a:cs typeface="Arial" panose="020B0604020202020204" pitchFamily="34" charset="0"/>
            </a:endParaRPr>
          </a:p>
        </p:txBody>
      </p:sp>
      <p:sp>
        <p:nvSpPr>
          <p:cNvPr id="77" name="Retângulo 76">
            <a:extLst>
              <a:ext uri="{FF2B5EF4-FFF2-40B4-BE49-F238E27FC236}">
                <a16:creationId xmlns:a16="http://schemas.microsoft.com/office/drawing/2014/main" id="{DCE4FC57-10CF-4C8A-917E-9E405A27115E}"/>
              </a:ext>
            </a:extLst>
          </p:cNvPr>
          <p:cNvSpPr/>
          <p:nvPr/>
        </p:nvSpPr>
        <p:spPr>
          <a:xfrm>
            <a:off x="5494396" y="3602403"/>
            <a:ext cx="1603775" cy="738664"/>
          </a:xfrm>
          <a:prstGeom prst="rect">
            <a:avLst/>
          </a:prstGeom>
          <a:ln>
            <a:noFill/>
          </a:ln>
        </p:spPr>
        <p:txBody>
          <a:bodyPr wrap="square">
            <a:spAutoFit/>
          </a:bodyPr>
          <a:lstStyle/>
          <a:p>
            <a:pPr algn="ctr">
              <a:defRPr/>
            </a:pPr>
            <a:r>
              <a:rPr lang="en-US" sz="1400" b="1" dirty="0" err="1">
                <a:solidFill>
                  <a:srgbClr val="4D4D4D"/>
                </a:solidFill>
                <a:latin typeface="Arial" panose="020B0604020202020204" pitchFamily="34" charset="0"/>
                <a:cs typeface="Arial" panose="020B0604020202020204" pitchFamily="34" charset="0"/>
              </a:rPr>
              <a:t>Comunicação</a:t>
            </a:r>
            <a:r>
              <a:rPr lang="en-US" sz="1400" b="1" dirty="0">
                <a:solidFill>
                  <a:srgbClr val="4D4D4D"/>
                </a:solidFill>
                <a:latin typeface="Arial" panose="020B0604020202020204" pitchFamily="34" charset="0"/>
                <a:cs typeface="Arial" panose="020B0604020202020204" pitchFamily="34" charset="0"/>
              </a:rPr>
              <a:t> </a:t>
            </a:r>
            <a:br>
              <a:rPr lang="en-US" sz="1400" b="1" dirty="0">
                <a:solidFill>
                  <a:srgbClr val="4D4D4D"/>
                </a:solidFill>
                <a:latin typeface="Arial" panose="020B0604020202020204" pitchFamily="34" charset="0"/>
                <a:cs typeface="Arial" panose="020B0604020202020204" pitchFamily="34" charset="0"/>
              </a:rPr>
            </a:br>
            <a:r>
              <a:rPr lang="en-US" sz="1400" b="1" dirty="0" err="1">
                <a:solidFill>
                  <a:srgbClr val="4D4D4D"/>
                </a:solidFill>
                <a:latin typeface="Arial" panose="020B0604020202020204" pitchFamily="34" charset="0"/>
                <a:cs typeface="Arial" panose="020B0604020202020204" pitchFamily="34" charset="0"/>
              </a:rPr>
              <a:t>ao</a:t>
            </a:r>
            <a:r>
              <a:rPr lang="en-US" sz="1400" b="1" dirty="0">
                <a:solidFill>
                  <a:srgbClr val="4D4D4D"/>
                </a:solidFill>
                <a:latin typeface="Arial" panose="020B0604020202020204" pitchFamily="34" charset="0"/>
                <a:cs typeface="Arial" panose="020B0604020202020204" pitchFamily="34" charset="0"/>
              </a:rPr>
              <a:t> </a:t>
            </a:r>
            <a:r>
              <a:rPr lang="en-US" sz="1400" b="1" dirty="0" err="1">
                <a:solidFill>
                  <a:srgbClr val="4D4D4D"/>
                </a:solidFill>
                <a:latin typeface="Arial" panose="020B0604020202020204" pitchFamily="34" charset="0"/>
                <a:cs typeface="Arial" panose="020B0604020202020204" pitchFamily="34" charset="0"/>
              </a:rPr>
              <a:t>encarregado</a:t>
            </a:r>
            <a:r>
              <a:rPr lang="en-US" sz="1400" b="1" dirty="0">
                <a:solidFill>
                  <a:srgbClr val="4D4D4D"/>
                </a:solidFill>
                <a:latin typeface="Arial" panose="020B0604020202020204" pitchFamily="34" charset="0"/>
                <a:cs typeface="Arial" panose="020B0604020202020204" pitchFamily="34" charset="0"/>
              </a:rPr>
              <a:t> da </a:t>
            </a:r>
            <a:r>
              <a:rPr lang="en-US" sz="1400" b="1" dirty="0" err="1">
                <a:solidFill>
                  <a:srgbClr val="4D4D4D"/>
                </a:solidFill>
                <a:latin typeface="Arial" panose="020B0604020202020204" pitchFamily="34" charset="0"/>
                <a:cs typeface="Arial" panose="020B0604020202020204" pitchFamily="34" charset="0"/>
              </a:rPr>
              <a:t>atividade</a:t>
            </a:r>
            <a:endParaRPr lang="en-US" sz="1400" b="1" dirty="0">
              <a:solidFill>
                <a:srgbClr val="4D4D4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59550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Imagem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57"/>
            <a:ext cx="12192000" cy="6856285"/>
          </a:xfrm>
          <a:prstGeom prst="rect">
            <a:avLst/>
          </a:prstGeom>
        </p:spPr>
      </p:pic>
      <p:pic>
        <p:nvPicPr>
          <p:cNvPr id="11" name="Imagem 10">
            <a:extLst>
              <a:ext uri="{FF2B5EF4-FFF2-40B4-BE49-F238E27FC236}">
                <a16:creationId xmlns:a16="http://schemas.microsoft.com/office/drawing/2014/main" id="{4CAC5EA8-3661-4E39-B4DA-0BA334B4172E}"/>
              </a:ext>
            </a:extLst>
          </p:cNvPr>
          <p:cNvPicPr/>
          <p:nvPr/>
        </p:nvPicPr>
        <p:blipFill rotWithShape="1">
          <a:blip r:embed="rId4">
            <a:extLst>
              <a:ext uri="{28A0092B-C50C-407E-A947-70E740481C1C}">
                <a14:useLocalDpi xmlns:a14="http://schemas.microsoft.com/office/drawing/2010/main" val="0"/>
              </a:ext>
            </a:extLst>
          </a:blip>
          <a:srcRect t="111" r="18088" b="18199"/>
          <a:stretch/>
        </p:blipFill>
        <p:spPr bwMode="auto">
          <a:xfrm>
            <a:off x="1854200" y="-937"/>
            <a:ext cx="10337800" cy="6891867"/>
          </a:xfrm>
          <a:prstGeom prst="rect">
            <a:avLst/>
          </a:prstGeom>
          <a:noFill/>
          <a:ln>
            <a:noFill/>
          </a:ln>
        </p:spPr>
      </p:pic>
      <p:sp>
        <p:nvSpPr>
          <p:cNvPr id="8" name="Retângulo 7">
            <a:extLst>
              <a:ext uri="{FF2B5EF4-FFF2-40B4-BE49-F238E27FC236}">
                <a16:creationId xmlns:a16="http://schemas.microsoft.com/office/drawing/2014/main" id="{FA0A3F5C-1F50-4C78-8896-9742C3CDDD8C}"/>
              </a:ext>
            </a:extLst>
          </p:cNvPr>
          <p:cNvSpPr/>
          <p:nvPr/>
        </p:nvSpPr>
        <p:spPr>
          <a:xfrm>
            <a:off x="-1" y="0"/>
            <a:ext cx="2311401" cy="584775"/>
          </a:xfrm>
          <a:prstGeom prst="rect">
            <a:avLst/>
          </a:prstGeom>
          <a:solidFill>
            <a:srgbClr val="1A1A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5" name="Imagem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429375"/>
            <a:ext cx="11430000" cy="6427768"/>
          </a:xfrm>
          <a:prstGeom prst="rect">
            <a:avLst/>
          </a:prstGeom>
        </p:spPr>
      </p:pic>
      <p:sp>
        <p:nvSpPr>
          <p:cNvPr id="3" name="Retângulo 2">
            <a:extLst>
              <a:ext uri="{FF2B5EF4-FFF2-40B4-BE49-F238E27FC236}">
                <a16:creationId xmlns:a16="http://schemas.microsoft.com/office/drawing/2014/main" id="{552A1349-3C8A-4D1A-8DE6-7B816E64EC50}"/>
              </a:ext>
            </a:extLst>
          </p:cNvPr>
          <p:cNvSpPr/>
          <p:nvPr/>
        </p:nvSpPr>
        <p:spPr>
          <a:xfrm>
            <a:off x="762000" y="1203640"/>
            <a:ext cx="3850822" cy="584775"/>
          </a:xfrm>
          <a:prstGeom prst="rect">
            <a:avLst/>
          </a:prstGeom>
          <a:noFill/>
        </p:spPr>
        <p:txBody>
          <a:bodyPr wrap="square" rtlCol="0">
            <a:spAutoFit/>
          </a:bodyPr>
          <a:lstStyle/>
          <a:p>
            <a:pPr>
              <a:lnSpc>
                <a:spcPct val="80000"/>
              </a:lnSpc>
            </a:pPr>
            <a:r>
              <a:rPr lang="en-US" sz="4000" dirty="0">
                <a:solidFill>
                  <a:schemeClr val="bg1"/>
                </a:solidFill>
                <a:latin typeface="Arial" panose="020B0604020202020204" pitchFamily="34" charset="0"/>
                <a:cs typeface="Arial" panose="020B0604020202020204" pitchFamily="34" charset="0"/>
              </a:rPr>
              <a:t>ART e PTS</a:t>
            </a:r>
          </a:p>
        </p:txBody>
      </p:sp>
      <p:sp>
        <p:nvSpPr>
          <p:cNvPr id="4" name="CaixaDeTexto 3">
            <a:extLst>
              <a:ext uri="{FF2B5EF4-FFF2-40B4-BE49-F238E27FC236}">
                <a16:creationId xmlns:a16="http://schemas.microsoft.com/office/drawing/2014/main" id="{1A447D27-A143-4FEE-B65B-747B467C0AD0}"/>
              </a:ext>
            </a:extLst>
          </p:cNvPr>
          <p:cNvSpPr txBox="1"/>
          <p:nvPr/>
        </p:nvSpPr>
        <p:spPr>
          <a:xfrm>
            <a:off x="812802" y="2112557"/>
            <a:ext cx="4406728" cy="3970318"/>
          </a:xfrm>
          <a:prstGeom prst="rect">
            <a:avLst/>
          </a:prstGeom>
          <a:noFill/>
        </p:spPr>
        <p:txBody>
          <a:bodyPr wrap="square" rtlCol="0" anchor="t">
            <a:spAutoFit/>
          </a:bodyPr>
          <a:lstStyle/>
          <a:p>
            <a:pPr marL="285750" indent="-285750">
              <a:buClr>
                <a:srgbClr val="EDB830"/>
              </a:buClr>
              <a:buSzPct val="70000"/>
              <a:buFont typeface="Wingdings" panose="05000000000000000000" pitchFamily="2" charset="2"/>
              <a:buChar char="@"/>
            </a:pPr>
            <a:r>
              <a:rPr lang="pt-BR" dirty="0">
                <a:solidFill>
                  <a:schemeClr val="bg1"/>
                </a:solidFill>
                <a:latin typeface="Arial" panose="020B0604020202020204" pitchFamily="34" charset="0"/>
                <a:cs typeface="Arial" panose="020B0604020202020204" pitchFamily="34" charset="0"/>
              </a:rPr>
              <a:t>São processos complementares.</a:t>
            </a:r>
          </a:p>
          <a:p>
            <a:pPr marL="285750" indent="-285750">
              <a:buClr>
                <a:srgbClr val="EDB830"/>
              </a:buClr>
              <a:buSzPct val="70000"/>
              <a:buFont typeface="Wingdings" panose="05000000000000000000" pitchFamily="2" charset="2"/>
              <a:buChar char="@"/>
            </a:pPr>
            <a:endParaRPr lang="pt-BR" dirty="0">
              <a:solidFill>
                <a:schemeClr val="bg1"/>
              </a:solidFill>
              <a:latin typeface="Arial" panose="020B0604020202020204" pitchFamily="34" charset="0"/>
              <a:cs typeface="Arial" panose="020B0604020202020204" pitchFamily="34" charset="0"/>
            </a:endParaRPr>
          </a:p>
          <a:p>
            <a:pPr marL="285750" indent="-285750">
              <a:buClr>
                <a:srgbClr val="EDB830"/>
              </a:buClr>
              <a:buSzPct val="70000"/>
              <a:buFont typeface="Wingdings" panose="05000000000000000000" pitchFamily="2" charset="2"/>
              <a:buChar char="@"/>
            </a:pPr>
            <a:r>
              <a:rPr lang="pt-BR" dirty="0">
                <a:solidFill>
                  <a:schemeClr val="bg1"/>
                </a:solidFill>
                <a:latin typeface="Arial" panose="020B0604020202020204" pitchFamily="34" charset="0"/>
                <a:cs typeface="Arial" panose="020B0604020202020204" pitchFamily="34" charset="0"/>
              </a:rPr>
              <a:t>ART identifica riscos que fazem parte da tarefa.</a:t>
            </a:r>
          </a:p>
          <a:p>
            <a:pPr marL="285750" indent="-285750">
              <a:buClr>
                <a:srgbClr val="EDB830"/>
              </a:buClr>
              <a:buSzPct val="70000"/>
              <a:buFont typeface="Wingdings" panose="05000000000000000000" pitchFamily="2" charset="2"/>
              <a:buChar char="@"/>
            </a:pPr>
            <a:endParaRPr lang="pt-BR" dirty="0">
              <a:solidFill>
                <a:schemeClr val="bg1"/>
              </a:solidFill>
              <a:latin typeface="Arial" panose="020B0604020202020204" pitchFamily="34" charset="0"/>
              <a:cs typeface="Arial" panose="020B0604020202020204" pitchFamily="34" charset="0"/>
            </a:endParaRPr>
          </a:p>
          <a:p>
            <a:pPr marL="285750" indent="-285750">
              <a:buClr>
                <a:srgbClr val="EDB830"/>
              </a:buClr>
              <a:buSzPct val="70000"/>
              <a:buFont typeface="Wingdings" panose="05000000000000000000" pitchFamily="2" charset="2"/>
              <a:buChar char="@"/>
            </a:pPr>
            <a:r>
              <a:rPr lang="pt-BR" dirty="0">
                <a:solidFill>
                  <a:schemeClr val="bg1"/>
                </a:solidFill>
                <a:latin typeface="Arial" panose="020B0604020202020204" pitchFamily="34" charset="0"/>
                <a:cs typeface="Arial" panose="020B0604020202020204" pitchFamily="34" charset="0"/>
              </a:rPr>
              <a:t>PTS identifica riscos circunstanciais, ou seja, que podem surgir conforme </a:t>
            </a:r>
            <a:r>
              <a:rPr lang="pt-BR" b="1" dirty="0">
                <a:solidFill>
                  <a:schemeClr val="bg1"/>
                </a:solidFill>
                <a:latin typeface="Arial" panose="020B0604020202020204" pitchFamily="34" charset="0"/>
                <a:cs typeface="Arial" panose="020B0604020202020204" pitchFamily="34" charset="0"/>
              </a:rPr>
              <a:t>tempo </a:t>
            </a:r>
            <a:r>
              <a:rPr lang="pt-BR" dirty="0">
                <a:solidFill>
                  <a:schemeClr val="bg1"/>
                </a:solidFill>
                <a:latin typeface="Arial" panose="020B0604020202020204" pitchFamily="34" charset="0"/>
                <a:cs typeface="Arial" panose="020B0604020202020204" pitchFamily="34" charset="0"/>
              </a:rPr>
              <a:t>e </a:t>
            </a:r>
            <a:r>
              <a:rPr lang="pt-BR" b="1" dirty="0">
                <a:solidFill>
                  <a:schemeClr val="bg1"/>
                </a:solidFill>
                <a:latin typeface="Arial" panose="020B0604020202020204" pitchFamily="34" charset="0"/>
                <a:cs typeface="Arial" panose="020B0604020202020204" pitchFamily="34" charset="0"/>
              </a:rPr>
              <a:t>ambiente</a:t>
            </a:r>
            <a:r>
              <a:rPr lang="pt-BR" dirty="0">
                <a:solidFill>
                  <a:schemeClr val="bg1"/>
                </a:solidFill>
                <a:latin typeface="Arial" panose="020B0604020202020204" pitchFamily="34" charset="0"/>
                <a:cs typeface="Arial" panose="020B0604020202020204" pitchFamily="34" charset="0"/>
              </a:rPr>
              <a:t>.</a:t>
            </a:r>
          </a:p>
          <a:p>
            <a:pPr marL="285750" indent="-285750">
              <a:buClr>
                <a:srgbClr val="EDB830"/>
              </a:buClr>
              <a:buSzPct val="70000"/>
              <a:buFont typeface="Wingdings" panose="05000000000000000000" pitchFamily="2" charset="2"/>
              <a:buChar char="@"/>
            </a:pPr>
            <a:endParaRPr lang="pt-BR" dirty="0">
              <a:solidFill>
                <a:schemeClr val="bg1"/>
              </a:solidFill>
              <a:latin typeface="Arial" panose="020B0604020202020204" pitchFamily="34" charset="0"/>
              <a:cs typeface="Arial" panose="020B0604020202020204" pitchFamily="34" charset="0"/>
            </a:endParaRPr>
          </a:p>
          <a:p>
            <a:pPr marL="285750" indent="-285750">
              <a:buClr>
                <a:srgbClr val="EDB830"/>
              </a:buClr>
              <a:buSzPct val="70000"/>
              <a:buFont typeface="Wingdings" panose="05000000000000000000" pitchFamily="2" charset="2"/>
              <a:buChar char="@"/>
            </a:pPr>
            <a:r>
              <a:rPr lang="pt-BR" dirty="0">
                <a:solidFill>
                  <a:schemeClr val="bg1"/>
                </a:solidFill>
                <a:latin typeface="Arial" panose="020B0604020202020204" pitchFamily="34" charset="0"/>
                <a:cs typeface="Arial" panose="020B0604020202020204" pitchFamily="34" charset="0"/>
              </a:rPr>
              <a:t>ART é aplicável independentemente da PTS.</a:t>
            </a:r>
          </a:p>
          <a:p>
            <a:pPr marL="285750" indent="-285750">
              <a:buClr>
                <a:srgbClr val="EDB830"/>
              </a:buClr>
              <a:buSzPct val="70000"/>
              <a:buFont typeface="Wingdings" panose="05000000000000000000" pitchFamily="2" charset="2"/>
              <a:buChar char="@"/>
            </a:pPr>
            <a:endParaRPr lang="pt-BR" dirty="0">
              <a:solidFill>
                <a:schemeClr val="bg1"/>
              </a:solidFill>
              <a:latin typeface="Arial" panose="020B0604020202020204" pitchFamily="34" charset="0"/>
              <a:cs typeface="Arial" panose="020B0604020202020204" pitchFamily="34" charset="0"/>
            </a:endParaRPr>
          </a:p>
          <a:p>
            <a:pPr marL="285750" indent="-285750">
              <a:buClr>
                <a:srgbClr val="EDB830"/>
              </a:buClr>
              <a:buSzPct val="70000"/>
              <a:buFont typeface="Wingdings" panose="05000000000000000000" pitchFamily="2" charset="2"/>
              <a:buChar char="@"/>
            </a:pPr>
            <a:r>
              <a:rPr lang="pt-BR" dirty="0">
                <a:solidFill>
                  <a:schemeClr val="bg1"/>
                </a:solidFill>
                <a:latin typeface="Arial" panose="020B0604020202020204" pitchFamily="34" charset="0"/>
                <a:cs typeface="Arial" panose="020B0604020202020204" pitchFamily="34" charset="0"/>
              </a:rPr>
              <a:t>Já a PTS é aplicável de acordo com o nível do risco que é definido na ART.</a:t>
            </a:r>
          </a:p>
        </p:txBody>
      </p:sp>
      <p:sp>
        <p:nvSpPr>
          <p:cNvPr id="7" name="Retângulo 6"/>
          <p:cNvSpPr/>
          <p:nvPr/>
        </p:nvSpPr>
        <p:spPr>
          <a:xfrm>
            <a:off x="11277600" y="6028897"/>
            <a:ext cx="914400" cy="828246"/>
          </a:xfrm>
          <a:prstGeom prst="rect">
            <a:avLst/>
          </a:prstGeom>
          <a:solidFill>
            <a:srgbClr val="1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34" name="Imagem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333045"/>
            <a:ext cx="2264669" cy="533401"/>
          </a:xfrm>
          <a:prstGeom prst="rect">
            <a:avLst/>
          </a:prstGeom>
        </p:spPr>
      </p:pic>
      <p:pic>
        <p:nvPicPr>
          <p:cNvPr id="10" name="Imagem 9"/>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Tree>
    <p:extLst>
      <p:ext uri="{BB962C8B-B14F-4D97-AF65-F5344CB8AC3E}">
        <p14:creationId xmlns:p14="http://schemas.microsoft.com/office/powerpoint/2010/main" val="250406000"/>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3" name="Retângulo 2"/>
          <p:cNvSpPr/>
          <p:nvPr/>
        </p:nvSpPr>
        <p:spPr>
          <a:xfrm>
            <a:off x="0" y="-12399"/>
            <a:ext cx="3813671" cy="5765499"/>
          </a:xfrm>
          <a:prstGeom prst="rect">
            <a:avLst/>
          </a:prstGeom>
          <a:solidFill>
            <a:srgbClr val="00706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9" name="Imagem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9" name="Imagem 8">
            <a:extLst>
              <a:ext uri="{FF2B5EF4-FFF2-40B4-BE49-F238E27FC236}">
                <a16:creationId xmlns:a16="http://schemas.microsoft.com/office/drawing/2014/main" id="{4147204A-3530-406A-BC80-9582223E6F0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
        <p:nvSpPr>
          <p:cNvPr id="11" name="Retângulo 10">
            <a:extLst>
              <a:ext uri="{FF2B5EF4-FFF2-40B4-BE49-F238E27FC236}">
                <a16:creationId xmlns:a16="http://schemas.microsoft.com/office/drawing/2014/main" id="{28DE89C1-5E22-46C9-8AD1-89518DE8EFFE}"/>
              </a:ext>
            </a:extLst>
          </p:cNvPr>
          <p:cNvSpPr/>
          <p:nvPr/>
        </p:nvSpPr>
        <p:spPr>
          <a:xfrm>
            <a:off x="10446327" y="7121383"/>
            <a:ext cx="1025237" cy="8589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050" dirty="0"/>
              <a:t>Incluir ícone para chamar hiperlink do Excel com régua</a:t>
            </a:r>
          </a:p>
        </p:txBody>
      </p:sp>
      <p:sp>
        <p:nvSpPr>
          <p:cNvPr id="20" name="CaixaDeTexto 19">
            <a:extLst>
              <a:ext uri="{FF2B5EF4-FFF2-40B4-BE49-F238E27FC236}">
                <a16:creationId xmlns:a16="http://schemas.microsoft.com/office/drawing/2014/main" id="{5C1CD9AF-DB9A-4BBA-9BFE-C706D6418A46}"/>
              </a:ext>
            </a:extLst>
          </p:cNvPr>
          <p:cNvSpPr txBox="1"/>
          <p:nvPr/>
        </p:nvSpPr>
        <p:spPr>
          <a:xfrm>
            <a:off x="845323" y="2320780"/>
            <a:ext cx="2333565" cy="1656864"/>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pPr algn="ctr">
              <a:lnSpc>
                <a:spcPts val="6100"/>
              </a:lnSpc>
            </a:pPr>
            <a:r>
              <a:rPr lang="pt-BR" sz="6000" b="1" dirty="0">
                <a:solidFill>
                  <a:schemeClr val="bg1"/>
                </a:solidFill>
                <a:latin typeface="Arial" panose="020B0604020202020204" pitchFamily="34" charset="0"/>
                <a:cs typeface="Arial" panose="020B0604020202020204" pitchFamily="34" charset="0"/>
              </a:rPr>
              <a:t>ART </a:t>
            </a:r>
            <a:br>
              <a:rPr lang="pt-BR" sz="6000" b="1" dirty="0">
                <a:solidFill>
                  <a:schemeClr val="bg1"/>
                </a:solidFill>
                <a:latin typeface="Arial" panose="020B0604020202020204" pitchFamily="34" charset="0"/>
                <a:cs typeface="Arial" panose="020B0604020202020204" pitchFamily="34" charset="0"/>
              </a:rPr>
            </a:br>
            <a:r>
              <a:rPr lang="pt-BR" sz="6000" b="1" dirty="0">
                <a:solidFill>
                  <a:schemeClr val="bg1"/>
                </a:solidFill>
                <a:latin typeface="Arial" panose="020B0604020202020204" pitchFamily="34" charset="0"/>
                <a:cs typeface="Arial" panose="020B0604020202020204" pitchFamily="34" charset="0"/>
              </a:rPr>
              <a:t>e PTS</a:t>
            </a:r>
            <a:endParaRPr lang="pt-BR" sz="6000" dirty="0">
              <a:solidFill>
                <a:schemeClr val="bg1"/>
              </a:solidFill>
              <a:latin typeface="Arial" panose="020B0604020202020204" pitchFamily="34" charset="0"/>
              <a:cs typeface="Arial" panose="020B0604020202020204" pitchFamily="34" charset="0"/>
            </a:endParaRPr>
          </a:p>
        </p:txBody>
      </p:sp>
      <p:sp>
        <p:nvSpPr>
          <p:cNvPr id="39" name="CaixaDeTexto 38">
            <a:extLst>
              <a:ext uri="{FF2B5EF4-FFF2-40B4-BE49-F238E27FC236}">
                <a16:creationId xmlns:a16="http://schemas.microsoft.com/office/drawing/2014/main" id="{6E184DBA-4300-4B4E-9834-AE14798B1A53}"/>
              </a:ext>
            </a:extLst>
          </p:cNvPr>
          <p:cNvSpPr txBox="1"/>
          <p:nvPr/>
        </p:nvSpPr>
        <p:spPr>
          <a:xfrm>
            <a:off x="4274172" y="963645"/>
            <a:ext cx="1821828" cy="584775"/>
          </a:xfrm>
          <a:prstGeom prst="rect">
            <a:avLst/>
          </a:prstGeom>
          <a:noFill/>
        </p:spPr>
        <p:txBody>
          <a:bodyPr wrap="square" rtlCol="0">
            <a:spAutoFit/>
          </a:bodyPr>
          <a:lstStyle/>
          <a:p>
            <a:r>
              <a:rPr lang="pt-BR" sz="3200" b="1" dirty="0">
                <a:solidFill>
                  <a:schemeClr val="bg1">
                    <a:lumMod val="50000"/>
                  </a:schemeClr>
                </a:solidFill>
                <a:latin typeface="Arial" panose="020B0604020202020204" pitchFamily="34" charset="0"/>
                <a:cs typeface="Arial" panose="020B0604020202020204" pitchFamily="34" charset="0"/>
              </a:rPr>
              <a:t>Cenário</a:t>
            </a:r>
          </a:p>
        </p:txBody>
      </p:sp>
      <p:cxnSp>
        <p:nvCxnSpPr>
          <p:cNvPr id="40" name="Conector de Seta Reta 39">
            <a:extLst>
              <a:ext uri="{FF2B5EF4-FFF2-40B4-BE49-F238E27FC236}">
                <a16:creationId xmlns:a16="http://schemas.microsoft.com/office/drawing/2014/main" id="{3FC2404D-3A60-4F29-BA04-57EFB98BBB48}"/>
              </a:ext>
            </a:extLst>
          </p:cNvPr>
          <p:cNvCxnSpPr>
            <a:cxnSpLocks/>
          </p:cNvCxnSpPr>
          <p:nvPr/>
        </p:nvCxnSpPr>
        <p:spPr>
          <a:xfrm>
            <a:off x="4470078" y="2072349"/>
            <a:ext cx="884041" cy="0"/>
          </a:xfrm>
          <a:prstGeom prst="straightConnector1">
            <a:avLst/>
          </a:prstGeom>
          <a:ln>
            <a:solidFill>
              <a:srgbClr val="017F7B"/>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91" name="Diagrama 90">
            <a:extLst>
              <a:ext uri="{FF2B5EF4-FFF2-40B4-BE49-F238E27FC236}">
                <a16:creationId xmlns:a16="http://schemas.microsoft.com/office/drawing/2014/main" id="{D6615213-ED8B-449C-8A29-9D5A4B45863E}"/>
              </a:ext>
            </a:extLst>
          </p:cNvPr>
          <p:cNvGraphicFramePr/>
          <p:nvPr>
            <p:extLst>
              <p:ext uri="{D42A27DB-BD31-4B8C-83A1-F6EECF244321}">
                <p14:modId xmlns:p14="http://schemas.microsoft.com/office/powerpoint/2010/main" val="1221272745"/>
              </p:ext>
            </p:extLst>
          </p:nvPr>
        </p:nvGraphicFramePr>
        <p:xfrm>
          <a:off x="4568918" y="3171396"/>
          <a:ext cx="6208445" cy="35509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2" name="Conector reto 91">
            <a:extLst>
              <a:ext uri="{FF2B5EF4-FFF2-40B4-BE49-F238E27FC236}">
                <a16:creationId xmlns:a16="http://schemas.microsoft.com/office/drawing/2014/main" id="{7F7364AF-D127-4495-9D64-8C38612DD4DF}"/>
              </a:ext>
            </a:extLst>
          </p:cNvPr>
          <p:cNvCxnSpPr>
            <a:cxnSpLocks/>
          </p:cNvCxnSpPr>
          <p:nvPr/>
        </p:nvCxnSpPr>
        <p:spPr>
          <a:xfrm flipV="1">
            <a:off x="7980757" y="3792356"/>
            <a:ext cx="212691" cy="278132"/>
          </a:xfrm>
          <a:prstGeom prst="line">
            <a:avLst/>
          </a:prstGeom>
          <a:ln>
            <a:solidFill>
              <a:srgbClr val="017F7B"/>
            </a:solidFill>
          </a:ln>
        </p:spPr>
        <p:style>
          <a:lnRef idx="1">
            <a:schemeClr val="accent1"/>
          </a:lnRef>
          <a:fillRef idx="0">
            <a:schemeClr val="accent1"/>
          </a:fillRef>
          <a:effectRef idx="0">
            <a:schemeClr val="accent1"/>
          </a:effectRef>
          <a:fontRef idx="minor">
            <a:schemeClr val="tx1"/>
          </a:fontRef>
        </p:style>
      </p:cxnSp>
      <p:cxnSp>
        <p:nvCxnSpPr>
          <p:cNvPr id="93" name="Conector reto 92">
            <a:extLst>
              <a:ext uri="{FF2B5EF4-FFF2-40B4-BE49-F238E27FC236}">
                <a16:creationId xmlns:a16="http://schemas.microsoft.com/office/drawing/2014/main" id="{E33D0350-3CD1-4FCB-A2CE-EE9CDBAFEF9E}"/>
              </a:ext>
            </a:extLst>
          </p:cNvPr>
          <p:cNvCxnSpPr>
            <a:cxnSpLocks/>
          </p:cNvCxnSpPr>
          <p:nvPr/>
        </p:nvCxnSpPr>
        <p:spPr>
          <a:xfrm flipV="1">
            <a:off x="6622033" y="2902029"/>
            <a:ext cx="0" cy="278132"/>
          </a:xfrm>
          <a:prstGeom prst="line">
            <a:avLst/>
          </a:prstGeom>
          <a:ln>
            <a:solidFill>
              <a:srgbClr val="017F7B"/>
            </a:solidFill>
          </a:ln>
        </p:spPr>
        <p:style>
          <a:lnRef idx="1">
            <a:schemeClr val="accent1"/>
          </a:lnRef>
          <a:fillRef idx="0">
            <a:schemeClr val="accent1"/>
          </a:fillRef>
          <a:effectRef idx="0">
            <a:schemeClr val="accent1"/>
          </a:effectRef>
          <a:fontRef idx="minor">
            <a:schemeClr val="tx1"/>
          </a:fontRef>
        </p:style>
      </p:cxnSp>
      <p:sp>
        <p:nvSpPr>
          <p:cNvPr id="94" name="CaixaDeTexto 93">
            <a:extLst>
              <a:ext uri="{FF2B5EF4-FFF2-40B4-BE49-F238E27FC236}">
                <a16:creationId xmlns:a16="http://schemas.microsoft.com/office/drawing/2014/main" id="{95024E88-B227-4FA3-8FFF-D77F9FB4650E}"/>
              </a:ext>
            </a:extLst>
          </p:cNvPr>
          <p:cNvSpPr txBox="1"/>
          <p:nvPr/>
        </p:nvSpPr>
        <p:spPr>
          <a:xfrm>
            <a:off x="6724561" y="2737492"/>
            <a:ext cx="782587" cy="307777"/>
          </a:xfrm>
          <a:prstGeom prst="rect">
            <a:avLst/>
          </a:prstGeom>
          <a:noFill/>
        </p:spPr>
        <p:txBody>
          <a:bodyPr wrap="none" rtlCol="0">
            <a:spAutoFit/>
          </a:bodyPr>
          <a:lstStyle/>
          <a:p>
            <a:r>
              <a:rPr lang="pt-BR" sz="1400" dirty="0">
                <a:solidFill>
                  <a:schemeClr val="bg1">
                    <a:lumMod val="50000"/>
                  </a:schemeClr>
                </a:solidFill>
                <a:latin typeface="Arial" panose="020B0604020202020204" pitchFamily="34" charset="0"/>
                <a:cs typeface="Arial" panose="020B0604020202020204" pitchFamily="34" charset="0"/>
              </a:rPr>
              <a:t>Risco 1</a:t>
            </a:r>
          </a:p>
        </p:txBody>
      </p:sp>
      <p:cxnSp>
        <p:nvCxnSpPr>
          <p:cNvPr id="95" name="Conector reto 94">
            <a:extLst>
              <a:ext uri="{FF2B5EF4-FFF2-40B4-BE49-F238E27FC236}">
                <a16:creationId xmlns:a16="http://schemas.microsoft.com/office/drawing/2014/main" id="{C16D03F6-9970-4823-A828-767EF13F4665}"/>
              </a:ext>
            </a:extLst>
          </p:cNvPr>
          <p:cNvCxnSpPr>
            <a:cxnSpLocks/>
          </p:cNvCxnSpPr>
          <p:nvPr/>
        </p:nvCxnSpPr>
        <p:spPr>
          <a:xfrm flipV="1">
            <a:off x="6622032" y="2583197"/>
            <a:ext cx="0" cy="278132"/>
          </a:xfrm>
          <a:prstGeom prst="line">
            <a:avLst/>
          </a:prstGeom>
          <a:ln>
            <a:solidFill>
              <a:srgbClr val="017F7B"/>
            </a:solidFill>
          </a:ln>
        </p:spPr>
        <p:style>
          <a:lnRef idx="1">
            <a:schemeClr val="accent1"/>
          </a:lnRef>
          <a:fillRef idx="0">
            <a:schemeClr val="accent1"/>
          </a:fillRef>
          <a:effectRef idx="0">
            <a:schemeClr val="accent1"/>
          </a:effectRef>
          <a:fontRef idx="minor">
            <a:schemeClr val="tx1"/>
          </a:fontRef>
        </p:style>
      </p:cxnSp>
      <p:sp>
        <p:nvSpPr>
          <p:cNvPr id="96" name="CaixaDeTexto 95">
            <a:extLst>
              <a:ext uri="{FF2B5EF4-FFF2-40B4-BE49-F238E27FC236}">
                <a16:creationId xmlns:a16="http://schemas.microsoft.com/office/drawing/2014/main" id="{B695B4EF-8676-4143-ABC1-609E0F7661E8}"/>
              </a:ext>
            </a:extLst>
          </p:cNvPr>
          <p:cNvSpPr txBox="1"/>
          <p:nvPr/>
        </p:nvSpPr>
        <p:spPr>
          <a:xfrm>
            <a:off x="6678762" y="2397711"/>
            <a:ext cx="1010213" cy="307777"/>
          </a:xfrm>
          <a:prstGeom prst="rect">
            <a:avLst/>
          </a:prstGeom>
          <a:noFill/>
        </p:spPr>
        <p:txBody>
          <a:bodyPr wrap="none" rtlCol="0">
            <a:spAutoFit/>
          </a:bodyPr>
          <a:lstStyle/>
          <a:p>
            <a:r>
              <a:rPr lang="pt-BR" sz="1400" dirty="0">
                <a:solidFill>
                  <a:schemeClr val="bg1">
                    <a:lumMod val="50000"/>
                  </a:schemeClr>
                </a:solidFill>
                <a:latin typeface="Arial" panose="020B0604020202020204" pitchFamily="34" charset="0"/>
                <a:cs typeface="Arial" panose="020B0604020202020204" pitchFamily="34" charset="0"/>
              </a:rPr>
              <a:t>Controle 1</a:t>
            </a:r>
          </a:p>
        </p:txBody>
      </p:sp>
      <p:cxnSp>
        <p:nvCxnSpPr>
          <p:cNvPr id="97" name="Conector reto 96">
            <a:extLst>
              <a:ext uri="{FF2B5EF4-FFF2-40B4-BE49-F238E27FC236}">
                <a16:creationId xmlns:a16="http://schemas.microsoft.com/office/drawing/2014/main" id="{3E4C47A2-0CF0-4B6B-A237-3C1445DCF6C2}"/>
              </a:ext>
            </a:extLst>
          </p:cNvPr>
          <p:cNvCxnSpPr>
            <a:cxnSpLocks/>
          </p:cNvCxnSpPr>
          <p:nvPr/>
        </p:nvCxnSpPr>
        <p:spPr>
          <a:xfrm flipV="1">
            <a:off x="8221844" y="3457044"/>
            <a:ext cx="0" cy="278132"/>
          </a:xfrm>
          <a:prstGeom prst="line">
            <a:avLst/>
          </a:prstGeom>
          <a:ln>
            <a:solidFill>
              <a:srgbClr val="017F7B"/>
            </a:solidFill>
          </a:ln>
        </p:spPr>
        <p:style>
          <a:lnRef idx="1">
            <a:schemeClr val="accent1"/>
          </a:lnRef>
          <a:fillRef idx="0">
            <a:schemeClr val="accent1"/>
          </a:fillRef>
          <a:effectRef idx="0">
            <a:schemeClr val="accent1"/>
          </a:effectRef>
          <a:fontRef idx="minor">
            <a:schemeClr val="tx1"/>
          </a:fontRef>
        </p:style>
      </p:cxnSp>
      <p:sp>
        <p:nvSpPr>
          <p:cNvPr id="98" name="CaixaDeTexto 97">
            <a:extLst>
              <a:ext uri="{FF2B5EF4-FFF2-40B4-BE49-F238E27FC236}">
                <a16:creationId xmlns:a16="http://schemas.microsoft.com/office/drawing/2014/main" id="{52802EA7-910A-4A1B-8783-52601AC48170}"/>
              </a:ext>
            </a:extLst>
          </p:cNvPr>
          <p:cNvSpPr txBox="1"/>
          <p:nvPr/>
        </p:nvSpPr>
        <p:spPr>
          <a:xfrm>
            <a:off x="4273899" y="3182648"/>
            <a:ext cx="903199" cy="338554"/>
          </a:xfrm>
          <a:prstGeom prst="rect">
            <a:avLst/>
          </a:prstGeom>
          <a:noFill/>
        </p:spPr>
        <p:txBody>
          <a:bodyPr wrap="square" rtlCol="0">
            <a:spAutoFit/>
          </a:bodyPr>
          <a:lstStyle/>
          <a:p>
            <a:r>
              <a:rPr lang="pt-BR" sz="1600" b="1" dirty="0">
                <a:solidFill>
                  <a:schemeClr val="bg1">
                    <a:lumMod val="50000"/>
                  </a:schemeClr>
                </a:solidFill>
                <a:latin typeface="Arial" panose="020B0604020202020204" pitchFamily="34" charset="0"/>
                <a:cs typeface="Arial" panose="020B0604020202020204" pitchFamily="34" charset="0"/>
              </a:rPr>
              <a:t>Tarefa</a:t>
            </a:r>
          </a:p>
        </p:txBody>
      </p:sp>
      <p:sp>
        <p:nvSpPr>
          <p:cNvPr id="100" name="CaixaDeTexto 99">
            <a:extLst>
              <a:ext uri="{FF2B5EF4-FFF2-40B4-BE49-F238E27FC236}">
                <a16:creationId xmlns:a16="http://schemas.microsoft.com/office/drawing/2014/main" id="{531C0DE0-1A9F-42FD-A310-7FA4BB912129}"/>
              </a:ext>
            </a:extLst>
          </p:cNvPr>
          <p:cNvSpPr txBox="1"/>
          <p:nvPr/>
        </p:nvSpPr>
        <p:spPr>
          <a:xfrm>
            <a:off x="5937730" y="3986033"/>
            <a:ext cx="432683" cy="276999"/>
          </a:xfrm>
          <a:prstGeom prst="rect">
            <a:avLst/>
          </a:prstGeom>
          <a:noFill/>
        </p:spPr>
        <p:txBody>
          <a:bodyPr wrap="none" rtlCol="0">
            <a:spAutoFit/>
          </a:bodyPr>
          <a:lstStyle/>
          <a:p>
            <a:r>
              <a:rPr lang="pt-BR" sz="1200" dirty="0">
                <a:solidFill>
                  <a:schemeClr val="bg1">
                    <a:lumMod val="50000"/>
                  </a:schemeClr>
                </a:solidFill>
                <a:latin typeface="Arial" panose="020B0604020202020204" pitchFamily="34" charset="0"/>
                <a:cs typeface="Arial" panose="020B0604020202020204" pitchFamily="34" charset="0"/>
              </a:rPr>
              <a:t>R A</a:t>
            </a:r>
          </a:p>
        </p:txBody>
      </p:sp>
      <p:sp>
        <p:nvSpPr>
          <p:cNvPr id="103" name="CaixaDeTexto 102">
            <a:extLst>
              <a:ext uri="{FF2B5EF4-FFF2-40B4-BE49-F238E27FC236}">
                <a16:creationId xmlns:a16="http://schemas.microsoft.com/office/drawing/2014/main" id="{EE0C78EB-6866-4903-B9D4-E76D854F85DE}"/>
              </a:ext>
            </a:extLst>
          </p:cNvPr>
          <p:cNvSpPr txBox="1"/>
          <p:nvPr/>
        </p:nvSpPr>
        <p:spPr>
          <a:xfrm>
            <a:off x="6880885" y="3983585"/>
            <a:ext cx="432683" cy="276999"/>
          </a:xfrm>
          <a:prstGeom prst="rect">
            <a:avLst/>
          </a:prstGeom>
          <a:noFill/>
        </p:spPr>
        <p:txBody>
          <a:bodyPr wrap="none" rtlCol="0">
            <a:spAutoFit/>
          </a:bodyPr>
          <a:lstStyle/>
          <a:p>
            <a:r>
              <a:rPr lang="pt-BR" sz="1200" dirty="0">
                <a:solidFill>
                  <a:schemeClr val="bg1">
                    <a:lumMod val="50000"/>
                  </a:schemeClr>
                </a:solidFill>
                <a:latin typeface="Arial" panose="020B0604020202020204" pitchFamily="34" charset="0"/>
                <a:cs typeface="Arial" panose="020B0604020202020204" pitchFamily="34" charset="0"/>
              </a:rPr>
              <a:t>C A</a:t>
            </a:r>
          </a:p>
        </p:txBody>
      </p:sp>
      <p:cxnSp>
        <p:nvCxnSpPr>
          <p:cNvPr id="106" name="Conector reto 105">
            <a:extLst>
              <a:ext uri="{FF2B5EF4-FFF2-40B4-BE49-F238E27FC236}">
                <a16:creationId xmlns:a16="http://schemas.microsoft.com/office/drawing/2014/main" id="{34AAE540-93AA-48AC-8BBD-BBEA26D02BA8}"/>
              </a:ext>
            </a:extLst>
          </p:cNvPr>
          <p:cNvCxnSpPr>
            <a:cxnSpLocks/>
          </p:cNvCxnSpPr>
          <p:nvPr/>
        </p:nvCxnSpPr>
        <p:spPr>
          <a:xfrm flipH="1" flipV="1">
            <a:off x="8258898" y="3807162"/>
            <a:ext cx="173139" cy="188531"/>
          </a:xfrm>
          <a:prstGeom prst="line">
            <a:avLst/>
          </a:prstGeom>
          <a:ln>
            <a:solidFill>
              <a:srgbClr val="017F7B"/>
            </a:solidFill>
          </a:ln>
        </p:spPr>
        <p:style>
          <a:lnRef idx="1">
            <a:schemeClr val="accent1"/>
          </a:lnRef>
          <a:fillRef idx="0">
            <a:schemeClr val="accent1"/>
          </a:fillRef>
          <a:effectRef idx="0">
            <a:schemeClr val="accent1"/>
          </a:effectRef>
          <a:fontRef idx="minor">
            <a:schemeClr val="tx1"/>
          </a:fontRef>
        </p:style>
      </p:cxnSp>
      <p:sp>
        <p:nvSpPr>
          <p:cNvPr id="108" name="CaixaDeTexto 107">
            <a:extLst>
              <a:ext uri="{FF2B5EF4-FFF2-40B4-BE49-F238E27FC236}">
                <a16:creationId xmlns:a16="http://schemas.microsoft.com/office/drawing/2014/main" id="{F08A8C5C-43FA-4DE7-9E5E-D6455B03E061}"/>
              </a:ext>
            </a:extLst>
          </p:cNvPr>
          <p:cNvSpPr txBox="1"/>
          <p:nvPr/>
        </p:nvSpPr>
        <p:spPr>
          <a:xfrm>
            <a:off x="8278064" y="3624429"/>
            <a:ext cx="423514" cy="276999"/>
          </a:xfrm>
          <a:prstGeom prst="rect">
            <a:avLst/>
          </a:prstGeom>
          <a:noFill/>
        </p:spPr>
        <p:txBody>
          <a:bodyPr wrap="none" rtlCol="0">
            <a:spAutoFit/>
          </a:bodyPr>
          <a:lstStyle/>
          <a:p>
            <a:r>
              <a:rPr lang="pt-BR" sz="1200" dirty="0">
                <a:solidFill>
                  <a:schemeClr val="bg1">
                    <a:lumMod val="50000"/>
                  </a:schemeClr>
                </a:solidFill>
                <a:latin typeface="Arial" panose="020B0604020202020204" pitchFamily="34" charset="0"/>
                <a:cs typeface="Arial" panose="020B0604020202020204" pitchFamily="34" charset="0"/>
              </a:rPr>
              <a:t>R 2</a:t>
            </a:r>
          </a:p>
        </p:txBody>
      </p:sp>
      <p:sp>
        <p:nvSpPr>
          <p:cNvPr id="109" name="CaixaDeTexto 108">
            <a:extLst>
              <a:ext uri="{FF2B5EF4-FFF2-40B4-BE49-F238E27FC236}">
                <a16:creationId xmlns:a16="http://schemas.microsoft.com/office/drawing/2014/main" id="{FFE6DF30-E257-42BF-9542-6EA366572CEE}"/>
              </a:ext>
            </a:extLst>
          </p:cNvPr>
          <p:cNvSpPr txBox="1"/>
          <p:nvPr/>
        </p:nvSpPr>
        <p:spPr>
          <a:xfrm>
            <a:off x="7637187" y="4051021"/>
            <a:ext cx="551754" cy="276999"/>
          </a:xfrm>
          <a:prstGeom prst="rect">
            <a:avLst/>
          </a:prstGeom>
          <a:noFill/>
        </p:spPr>
        <p:txBody>
          <a:bodyPr wrap="none" rtlCol="0">
            <a:spAutoFit/>
          </a:bodyPr>
          <a:lstStyle/>
          <a:p>
            <a:r>
              <a:rPr lang="pt-BR" sz="1200" dirty="0">
                <a:solidFill>
                  <a:schemeClr val="bg1">
                    <a:lumMod val="50000"/>
                  </a:schemeClr>
                </a:solidFill>
                <a:latin typeface="Arial" panose="020B0604020202020204" pitchFamily="34" charset="0"/>
                <a:cs typeface="Arial" panose="020B0604020202020204" pitchFamily="34" charset="0"/>
              </a:rPr>
              <a:t>C 2.1</a:t>
            </a:r>
          </a:p>
        </p:txBody>
      </p:sp>
      <p:sp>
        <p:nvSpPr>
          <p:cNvPr id="110" name="CaixaDeTexto 109">
            <a:extLst>
              <a:ext uri="{FF2B5EF4-FFF2-40B4-BE49-F238E27FC236}">
                <a16:creationId xmlns:a16="http://schemas.microsoft.com/office/drawing/2014/main" id="{4B08E3D8-A202-4F11-8B5F-9ACFE79A886A}"/>
              </a:ext>
            </a:extLst>
          </p:cNvPr>
          <p:cNvSpPr txBox="1"/>
          <p:nvPr/>
        </p:nvSpPr>
        <p:spPr>
          <a:xfrm>
            <a:off x="8382613" y="4068812"/>
            <a:ext cx="551754" cy="276999"/>
          </a:xfrm>
          <a:prstGeom prst="rect">
            <a:avLst/>
          </a:prstGeom>
          <a:noFill/>
        </p:spPr>
        <p:txBody>
          <a:bodyPr wrap="none" rtlCol="0">
            <a:spAutoFit/>
          </a:bodyPr>
          <a:lstStyle/>
          <a:p>
            <a:r>
              <a:rPr lang="pt-BR" sz="1200" dirty="0">
                <a:solidFill>
                  <a:schemeClr val="bg1">
                    <a:lumMod val="50000"/>
                  </a:schemeClr>
                </a:solidFill>
                <a:latin typeface="Arial" panose="020B0604020202020204" pitchFamily="34" charset="0"/>
                <a:cs typeface="Arial" panose="020B0604020202020204" pitchFamily="34" charset="0"/>
              </a:rPr>
              <a:t>C 2.2</a:t>
            </a:r>
          </a:p>
        </p:txBody>
      </p:sp>
      <p:cxnSp>
        <p:nvCxnSpPr>
          <p:cNvPr id="111" name="Conector reto 110">
            <a:extLst>
              <a:ext uri="{FF2B5EF4-FFF2-40B4-BE49-F238E27FC236}">
                <a16:creationId xmlns:a16="http://schemas.microsoft.com/office/drawing/2014/main" id="{12E7954A-AFCB-49BF-9A08-FF291E82A069}"/>
              </a:ext>
            </a:extLst>
          </p:cNvPr>
          <p:cNvCxnSpPr>
            <a:cxnSpLocks/>
          </p:cNvCxnSpPr>
          <p:nvPr/>
        </p:nvCxnSpPr>
        <p:spPr>
          <a:xfrm flipV="1">
            <a:off x="10447818" y="2928050"/>
            <a:ext cx="0" cy="278132"/>
          </a:xfrm>
          <a:prstGeom prst="line">
            <a:avLst/>
          </a:prstGeom>
          <a:ln>
            <a:solidFill>
              <a:srgbClr val="017F7B"/>
            </a:solidFill>
          </a:ln>
        </p:spPr>
        <p:style>
          <a:lnRef idx="1">
            <a:schemeClr val="accent1"/>
          </a:lnRef>
          <a:fillRef idx="0">
            <a:schemeClr val="accent1"/>
          </a:fillRef>
          <a:effectRef idx="0">
            <a:schemeClr val="accent1"/>
          </a:effectRef>
          <a:fontRef idx="minor">
            <a:schemeClr val="tx1"/>
          </a:fontRef>
        </p:style>
      </p:cxnSp>
      <p:sp>
        <p:nvSpPr>
          <p:cNvPr id="112" name="CaixaDeTexto 111">
            <a:extLst>
              <a:ext uri="{FF2B5EF4-FFF2-40B4-BE49-F238E27FC236}">
                <a16:creationId xmlns:a16="http://schemas.microsoft.com/office/drawing/2014/main" id="{C835893D-AF56-4314-91A8-E648C3BA7A78}"/>
              </a:ext>
            </a:extLst>
          </p:cNvPr>
          <p:cNvSpPr txBox="1"/>
          <p:nvPr/>
        </p:nvSpPr>
        <p:spPr>
          <a:xfrm>
            <a:off x="10515377" y="2762033"/>
            <a:ext cx="551754" cy="276999"/>
          </a:xfrm>
          <a:prstGeom prst="rect">
            <a:avLst/>
          </a:prstGeom>
          <a:noFill/>
        </p:spPr>
        <p:txBody>
          <a:bodyPr wrap="none" rtlCol="0">
            <a:spAutoFit/>
          </a:bodyPr>
          <a:lstStyle/>
          <a:p>
            <a:r>
              <a:rPr lang="pt-BR" sz="1200" dirty="0">
                <a:solidFill>
                  <a:schemeClr val="bg1">
                    <a:lumMod val="50000"/>
                  </a:schemeClr>
                </a:solidFill>
                <a:latin typeface="Arial" panose="020B0604020202020204" pitchFamily="34" charset="0"/>
                <a:cs typeface="Arial" panose="020B0604020202020204" pitchFamily="34" charset="0"/>
              </a:rPr>
              <a:t>R 3.1</a:t>
            </a:r>
          </a:p>
        </p:txBody>
      </p:sp>
      <p:cxnSp>
        <p:nvCxnSpPr>
          <p:cNvPr id="113" name="Conector reto 112">
            <a:extLst>
              <a:ext uri="{FF2B5EF4-FFF2-40B4-BE49-F238E27FC236}">
                <a16:creationId xmlns:a16="http://schemas.microsoft.com/office/drawing/2014/main" id="{1D0C2529-F312-40C5-8519-98F0F71F7F32}"/>
              </a:ext>
            </a:extLst>
          </p:cNvPr>
          <p:cNvCxnSpPr>
            <a:cxnSpLocks/>
          </p:cNvCxnSpPr>
          <p:nvPr/>
        </p:nvCxnSpPr>
        <p:spPr>
          <a:xfrm flipV="1">
            <a:off x="10447817" y="2609218"/>
            <a:ext cx="0" cy="278132"/>
          </a:xfrm>
          <a:prstGeom prst="line">
            <a:avLst/>
          </a:prstGeom>
        </p:spPr>
        <p:style>
          <a:lnRef idx="1">
            <a:schemeClr val="accent1"/>
          </a:lnRef>
          <a:fillRef idx="0">
            <a:schemeClr val="accent1"/>
          </a:fillRef>
          <a:effectRef idx="0">
            <a:schemeClr val="accent1"/>
          </a:effectRef>
          <a:fontRef idx="minor">
            <a:schemeClr val="tx1"/>
          </a:fontRef>
        </p:style>
      </p:cxnSp>
      <p:sp>
        <p:nvSpPr>
          <p:cNvPr id="114" name="CaixaDeTexto 113">
            <a:extLst>
              <a:ext uri="{FF2B5EF4-FFF2-40B4-BE49-F238E27FC236}">
                <a16:creationId xmlns:a16="http://schemas.microsoft.com/office/drawing/2014/main" id="{DD5DBC62-4EB1-442D-87DE-04111BD35909}"/>
              </a:ext>
            </a:extLst>
          </p:cNvPr>
          <p:cNvSpPr txBox="1"/>
          <p:nvPr/>
        </p:nvSpPr>
        <p:spPr>
          <a:xfrm>
            <a:off x="10504547" y="2423732"/>
            <a:ext cx="551754" cy="276999"/>
          </a:xfrm>
          <a:prstGeom prst="rect">
            <a:avLst/>
          </a:prstGeom>
          <a:noFill/>
        </p:spPr>
        <p:txBody>
          <a:bodyPr wrap="none" rtlCol="0">
            <a:spAutoFit/>
          </a:bodyPr>
          <a:lstStyle/>
          <a:p>
            <a:r>
              <a:rPr lang="pt-BR" sz="1200" dirty="0">
                <a:solidFill>
                  <a:schemeClr val="bg1">
                    <a:lumMod val="50000"/>
                  </a:schemeClr>
                </a:solidFill>
                <a:latin typeface="Arial" panose="020B0604020202020204" pitchFamily="34" charset="0"/>
                <a:cs typeface="Arial" panose="020B0604020202020204" pitchFamily="34" charset="0"/>
              </a:rPr>
              <a:t>C 3.1</a:t>
            </a:r>
          </a:p>
        </p:txBody>
      </p:sp>
      <p:cxnSp>
        <p:nvCxnSpPr>
          <p:cNvPr id="117" name="Conector reto 116">
            <a:extLst>
              <a:ext uri="{FF2B5EF4-FFF2-40B4-BE49-F238E27FC236}">
                <a16:creationId xmlns:a16="http://schemas.microsoft.com/office/drawing/2014/main" id="{8B7B642E-9DB6-433B-98CA-9C485B4C6B5E}"/>
              </a:ext>
            </a:extLst>
          </p:cNvPr>
          <p:cNvCxnSpPr>
            <a:cxnSpLocks/>
          </p:cNvCxnSpPr>
          <p:nvPr/>
        </p:nvCxnSpPr>
        <p:spPr>
          <a:xfrm flipV="1">
            <a:off x="10218070" y="3662181"/>
            <a:ext cx="212691" cy="278132"/>
          </a:xfrm>
          <a:prstGeom prst="line">
            <a:avLst/>
          </a:prstGeom>
          <a:ln>
            <a:solidFill>
              <a:srgbClr val="017F7B"/>
            </a:solidFill>
          </a:ln>
        </p:spPr>
        <p:style>
          <a:lnRef idx="1">
            <a:schemeClr val="accent1"/>
          </a:lnRef>
          <a:fillRef idx="0">
            <a:schemeClr val="accent1"/>
          </a:fillRef>
          <a:effectRef idx="0">
            <a:schemeClr val="accent1"/>
          </a:effectRef>
          <a:fontRef idx="minor">
            <a:schemeClr val="tx1"/>
          </a:fontRef>
        </p:style>
      </p:cxnSp>
      <p:cxnSp>
        <p:nvCxnSpPr>
          <p:cNvPr id="118" name="Conector reto 117">
            <a:extLst>
              <a:ext uri="{FF2B5EF4-FFF2-40B4-BE49-F238E27FC236}">
                <a16:creationId xmlns:a16="http://schemas.microsoft.com/office/drawing/2014/main" id="{9E94E58C-134C-48F7-89F3-010D439BEC08}"/>
              </a:ext>
            </a:extLst>
          </p:cNvPr>
          <p:cNvCxnSpPr>
            <a:cxnSpLocks/>
          </p:cNvCxnSpPr>
          <p:nvPr/>
        </p:nvCxnSpPr>
        <p:spPr>
          <a:xfrm flipV="1">
            <a:off x="10459157" y="3326869"/>
            <a:ext cx="0" cy="278132"/>
          </a:xfrm>
          <a:prstGeom prst="line">
            <a:avLst/>
          </a:prstGeom>
          <a:ln>
            <a:solidFill>
              <a:srgbClr val="017F7B"/>
            </a:solidFill>
          </a:ln>
        </p:spPr>
        <p:style>
          <a:lnRef idx="1">
            <a:schemeClr val="accent1"/>
          </a:lnRef>
          <a:fillRef idx="0">
            <a:schemeClr val="accent1"/>
          </a:fillRef>
          <a:effectRef idx="0">
            <a:schemeClr val="accent1"/>
          </a:effectRef>
          <a:fontRef idx="minor">
            <a:schemeClr val="tx1"/>
          </a:fontRef>
        </p:style>
      </p:cxnSp>
      <p:cxnSp>
        <p:nvCxnSpPr>
          <p:cNvPr id="121" name="Conector reto 120">
            <a:extLst>
              <a:ext uri="{FF2B5EF4-FFF2-40B4-BE49-F238E27FC236}">
                <a16:creationId xmlns:a16="http://schemas.microsoft.com/office/drawing/2014/main" id="{B098C1CB-4EE4-4A24-B81B-455149B6A13A}"/>
              </a:ext>
            </a:extLst>
          </p:cNvPr>
          <p:cNvCxnSpPr>
            <a:cxnSpLocks/>
          </p:cNvCxnSpPr>
          <p:nvPr/>
        </p:nvCxnSpPr>
        <p:spPr>
          <a:xfrm flipH="1" flipV="1">
            <a:off x="10496211" y="3676987"/>
            <a:ext cx="173139" cy="188531"/>
          </a:xfrm>
          <a:prstGeom prst="line">
            <a:avLst/>
          </a:prstGeom>
          <a:ln>
            <a:solidFill>
              <a:srgbClr val="017F7B"/>
            </a:solidFill>
          </a:ln>
        </p:spPr>
        <p:style>
          <a:lnRef idx="1">
            <a:schemeClr val="accent1"/>
          </a:lnRef>
          <a:fillRef idx="0">
            <a:schemeClr val="accent1"/>
          </a:fillRef>
          <a:effectRef idx="0">
            <a:schemeClr val="accent1"/>
          </a:effectRef>
          <a:fontRef idx="minor">
            <a:schemeClr val="tx1"/>
          </a:fontRef>
        </p:style>
      </p:cxnSp>
      <p:sp>
        <p:nvSpPr>
          <p:cNvPr id="123" name="CaixaDeTexto 122">
            <a:extLst>
              <a:ext uri="{FF2B5EF4-FFF2-40B4-BE49-F238E27FC236}">
                <a16:creationId xmlns:a16="http://schemas.microsoft.com/office/drawing/2014/main" id="{0AD101D2-CC69-4DC8-A688-6E51258C69BE}"/>
              </a:ext>
            </a:extLst>
          </p:cNvPr>
          <p:cNvSpPr txBox="1"/>
          <p:nvPr/>
        </p:nvSpPr>
        <p:spPr>
          <a:xfrm>
            <a:off x="10515377" y="3494254"/>
            <a:ext cx="551754" cy="276999"/>
          </a:xfrm>
          <a:prstGeom prst="rect">
            <a:avLst/>
          </a:prstGeom>
          <a:noFill/>
        </p:spPr>
        <p:txBody>
          <a:bodyPr wrap="none" rtlCol="0">
            <a:spAutoFit/>
          </a:bodyPr>
          <a:lstStyle/>
          <a:p>
            <a:r>
              <a:rPr lang="pt-BR" sz="1200" dirty="0">
                <a:solidFill>
                  <a:schemeClr val="bg1">
                    <a:lumMod val="50000"/>
                  </a:schemeClr>
                </a:solidFill>
                <a:latin typeface="Arial" panose="020B0604020202020204" pitchFamily="34" charset="0"/>
                <a:cs typeface="Arial" panose="020B0604020202020204" pitchFamily="34" charset="0"/>
              </a:rPr>
              <a:t>R 3.2</a:t>
            </a:r>
          </a:p>
        </p:txBody>
      </p:sp>
      <p:sp>
        <p:nvSpPr>
          <p:cNvPr id="124" name="CaixaDeTexto 123">
            <a:extLst>
              <a:ext uri="{FF2B5EF4-FFF2-40B4-BE49-F238E27FC236}">
                <a16:creationId xmlns:a16="http://schemas.microsoft.com/office/drawing/2014/main" id="{2E45F832-DC43-4639-8A73-90F25AC509A0}"/>
              </a:ext>
            </a:extLst>
          </p:cNvPr>
          <p:cNvSpPr txBox="1"/>
          <p:nvPr/>
        </p:nvSpPr>
        <p:spPr>
          <a:xfrm>
            <a:off x="9886366" y="3995982"/>
            <a:ext cx="679994" cy="276999"/>
          </a:xfrm>
          <a:prstGeom prst="rect">
            <a:avLst/>
          </a:prstGeom>
          <a:noFill/>
        </p:spPr>
        <p:txBody>
          <a:bodyPr wrap="none" rtlCol="0">
            <a:spAutoFit/>
          </a:bodyPr>
          <a:lstStyle/>
          <a:p>
            <a:r>
              <a:rPr lang="pt-BR" sz="1200" dirty="0">
                <a:solidFill>
                  <a:schemeClr val="bg1">
                    <a:lumMod val="50000"/>
                  </a:schemeClr>
                </a:solidFill>
                <a:latin typeface="Arial" panose="020B0604020202020204" pitchFamily="34" charset="0"/>
                <a:cs typeface="Arial" panose="020B0604020202020204" pitchFamily="34" charset="0"/>
              </a:rPr>
              <a:t>C 3.2.1</a:t>
            </a:r>
          </a:p>
        </p:txBody>
      </p:sp>
      <p:sp>
        <p:nvSpPr>
          <p:cNvPr id="125" name="CaixaDeTexto 124">
            <a:extLst>
              <a:ext uri="{FF2B5EF4-FFF2-40B4-BE49-F238E27FC236}">
                <a16:creationId xmlns:a16="http://schemas.microsoft.com/office/drawing/2014/main" id="{41AC07C8-175D-4F5F-92B4-5B5385024123}"/>
              </a:ext>
            </a:extLst>
          </p:cNvPr>
          <p:cNvSpPr txBox="1"/>
          <p:nvPr/>
        </p:nvSpPr>
        <p:spPr>
          <a:xfrm>
            <a:off x="10533386" y="3983586"/>
            <a:ext cx="679994" cy="276999"/>
          </a:xfrm>
          <a:prstGeom prst="rect">
            <a:avLst/>
          </a:prstGeom>
          <a:noFill/>
        </p:spPr>
        <p:txBody>
          <a:bodyPr wrap="none" rtlCol="0">
            <a:spAutoFit/>
          </a:bodyPr>
          <a:lstStyle/>
          <a:p>
            <a:r>
              <a:rPr lang="pt-BR" sz="1200" dirty="0">
                <a:solidFill>
                  <a:schemeClr val="bg1">
                    <a:lumMod val="50000"/>
                  </a:schemeClr>
                </a:solidFill>
                <a:latin typeface="Arial" panose="020B0604020202020204" pitchFamily="34" charset="0"/>
                <a:cs typeface="Arial" panose="020B0604020202020204" pitchFamily="34" charset="0"/>
              </a:rPr>
              <a:t>C 3.2.2</a:t>
            </a:r>
          </a:p>
        </p:txBody>
      </p:sp>
      <p:cxnSp>
        <p:nvCxnSpPr>
          <p:cNvPr id="126" name="Conector reto 125">
            <a:extLst>
              <a:ext uri="{FF2B5EF4-FFF2-40B4-BE49-F238E27FC236}">
                <a16:creationId xmlns:a16="http://schemas.microsoft.com/office/drawing/2014/main" id="{BBACD2F2-E765-4BD0-97D0-2EF1BCC62110}"/>
              </a:ext>
            </a:extLst>
          </p:cNvPr>
          <p:cNvCxnSpPr>
            <a:cxnSpLocks/>
          </p:cNvCxnSpPr>
          <p:nvPr/>
        </p:nvCxnSpPr>
        <p:spPr>
          <a:xfrm>
            <a:off x="6422631" y="4137478"/>
            <a:ext cx="319671"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128" name="CaixaDeTexto 127">
            <a:extLst>
              <a:ext uri="{FF2B5EF4-FFF2-40B4-BE49-F238E27FC236}">
                <a16:creationId xmlns:a16="http://schemas.microsoft.com/office/drawing/2014/main" id="{6E81E112-0856-4146-88B2-CBA7B3DD0407}"/>
              </a:ext>
            </a:extLst>
          </p:cNvPr>
          <p:cNvSpPr txBox="1"/>
          <p:nvPr/>
        </p:nvSpPr>
        <p:spPr>
          <a:xfrm>
            <a:off x="6728789" y="4940942"/>
            <a:ext cx="803425" cy="307777"/>
          </a:xfrm>
          <a:prstGeom prst="rect">
            <a:avLst/>
          </a:prstGeom>
          <a:noFill/>
        </p:spPr>
        <p:txBody>
          <a:bodyPr wrap="none" rtlCol="0">
            <a:spAutoFit/>
          </a:bodyPr>
          <a:lstStyle/>
          <a:p>
            <a:r>
              <a:rPr lang="pt-BR" sz="1400" dirty="0">
                <a:solidFill>
                  <a:schemeClr val="bg1">
                    <a:lumMod val="50000"/>
                  </a:schemeClr>
                </a:solidFill>
                <a:latin typeface="Arial" panose="020B0604020202020204" pitchFamily="34" charset="0"/>
                <a:cs typeface="Arial" panose="020B0604020202020204" pitchFamily="34" charset="0"/>
              </a:rPr>
              <a:t>Risco B</a:t>
            </a:r>
          </a:p>
        </p:txBody>
      </p:sp>
      <p:sp>
        <p:nvSpPr>
          <p:cNvPr id="130" name="CaixaDeTexto 129">
            <a:extLst>
              <a:ext uri="{FF2B5EF4-FFF2-40B4-BE49-F238E27FC236}">
                <a16:creationId xmlns:a16="http://schemas.microsoft.com/office/drawing/2014/main" id="{AD7E89B8-984B-4C8D-B914-683930B66547}"/>
              </a:ext>
            </a:extLst>
          </p:cNvPr>
          <p:cNvSpPr txBox="1"/>
          <p:nvPr/>
        </p:nvSpPr>
        <p:spPr>
          <a:xfrm>
            <a:off x="7996148" y="4920614"/>
            <a:ext cx="1031051" cy="307777"/>
          </a:xfrm>
          <a:prstGeom prst="rect">
            <a:avLst/>
          </a:prstGeom>
          <a:noFill/>
        </p:spPr>
        <p:txBody>
          <a:bodyPr wrap="none" rtlCol="0">
            <a:spAutoFit/>
          </a:bodyPr>
          <a:lstStyle/>
          <a:p>
            <a:r>
              <a:rPr lang="pt-BR" sz="1400" dirty="0">
                <a:solidFill>
                  <a:schemeClr val="bg1">
                    <a:lumMod val="50000"/>
                  </a:schemeClr>
                </a:solidFill>
                <a:latin typeface="Arial" panose="020B0604020202020204" pitchFamily="34" charset="0"/>
                <a:cs typeface="Arial" panose="020B0604020202020204" pitchFamily="34" charset="0"/>
              </a:rPr>
              <a:t>Controle B</a:t>
            </a:r>
          </a:p>
        </p:txBody>
      </p:sp>
      <p:cxnSp>
        <p:nvCxnSpPr>
          <p:cNvPr id="131" name="Conector reto 130">
            <a:extLst>
              <a:ext uri="{FF2B5EF4-FFF2-40B4-BE49-F238E27FC236}">
                <a16:creationId xmlns:a16="http://schemas.microsoft.com/office/drawing/2014/main" id="{C32F50F7-50CC-4EE3-AB5B-BCF6CA8761B4}"/>
              </a:ext>
            </a:extLst>
          </p:cNvPr>
          <p:cNvCxnSpPr>
            <a:cxnSpLocks/>
          </p:cNvCxnSpPr>
          <p:nvPr/>
        </p:nvCxnSpPr>
        <p:spPr>
          <a:xfrm>
            <a:off x="7573002" y="5073050"/>
            <a:ext cx="306929"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133" name="CaixaDeTexto 132">
            <a:extLst>
              <a:ext uri="{FF2B5EF4-FFF2-40B4-BE49-F238E27FC236}">
                <a16:creationId xmlns:a16="http://schemas.microsoft.com/office/drawing/2014/main" id="{BDDBC5DC-C886-4075-BC14-3B8E1B16F7BD}"/>
              </a:ext>
            </a:extLst>
          </p:cNvPr>
          <p:cNvSpPr txBox="1"/>
          <p:nvPr/>
        </p:nvSpPr>
        <p:spPr>
          <a:xfrm>
            <a:off x="9709899" y="4968723"/>
            <a:ext cx="449162" cy="276999"/>
          </a:xfrm>
          <a:prstGeom prst="rect">
            <a:avLst/>
          </a:prstGeom>
          <a:noFill/>
        </p:spPr>
        <p:txBody>
          <a:bodyPr wrap="none" rtlCol="0">
            <a:spAutoFit/>
          </a:bodyPr>
          <a:lstStyle/>
          <a:p>
            <a:r>
              <a:rPr lang="pt-BR" sz="1200" dirty="0">
                <a:solidFill>
                  <a:schemeClr val="bg1">
                    <a:lumMod val="50000"/>
                  </a:schemeClr>
                </a:solidFill>
                <a:latin typeface="Arial" panose="020B0604020202020204" pitchFamily="34" charset="0"/>
                <a:cs typeface="Arial" panose="020B0604020202020204" pitchFamily="34" charset="0"/>
              </a:rPr>
              <a:t>R C</a:t>
            </a:r>
          </a:p>
        </p:txBody>
      </p:sp>
      <p:sp>
        <p:nvSpPr>
          <p:cNvPr id="135" name="CaixaDeTexto 134">
            <a:extLst>
              <a:ext uri="{FF2B5EF4-FFF2-40B4-BE49-F238E27FC236}">
                <a16:creationId xmlns:a16="http://schemas.microsoft.com/office/drawing/2014/main" id="{24DD862D-F375-422E-9DD4-2374CF84C5FE}"/>
              </a:ext>
            </a:extLst>
          </p:cNvPr>
          <p:cNvSpPr txBox="1"/>
          <p:nvPr/>
        </p:nvSpPr>
        <p:spPr>
          <a:xfrm>
            <a:off x="10622579" y="4961584"/>
            <a:ext cx="405880" cy="276999"/>
          </a:xfrm>
          <a:prstGeom prst="rect">
            <a:avLst/>
          </a:prstGeom>
          <a:noFill/>
        </p:spPr>
        <p:txBody>
          <a:bodyPr wrap="none" rtlCol="0">
            <a:spAutoFit/>
          </a:bodyPr>
          <a:lstStyle/>
          <a:p>
            <a:r>
              <a:rPr lang="pt-BR" sz="1200" dirty="0">
                <a:solidFill>
                  <a:schemeClr val="bg1">
                    <a:lumMod val="50000"/>
                  </a:schemeClr>
                </a:solidFill>
                <a:latin typeface="Arial" panose="020B0604020202020204" pitchFamily="34" charset="0"/>
                <a:cs typeface="Arial" panose="020B0604020202020204" pitchFamily="34" charset="0"/>
              </a:rPr>
              <a:t>CC</a:t>
            </a:r>
          </a:p>
        </p:txBody>
      </p:sp>
      <p:cxnSp>
        <p:nvCxnSpPr>
          <p:cNvPr id="136" name="Conector reto 135">
            <a:extLst>
              <a:ext uri="{FF2B5EF4-FFF2-40B4-BE49-F238E27FC236}">
                <a16:creationId xmlns:a16="http://schemas.microsoft.com/office/drawing/2014/main" id="{755D9D89-7B46-4868-B429-CC5C0A8C6C3D}"/>
              </a:ext>
            </a:extLst>
          </p:cNvPr>
          <p:cNvCxnSpPr>
            <a:cxnSpLocks/>
          </p:cNvCxnSpPr>
          <p:nvPr/>
        </p:nvCxnSpPr>
        <p:spPr>
          <a:xfrm>
            <a:off x="10193746" y="5100084"/>
            <a:ext cx="306929"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140" name="CaixaDeTexto 139">
            <a:extLst>
              <a:ext uri="{FF2B5EF4-FFF2-40B4-BE49-F238E27FC236}">
                <a16:creationId xmlns:a16="http://schemas.microsoft.com/office/drawing/2014/main" id="{252C4E17-4F54-4B73-975C-64BFE97A5EF5}"/>
              </a:ext>
            </a:extLst>
          </p:cNvPr>
          <p:cNvSpPr txBox="1"/>
          <p:nvPr/>
        </p:nvSpPr>
        <p:spPr>
          <a:xfrm>
            <a:off x="4457049" y="4759582"/>
            <a:ext cx="762312" cy="276999"/>
          </a:xfrm>
          <a:prstGeom prst="rect">
            <a:avLst/>
          </a:prstGeom>
          <a:noFill/>
        </p:spPr>
        <p:txBody>
          <a:bodyPr wrap="square" rtlCol="0">
            <a:spAutoFit/>
          </a:bodyPr>
          <a:lstStyle/>
          <a:p>
            <a:r>
              <a:rPr lang="pt-BR" sz="1200" b="1" dirty="0">
                <a:solidFill>
                  <a:schemeClr val="bg1">
                    <a:lumMod val="50000"/>
                  </a:schemeClr>
                </a:solidFill>
                <a:latin typeface="Arial" panose="020B0604020202020204" pitchFamily="34" charset="0"/>
                <a:cs typeface="Arial" panose="020B0604020202020204" pitchFamily="34" charset="0"/>
              </a:rPr>
              <a:t>ART</a:t>
            </a:r>
          </a:p>
        </p:txBody>
      </p:sp>
      <p:sp>
        <p:nvSpPr>
          <p:cNvPr id="142" name="CaixaDeTexto 141">
            <a:extLst>
              <a:ext uri="{FF2B5EF4-FFF2-40B4-BE49-F238E27FC236}">
                <a16:creationId xmlns:a16="http://schemas.microsoft.com/office/drawing/2014/main" id="{81FDF9E3-22B2-432E-86AF-FA743BABE0AE}"/>
              </a:ext>
            </a:extLst>
          </p:cNvPr>
          <p:cNvSpPr txBox="1"/>
          <p:nvPr/>
        </p:nvSpPr>
        <p:spPr>
          <a:xfrm>
            <a:off x="4450338" y="5019008"/>
            <a:ext cx="762312" cy="276999"/>
          </a:xfrm>
          <a:prstGeom prst="rect">
            <a:avLst/>
          </a:prstGeom>
          <a:noFill/>
        </p:spPr>
        <p:txBody>
          <a:bodyPr wrap="square" rtlCol="0">
            <a:spAutoFit/>
          </a:bodyPr>
          <a:lstStyle/>
          <a:p>
            <a:r>
              <a:rPr lang="pt-BR" sz="1200" b="1" dirty="0">
                <a:solidFill>
                  <a:schemeClr val="bg1">
                    <a:lumMod val="50000"/>
                  </a:schemeClr>
                </a:solidFill>
                <a:latin typeface="Arial" panose="020B0604020202020204" pitchFamily="34" charset="0"/>
                <a:cs typeface="Arial" panose="020B0604020202020204" pitchFamily="34" charset="0"/>
              </a:rPr>
              <a:t>PTS</a:t>
            </a:r>
          </a:p>
        </p:txBody>
      </p:sp>
      <p:sp>
        <p:nvSpPr>
          <p:cNvPr id="143" name="Elipse 142">
            <a:extLst>
              <a:ext uri="{FF2B5EF4-FFF2-40B4-BE49-F238E27FC236}">
                <a16:creationId xmlns:a16="http://schemas.microsoft.com/office/drawing/2014/main" id="{AC395C22-B0BD-4FC5-9E71-7A8E4FC90E2E}"/>
              </a:ext>
            </a:extLst>
          </p:cNvPr>
          <p:cNvSpPr/>
          <p:nvPr/>
        </p:nvSpPr>
        <p:spPr>
          <a:xfrm>
            <a:off x="4349414" y="5095409"/>
            <a:ext cx="146644" cy="14664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4" name="Elipse 143">
            <a:extLst>
              <a:ext uri="{FF2B5EF4-FFF2-40B4-BE49-F238E27FC236}">
                <a16:creationId xmlns:a16="http://schemas.microsoft.com/office/drawing/2014/main" id="{6E6A1F6F-B903-4F33-8508-67C72CADF53D}"/>
              </a:ext>
            </a:extLst>
          </p:cNvPr>
          <p:cNvSpPr/>
          <p:nvPr/>
        </p:nvSpPr>
        <p:spPr>
          <a:xfrm>
            <a:off x="4349414" y="4829932"/>
            <a:ext cx="146644" cy="146644"/>
          </a:xfrm>
          <a:prstGeom prst="ellipse">
            <a:avLst/>
          </a:prstGeom>
          <a:solidFill>
            <a:srgbClr val="017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6" name="Elipse 145">
            <a:extLst>
              <a:ext uri="{FF2B5EF4-FFF2-40B4-BE49-F238E27FC236}">
                <a16:creationId xmlns:a16="http://schemas.microsoft.com/office/drawing/2014/main" id="{E90FF679-4031-49A8-986F-37898BB581A7}"/>
              </a:ext>
            </a:extLst>
          </p:cNvPr>
          <p:cNvSpPr/>
          <p:nvPr/>
        </p:nvSpPr>
        <p:spPr>
          <a:xfrm>
            <a:off x="6382052" y="4058446"/>
            <a:ext cx="146644" cy="14664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8" name="Elipse 147">
            <a:extLst>
              <a:ext uri="{FF2B5EF4-FFF2-40B4-BE49-F238E27FC236}">
                <a16:creationId xmlns:a16="http://schemas.microsoft.com/office/drawing/2014/main" id="{1961FA5D-6C56-426D-A80D-95F3B34A071B}"/>
              </a:ext>
            </a:extLst>
          </p:cNvPr>
          <p:cNvSpPr/>
          <p:nvPr/>
        </p:nvSpPr>
        <p:spPr>
          <a:xfrm>
            <a:off x="6724561" y="4058446"/>
            <a:ext cx="146644" cy="14664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3" name="Elipse 152">
            <a:extLst>
              <a:ext uri="{FF2B5EF4-FFF2-40B4-BE49-F238E27FC236}">
                <a16:creationId xmlns:a16="http://schemas.microsoft.com/office/drawing/2014/main" id="{B29CF39D-6162-4E79-84FA-931B44BA9610}"/>
              </a:ext>
            </a:extLst>
          </p:cNvPr>
          <p:cNvSpPr/>
          <p:nvPr/>
        </p:nvSpPr>
        <p:spPr>
          <a:xfrm>
            <a:off x="10143837" y="5024785"/>
            <a:ext cx="146644" cy="14664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5" name="Elipse 154">
            <a:extLst>
              <a:ext uri="{FF2B5EF4-FFF2-40B4-BE49-F238E27FC236}">
                <a16:creationId xmlns:a16="http://schemas.microsoft.com/office/drawing/2014/main" id="{97E996EE-9B6E-4FBB-AAB9-76BFE1EA9DAC}"/>
              </a:ext>
            </a:extLst>
          </p:cNvPr>
          <p:cNvSpPr/>
          <p:nvPr/>
        </p:nvSpPr>
        <p:spPr>
          <a:xfrm>
            <a:off x="10466362" y="5024525"/>
            <a:ext cx="146644" cy="14664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6" name="Elipse 155">
            <a:extLst>
              <a:ext uri="{FF2B5EF4-FFF2-40B4-BE49-F238E27FC236}">
                <a16:creationId xmlns:a16="http://schemas.microsoft.com/office/drawing/2014/main" id="{F2FC93FF-CC26-499F-8447-1D4981D54DC5}"/>
              </a:ext>
            </a:extLst>
          </p:cNvPr>
          <p:cNvSpPr/>
          <p:nvPr/>
        </p:nvSpPr>
        <p:spPr>
          <a:xfrm>
            <a:off x="7927680" y="3971926"/>
            <a:ext cx="146644" cy="146644"/>
          </a:xfrm>
          <a:prstGeom prst="ellipse">
            <a:avLst/>
          </a:prstGeom>
          <a:solidFill>
            <a:srgbClr val="017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8" name="Elipse 157">
            <a:extLst>
              <a:ext uri="{FF2B5EF4-FFF2-40B4-BE49-F238E27FC236}">
                <a16:creationId xmlns:a16="http://schemas.microsoft.com/office/drawing/2014/main" id="{81FC0901-4063-4A08-9571-717D612CDACB}"/>
              </a:ext>
            </a:extLst>
          </p:cNvPr>
          <p:cNvSpPr/>
          <p:nvPr/>
        </p:nvSpPr>
        <p:spPr>
          <a:xfrm>
            <a:off x="8389974" y="3971926"/>
            <a:ext cx="146644" cy="146644"/>
          </a:xfrm>
          <a:prstGeom prst="ellipse">
            <a:avLst/>
          </a:prstGeom>
          <a:solidFill>
            <a:srgbClr val="017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0" name="Elipse 159">
            <a:extLst>
              <a:ext uri="{FF2B5EF4-FFF2-40B4-BE49-F238E27FC236}">
                <a16:creationId xmlns:a16="http://schemas.microsoft.com/office/drawing/2014/main" id="{7A3F9239-B551-4EFF-BE46-FE4E8085991F}"/>
              </a:ext>
            </a:extLst>
          </p:cNvPr>
          <p:cNvSpPr/>
          <p:nvPr/>
        </p:nvSpPr>
        <p:spPr>
          <a:xfrm>
            <a:off x="8156008" y="3701723"/>
            <a:ext cx="146644" cy="146644"/>
          </a:xfrm>
          <a:prstGeom prst="ellipse">
            <a:avLst/>
          </a:prstGeom>
          <a:solidFill>
            <a:srgbClr val="017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4" name="Elipse 163">
            <a:extLst>
              <a:ext uri="{FF2B5EF4-FFF2-40B4-BE49-F238E27FC236}">
                <a16:creationId xmlns:a16="http://schemas.microsoft.com/office/drawing/2014/main" id="{4568C292-65B3-41EB-97BE-B7BDFD03F579}"/>
              </a:ext>
            </a:extLst>
          </p:cNvPr>
          <p:cNvSpPr/>
          <p:nvPr/>
        </p:nvSpPr>
        <p:spPr>
          <a:xfrm>
            <a:off x="10160285" y="3848367"/>
            <a:ext cx="146644" cy="146644"/>
          </a:xfrm>
          <a:prstGeom prst="ellipse">
            <a:avLst/>
          </a:prstGeom>
          <a:solidFill>
            <a:srgbClr val="017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5" name="Elipse 164">
            <a:extLst>
              <a:ext uri="{FF2B5EF4-FFF2-40B4-BE49-F238E27FC236}">
                <a16:creationId xmlns:a16="http://schemas.microsoft.com/office/drawing/2014/main" id="{5E1D4F15-30F0-474C-8189-34E73501DF12}"/>
              </a:ext>
            </a:extLst>
          </p:cNvPr>
          <p:cNvSpPr/>
          <p:nvPr/>
        </p:nvSpPr>
        <p:spPr>
          <a:xfrm>
            <a:off x="10622579" y="3848367"/>
            <a:ext cx="146644" cy="146644"/>
          </a:xfrm>
          <a:prstGeom prst="ellipse">
            <a:avLst/>
          </a:prstGeom>
          <a:solidFill>
            <a:srgbClr val="017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6" name="Elipse 165">
            <a:extLst>
              <a:ext uri="{FF2B5EF4-FFF2-40B4-BE49-F238E27FC236}">
                <a16:creationId xmlns:a16="http://schemas.microsoft.com/office/drawing/2014/main" id="{D11B90B6-5EB2-48B6-922C-327D5BFBBCB7}"/>
              </a:ext>
            </a:extLst>
          </p:cNvPr>
          <p:cNvSpPr/>
          <p:nvPr/>
        </p:nvSpPr>
        <p:spPr>
          <a:xfrm>
            <a:off x="10388613" y="3578164"/>
            <a:ext cx="146644" cy="146644"/>
          </a:xfrm>
          <a:prstGeom prst="ellipse">
            <a:avLst/>
          </a:prstGeom>
          <a:solidFill>
            <a:srgbClr val="017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9" name="Elipse 168">
            <a:extLst>
              <a:ext uri="{FF2B5EF4-FFF2-40B4-BE49-F238E27FC236}">
                <a16:creationId xmlns:a16="http://schemas.microsoft.com/office/drawing/2014/main" id="{6FEC9F42-62A5-4081-8E54-E57A52F972A0}"/>
              </a:ext>
            </a:extLst>
          </p:cNvPr>
          <p:cNvSpPr/>
          <p:nvPr/>
        </p:nvSpPr>
        <p:spPr>
          <a:xfrm>
            <a:off x="10379716" y="2858503"/>
            <a:ext cx="146644" cy="146644"/>
          </a:xfrm>
          <a:prstGeom prst="ellipse">
            <a:avLst/>
          </a:prstGeom>
          <a:solidFill>
            <a:srgbClr val="017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0" name="Elipse 169">
            <a:extLst>
              <a:ext uri="{FF2B5EF4-FFF2-40B4-BE49-F238E27FC236}">
                <a16:creationId xmlns:a16="http://schemas.microsoft.com/office/drawing/2014/main" id="{6E6BCACE-778A-41B6-BF8F-D5E5B9D3663E}"/>
              </a:ext>
            </a:extLst>
          </p:cNvPr>
          <p:cNvSpPr/>
          <p:nvPr/>
        </p:nvSpPr>
        <p:spPr>
          <a:xfrm>
            <a:off x="10377422" y="2500142"/>
            <a:ext cx="146644" cy="146644"/>
          </a:xfrm>
          <a:prstGeom prst="ellipse">
            <a:avLst/>
          </a:prstGeom>
          <a:solidFill>
            <a:srgbClr val="017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3" name="Elipse 172">
            <a:extLst>
              <a:ext uri="{FF2B5EF4-FFF2-40B4-BE49-F238E27FC236}">
                <a16:creationId xmlns:a16="http://schemas.microsoft.com/office/drawing/2014/main" id="{D5451987-5F3A-4996-B793-563C4D6BA253}"/>
              </a:ext>
            </a:extLst>
          </p:cNvPr>
          <p:cNvSpPr/>
          <p:nvPr/>
        </p:nvSpPr>
        <p:spPr>
          <a:xfrm>
            <a:off x="6562414" y="2820303"/>
            <a:ext cx="146644" cy="146644"/>
          </a:xfrm>
          <a:prstGeom prst="ellipse">
            <a:avLst/>
          </a:prstGeom>
          <a:solidFill>
            <a:srgbClr val="017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4" name="Elipse 173">
            <a:extLst>
              <a:ext uri="{FF2B5EF4-FFF2-40B4-BE49-F238E27FC236}">
                <a16:creationId xmlns:a16="http://schemas.microsoft.com/office/drawing/2014/main" id="{B105764D-E649-4BCD-AB17-868C95012CB9}"/>
              </a:ext>
            </a:extLst>
          </p:cNvPr>
          <p:cNvSpPr/>
          <p:nvPr/>
        </p:nvSpPr>
        <p:spPr>
          <a:xfrm>
            <a:off x="6560120" y="2461942"/>
            <a:ext cx="146644" cy="146644"/>
          </a:xfrm>
          <a:prstGeom prst="ellipse">
            <a:avLst/>
          </a:prstGeom>
          <a:solidFill>
            <a:srgbClr val="017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7" name="Elipse 176">
            <a:extLst>
              <a:ext uri="{FF2B5EF4-FFF2-40B4-BE49-F238E27FC236}">
                <a16:creationId xmlns:a16="http://schemas.microsoft.com/office/drawing/2014/main" id="{85DF897A-B6CA-402F-9BBA-9826CE3F50E2}"/>
              </a:ext>
            </a:extLst>
          </p:cNvPr>
          <p:cNvSpPr/>
          <p:nvPr/>
        </p:nvSpPr>
        <p:spPr>
          <a:xfrm>
            <a:off x="7525212" y="5004379"/>
            <a:ext cx="146644" cy="14664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8" name="Elipse 177">
            <a:extLst>
              <a:ext uri="{FF2B5EF4-FFF2-40B4-BE49-F238E27FC236}">
                <a16:creationId xmlns:a16="http://schemas.microsoft.com/office/drawing/2014/main" id="{55AE456E-1BD3-4ED8-BCB6-D8CF0E24BA5C}"/>
              </a:ext>
            </a:extLst>
          </p:cNvPr>
          <p:cNvSpPr/>
          <p:nvPr/>
        </p:nvSpPr>
        <p:spPr>
          <a:xfrm>
            <a:off x="7867721" y="5004379"/>
            <a:ext cx="146644" cy="14664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81" name="CaixaDeTexto 180">
            <a:extLst>
              <a:ext uri="{FF2B5EF4-FFF2-40B4-BE49-F238E27FC236}">
                <a16:creationId xmlns:a16="http://schemas.microsoft.com/office/drawing/2014/main" id="{35F1689A-FC5A-4B28-9036-B45FC107D289}"/>
              </a:ext>
            </a:extLst>
          </p:cNvPr>
          <p:cNvSpPr txBox="1"/>
          <p:nvPr/>
        </p:nvSpPr>
        <p:spPr>
          <a:xfrm>
            <a:off x="4362443" y="1650435"/>
            <a:ext cx="1221259" cy="400110"/>
          </a:xfrm>
          <a:prstGeom prst="rect">
            <a:avLst/>
          </a:prstGeom>
          <a:noFill/>
        </p:spPr>
        <p:txBody>
          <a:bodyPr wrap="square" rtlCol="0">
            <a:spAutoFit/>
          </a:bodyPr>
          <a:lstStyle/>
          <a:p>
            <a:r>
              <a:rPr lang="pt-BR" sz="2000" dirty="0">
                <a:solidFill>
                  <a:schemeClr val="bg1">
                    <a:lumMod val="50000"/>
                  </a:schemeClr>
                </a:solidFill>
                <a:latin typeface="Arial" panose="020B0604020202020204" pitchFamily="34" charset="0"/>
                <a:cs typeface="Arial" panose="020B0604020202020204" pitchFamily="34" charset="0"/>
              </a:rPr>
              <a:t>Tempo</a:t>
            </a:r>
          </a:p>
        </p:txBody>
      </p:sp>
    </p:spTree>
    <p:extLst>
      <p:ext uri="{BB962C8B-B14F-4D97-AF65-F5344CB8AC3E}">
        <p14:creationId xmlns:p14="http://schemas.microsoft.com/office/powerpoint/2010/main" val="41950249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m 11">
            <a:extLst>
              <a:ext uri="{FF2B5EF4-FFF2-40B4-BE49-F238E27FC236}">
                <a16:creationId xmlns:a16="http://schemas.microsoft.com/office/drawing/2014/main" id="{21BAA8AC-7085-40AD-8BA2-6DA99C460654}"/>
              </a:ext>
            </a:extLst>
          </p:cNvPr>
          <p:cNvPicPr/>
          <p:nvPr/>
        </p:nvPicPr>
        <p:blipFill>
          <a:blip r:embed="rId3">
            <a:extLst>
              <a:ext uri="{28A0092B-C50C-407E-A947-70E740481C1C}">
                <a14:useLocalDpi xmlns:a14="http://schemas.microsoft.com/office/drawing/2010/main" val="0"/>
              </a:ext>
            </a:extLst>
          </a:blip>
          <a:srcRect t="136" b="136"/>
          <a:stretch/>
        </p:blipFill>
        <p:spPr bwMode="auto">
          <a:xfrm>
            <a:off x="2906065" y="405126"/>
            <a:ext cx="9285935" cy="6190623"/>
          </a:xfrm>
          <a:prstGeom prst="rect">
            <a:avLst/>
          </a:prstGeom>
          <a:noFill/>
          <a:ln>
            <a:noFill/>
          </a:ln>
        </p:spPr>
      </p:pic>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3" name="Retângulo 2"/>
          <p:cNvSpPr/>
          <p:nvPr/>
        </p:nvSpPr>
        <p:spPr>
          <a:xfrm>
            <a:off x="0" y="-12399"/>
            <a:ext cx="4279900" cy="5765499"/>
          </a:xfrm>
          <a:prstGeom prst="rect">
            <a:avLst/>
          </a:prstGeom>
          <a:solidFill>
            <a:srgbClr val="00706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63" name="CaixaDeTexto 62">
            <a:extLst>
              <a:ext uri="{FF2B5EF4-FFF2-40B4-BE49-F238E27FC236}">
                <a16:creationId xmlns:a16="http://schemas.microsoft.com/office/drawing/2014/main" id="{D0942B5B-5722-4C59-9DC0-5A44AC603D0D}"/>
              </a:ext>
            </a:extLst>
          </p:cNvPr>
          <p:cNvSpPr txBox="1"/>
          <p:nvPr/>
        </p:nvSpPr>
        <p:spPr>
          <a:xfrm>
            <a:off x="461666" y="2664309"/>
            <a:ext cx="3114015" cy="1200329"/>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r>
              <a:rPr lang="pt-BR" sz="24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O mais importante no processo de ART é o método. </a:t>
            </a:r>
            <a:endParaRPr lang="pt-BR" sz="2400" dirty="0">
              <a:solidFill>
                <a:schemeClr val="bg1"/>
              </a:solidFill>
              <a:latin typeface="Arial" panose="020B0604020202020204" pitchFamily="34" charset="0"/>
              <a:cs typeface="Arial" panose="020B0604020202020204" pitchFamily="34" charset="0"/>
            </a:endParaRPr>
          </a:p>
        </p:txBody>
      </p:sp>
      <p:pic>
        <p:nvPicPr>
          <p:cNvPr id="79" name="Imagem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64" name="CaixaDeTexto 63">
            <a:extLst>
              <a:ext uri="{FF2B5EF4-FFF2-40B4-BE49-F238E27FC236}">
                <a16:creationId xmlns:a16="http://schemas.microsoft.com/office/drawing/2014/main" id="{0EC4A2C6-B393-406D-8B04-A892F1018B44}"/>
              </a:ext>
            </a:extLst>
          </p:cNvPr>
          <p:cNvSpPr txBox="1"/>
          <p:nvPr/>
        </p:nvSpPr>
        <p:spPr>
          <a:xfrm>
            <a:off x="398220" y="4214773"/>
            <a:ext cx="3315684" cy="1249125"/>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pPr>
              <a:lnSpc>
                <a:spcPct val="107000"/>
              </a:lnSpc>
              <a:spcAft>
                <a:spcPts val="800"/>
              </a:spcAft>
            </a:pPr>
            <a:r>
              <a:rPr lang="pt-BR" sz="24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A forma de aplicação do método está em constante evolução. </a:t>
            </a:r>
          </a:p>
        </p:txBody>
      </p:sp>
      <p:pic>
        <p:nvPicPr>
          <p:cNvPr id="9" name="Imagem 8">
            <a:extLst>
              <a:ext uri="{FF2B5EF4-FFF2-40B4-BE49-F238E27FC236}">
                <a16:creationId xmlns:a16="http://schemas.microsoft.com/office/drawing/2014/main" id="{5B8E11F7-633C-4DFD-A652-2B0F96A31DD1}"/>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
        <p:nvSpPr>
          <p:cNvPr id="14" name="CaixaDeTexto 13">
            <a:extLst>
              <a:ext uri="{FF2B5EF4-FFF2-40B4-BE49-F238E27FC236}">
                <a16:creationId xmlns:a16="http://schemas.microsoft.com/office/drawing/2014/main" id="{E80B5B7D-864E-2F7D-3FAF-A9A0EA5C5E6E}"/>
              </a:ext>
            </a:extLst>
          </p:cNvPr>
          <p:cNvSpPr txBox="1"/>
          <p:nvPr/>
        </p:nvSpPr>
        <p:spPr>
          <a:xfrm>
            <a:off x="451001" y="887269"/>
            <a:ext cx="3818234" cy="1578061"/>
          </a:xfrm>
          <a:prstGeom prst="rect">
            <a:avLst/>
          </a:prstGeom>
          <a:noFill/>
          <a:ln>
            <a:noFill/>
          </a:ln>
          <a:effectLst/>
        </p:spPr>
        <p:style>
          <a:lnRef idx="1">
            <a:schemeClr val="dk1"/>
          </a:lnRef>
          <a:fillRef idx="2">
            <a:schemeClr val="dk1"/>
          </a:fillRef>
          <a:effectRef idx="1">
            <a:schemeClr val="dk1"/>
          </a:effectRef>
          <a:fontRef idx="minor">
            <a:schemeClr val="dk1"/>
          </a:fontRef>
        </p:style>
        <p:txBody>
          <a:bodyPr wrap="square" rtlCol="0">
            <a:spAutoFit/>
          </a:bodyPr>
          <a:lstStyle/>
          <a:p>
            <a:pPr>
              <a:lnSpc>
                <a:spcPts val="6100"/>
              </a:lnSpc>
            </a:pPr>
            <a:r>
              <a:rPr lang="pt-BR" sz="4000" b="1" dirty="0">
                <a:solidFill>
                  <a:schemeClr val="bg1"/>
                </a:solidFill>
                <a:latin typeface="Arial" panose="020B0604020202020204" pitchFamily="34" charset="0"/>
                <a:cs typeface="Arial" panose="020B0604020202020204" pitchFamily="34" charset="0"/>
              </a:rPr>
              <a:t>Formulário de ART</a:t>
            </a:r>
            <a:endParaRPr lang="pt-BR" sz="4000" dirty="0">
              <a:solidFill>
                <a:schemeClr val="bg1"/>
              </a:solidFill>
              <a:latin typeface="Arial" panose="020B0604020202020204" pitchFamily="34" charset="0"/>
              <a:cs typeface="Arial" panose="020B0604020202020204" pitchFamily="34" charset="0"/>
            </a:endParaRPr>
          </a:p>
        </p:txBody>
      </p:sp>
      <p:sp>
        <p:nvSpPr>
          <p:cNvPr id="13" name="Elipse 4">
            <a:hlinkClick r:id="rId6"/>
            <a:extLst>
              <a:ext uri="{FF2B5EF4-FFF2-40B4-BE49-F238E27FC236}">
                <a16:creationId xmlns:a16="http://schemas.microsoft.com/office/drawing/2014/main" id="{9B5499F7-A13A-74DB-AD9E-D4D33925EE3E}"/>
              </a:ext>
            </a:extLst>
          </p:cNvPr>
          <p:cNvSpPr/>
          <p:nvPr/>
        </p:nvSpPr>
        <p:spPr>
          <a:xfrm>
            <a:off x="3597541" y="4453743"/>
            <a:ext cx="1627502" cy="1641709"/>
          </a:xfrm>
          <a:prstGeom prst="ellipse">
            <a:avLst/>
          </a:prstGeom>
          <a:solidFill>
            <a:srgbClr val="EDB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15" name="Freeform 67">
            <a:hlinkClick r:id="rId7"/>
            <a:extLst>
              <a:ext uri="{FF2B5EF4-FFF2-40B4-BE49-F238E27FC236}">
                <a16:creationId xmlns:a16="http://schemas.microsoft.com/office/drawing/2014/main" id="{1917BDC6-6A8B-D738-2E7C-102FB344FBEB}"/>
              </a:ext>
            </a:extLst>
          </p:cNvPr>
          <p:cNvSpPr>
            <a:spLocks noEditPoints="1"/>
          </p:cNvSpPr>
          <p:nvPr/>
        </p:nvSpPr>
        <p:spPr bwMode="auto">
          <a:xfrm rot="5400000">
            <a:off x="3857605" y="4852798"/>
            <a:ext cx="1125803" cy="728289"/>
          </a:xfrm>
          <a:custGeom>
            <a:avLst/>
            <a:gdLst>
              <a:gd name="T0" fmla="*/ 2147483646 w 68"/>
              <a:gd name="T1" fmla="*/ 2147483646 h 58"/>
              <a:gd name="T2" fmla="*/ 2147483646 w 68"/>
              <a:gd name="T3" fmla="*/ 2147483646 h 58"/>
              <a:gd name="T4" fmla="*/ 2147483646 w 68"/>
              <a:gd name="T5" fmla="*/ 2147483646 h 58"/>
              <a:gd name="T6" fmla="*/ 2147483646 w 68"/>
              <a:gd name="T7" fmla="*/ 2147483646 h 58"/>
              <a:gd name="T8" fmla="*/ 2147483646 w 68"/>
              <a:gd name="T9" fmla="*/ 2147483646 h 58"/>
              <a:gd name="T10" fmla="*/ 2147483646 w 68"/>
              <a:gd name="T11" fmla="*/ 2147483646 h 58"/>
              <a:gd name="T12" fmla="*/ 2147483646 w 68"/>
              <a:gd name="T13" fmla="*/ 2147483646 h 58"/>
              <a:gd name="T14" fmla="*/ 2147483646 w 68"/>
              <a:gd name="T15" fmla="*/ 2147483646 h 58"/>
              <a:gd name="T16" fmla="*/ 2147483646 w 68"/>
              <a:gd name="T17" fmla="*/ 2147483646 h 58"/>
              <a:gd name="T18" fmla="*/ 2147483646 w 68"/>
              <a:gd name="T19" fmla="*/ 2147483646 h 58"/>
              <a:gd name="T20" fmla="*/ 2147483646 w 68"/>
              <a:gd name="T21" fmla="*/ 2147483646 h 58"/>
              <a:gd name="T22" fmla="*/ 0 w 68"/>
              <a:gd name="T23" fmla="*/ 2147483646 h 58"/>
              <a:gd name="T24" fmla="*/ 2147483646 w 68"/>
              <a:gd name="T25" fmla="*/ 2147483646 h 58"/>
              <a:gd name="T26" fmla="*/ 2147483646 w 68"/>
              <a:gd name="T27" fmla="*/ 2147483646 h 58"/>
              <a:gd name="T28" fmla="*/ 2147483646 w 68"/>
              <a:gd name="T29" fmla="*/ 2147483646 h 58"/>
              <a:gd name="T30" fmla="*/ 2147483646 w 68"/>
              <a:gd name="T31" fmla="*/ 0 h 58"/>
              <a:gd name="T32" fmla="*/ 2147483646 w 68"/>
              <a:gd name="T33" fmla="*/ 2147483646 h 58"/>
              <a:gd name="T34" fmla="*/ 2147483646 w 68"/>
              <a:gd name="T35" fmla="*/ 2147483646 h 58"/>
              <a:gd name="T36" fmla="*/ 2147483646 w 68"/>
              <a:gd name="T37" fmla="*/ 2147483646 h 58"/>
              <a:gd name="T38" fmla="*/ 2147483646 w 68"/>
              <a:gd name="T39" fmla="*/ 2147483646 h 58"/>
              <a:gd name="T40" fmla="*/ 2147483646 w 68"/>
              <a:gd name="T41" fmla="*/ 2147483646 h 58"/>
              <a:gd name="T42" fmla="*/ 2147483646 w 68"/>
              <a:gd name="T43" fmla="*/ 2147483646 h 58"/>
              <a:gd name="T44" fmla="*/ 2147483646 w 68"/>
              <a:gd name="T45" fmla="*/ 2147483646 h 58"/>
              <a:gd name="T46" fmla="*/ 2147483646 w 68"/>
              <a:gd name="T47" fmla="*/ 2147483646 h 58"/>
              <a:gd name="T48" fmla="*/ 2147483646 w 68"/>
              <a:gd name="T49" fmla="*/ 2147483646 h 58"/>
              <a:gd name="T50" fmla="*/ 2147483646 w 68"/>
              <a:gd name="T51" fmla="*/ 2147483646 h 58"/>
              <a:gd name="T52" fmla="*/ 2147483646 w 68"/>
              <a:gd name="T53" fmla="*/ 2147483646 h 58"/>
              <a:gd name="T54" fmla="*/ 2147483646 w 68"/>
              <a:gd name="T55" fmla="*/ 2147483646 h 58"/>
              <a:gd name="T56" fmla="*/ 2147483646 w 68"/>
              <a:gd name="T57" fmla="*/ 2147483646 h 58"/>
              <a:gd name="T58" fmla="*/ 2147483646 w 68"/>
              <a:gd name="T59" fmla="*/ 2147483646 h 58"/>
              <a:gd name="T60" fmla="*/ 2147483646 w 68"/>
              <a:gd name="T61" fmla="*/ 2147483646 h 58"/>
              <a:gd name="T62" fmla="*/ 2147483646 w 68"/>
              <a:gd name="T63" fmla="*/ 2147483646 h 58"/>
              <a:gd name="T64" fmla="*/ 2147483646 w 68"/>
              <a:gd name="T65" fmla="*/ 2147483646 h 58"/>
              <a:gd name="T66" fmla="*/ 2147483646 w 68"/>
              <a:gd name="T67" fmla="*/ 2147483646 h 58"/>
              <a:gd name="T68" fmla="*/ 2147483646 w 68"/>
              <a:gd name="T69" fmla="*/ 2147483646 h 58"/>
              <a:gd name="T70" fmla="*/ 2147483646 w 68"/>
              <a:gd name="T71" fmla="*/ 2147483646 h 58"/>
              <a:gd name="T72" fmla="*/ 2147483646 w 68"/>
              <a:gd name="T73" fmla="*/ 2147483646 h 58"/>
              <a:gd name="T74" fmla="*/ 2147483646 w 68"/>
              <a:gd name="T75" fmla="*/ 2147483646 h 58"/>
              <a:gd name="T76" fmla="*/ 2147483646 w 68"/>
              <a:gd name="T77" fmla="*/ 2147483646 h 58"/>
              <a:gd name="T78" fmla="*/ 2147483646 w 68"/>
              <a:gd name="T79" fmla="*/ 2147483646 h 58"/>
              <a:gd name="T80" fmla="*/ 2147483646 w 68"/>
              <a:gd name="T81" fmla="*/ 2147483646 h 58"/>
              <a:gd name="T82" fmla="*/ 2147483646 w 68"/>
              <a:gd name="T83" fmla="*/ 2147483646 h 58"/>
              <a:gd name="T84" fmla="*/ 2147483646 w 68"/>
              <a:gd name="T85" fmla="*/ 2147483646 h 58"/>
              <a:gd name="T86" fmla="*/ 2147483646 w 68"/>
              <a:gd name="T87" fmla="*/ 2147483646 h 58"/>
              <a:gd name="T88" fmla="*/ 2147483646 w 68"/>
              <a:gd name="T89" fmla="*/ 2147483646 h 58"/>
              <a:gd name="T90" fmla="*/ 2147483646 w 68"/>
              <a:gd name="T91" fmla="*/ 2147483646 h 58"/>
              <a:gd name="T92" fmla="*/ 2147483646 w 68"/>
              <a:gd name="T93" fmla="*/ 2147483646 h 58"/>
              <a:gd name="T94" fmla="*/ 2147483646 w 68"/>
              <a:gd name="T95" fmla="*/ 2147483646 h 5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8" h="58">
                <a:moveTo>
                  <a:pt x="68" y="48"/>
                </a:moveTo>
                <a:cubicBezTo>
                  <a:pt x="68" y="51"/>
                  <a:pt x="66" y="53"/>
                  <a:pt x="64" y="53"/>
                </a:cubicBezTo>
                <a:cubicBezTo>
                  <a:pt x="53" y="53"/>
                  <a:pt x="53" y="53"/>
                  <a:pt x="53" y="53"/>
                </a:cubicBezTo>
                <a:cubicBezTo>
                  <a:pt x="50" y="53"/>
                  <a:pt x="47" y="54"/>
                  <a:pt x="44" y="55"/>
                </a:cubicBezTo>
                <a:cubicBezTo>
                  <a:pt x="40" y="57"/>
                  <a:pt x="36" y="58"/>
                  <a:pt x="32" y="58"/>
                </a:cubicBezTo>
                <a:cubicBezTo>
                  <a:pt x="25" y="58"/>
                  <a:pt x="20" y="54"/>
                  <a:pt x="20" y="47"/>
                </a:cubicBezTo>
                <a:cubicBezTo>
                  <a:pt x="20" y="46"/>
                  <a:pt x="20" y="46"/>
                  <a:pt x="20" y="46"/>
                </a:cubicBezTo>
                <a:cubicBezTo>
                  <a:pt x="19" y="45"/>
                  <a:pt x="18" y="42"/>
                  <a:pt x="18" y="40"/>
                </a:cubicBezTo>
                <a:cubicBezTo>
                  <a:pt x="18" y="39"/>
                  <a:pt x="18" y="39"/>
                  <a:pt x="18" y="38"/>
                </a:cubicBezTo>
                <a:cubicBezTo>
                  <a:pt x="17" y="37"/>
                  <a:pt x="17" y="35"/>
                  <a:pt x="17" y="34"/>
                </a:cubicBezTo>
                <a:cubicBezTo>
                  <a:pt x="10" y="34"/>
                  <a:pt x="10" y="34"/>
                  <a:pt x="10" y="34"/>
                </a:cubicBezTo>
                <a:cubicBezTo>
                  <a:pt x="5" y="34"/>
                  <a:pt x="0" y="29"/>
                  <a:pt x="0" y="24"/>
                </a:cubicBezTo>
                <a:cubicBezTo>
                  <a:pt x="0" y="19"/>
                  <a:pt x="5" y="14"/>
                  <a:pt x="10" y="14"/>
                </a:cubicBezTo>
                <a:cubicBezTo>
                  <a:pt x="24" y="14"/>
                  <a:pt x="24" y="14"/>
                  <a:pt x="24" y="14"/>
                </a:cubicBezTo>
                <a:cubicBezTo>
                  <a:pt x="24" y="13"/>
                  <a:pt x="24" y="11"/>
                  <a:pt x="24" y="9"/>
                </a:cubicBezTo>
                <a:cubicBezTo>
                  <a:pt x="24" y="3"/>
                  <a:pt x="28" y="0"/>
                  <a:pt x="34" y="0"/>
                </a:cubicBezTo>
                <a:cubicBezTo>
                  <a:pt x="40" y="0"/>
                  <a:pt x="41" y="6"/>
                  <a:pt x="43" y="10"/>
                </a:cubicBezTo>
                <a:cubicBezTo>
                  <a:pt x="45" y="11"/>
                  <a:pt x="46" y="13"/>
                  <a:pt x="47" y="14"/>
                </a:cubicBezTo>
                <a:cubicBezTo>
                  <a:pt x="48" y="16"/>
                  <a:pt x="51" y="19"/>
                  <a:pt x="53" y="19"/>
                </a:cubicBezTo>
                <a:cubicBezTo>
                  <a:pt x="64" y="19"/>
                  <a:pt x="64" y="19"/>
                  <a:pt x="64" y="19"/>
                </a:cubicBezTo>
                <a:cubicBezTo>
                  <a:pt x="66" y="19"/>
                  <a:pt x="68" y="21"/>
                  <a:pt x="68" y="24"/>
                </a:cubicBezTo>
                <a:lnTo>
                  <a:pt x="68" y="48"/>
                </a:lnTo>
                <a:close/>
                <a:moveTo>
                  <a:pt x="54" y="48"/>
                </a:moveTo>
                <a:cubicBezTo>
                  <a:pt x="54" y="24"/>
                  <a:pt x="54" y="24"/>
                  <a:pt x="54" y="24"/>
                </a:cubicBezTo>
                <a:cubicBezTo>
                  <a:pt x="53" y="24"/>
                  <a:pt x="53" y="24"/>
                  <a:pt x="53" y="24"/>
                </a:cubicBezTo>
                <a:cubicBezTo>
                  <a:pt x="49" y="24"/>
                  <a:pt x="46" y="20"/>
                  <a:pt x="44" y="18"/>
                </a:cubicBezTo>
                <a:cubicBezTo>
                  <a:pt x="42" y="16"/>
                  <a:pt x="41" y="14"/>
                  <a:pt x="39" y="12"/>
                </a:cubicBezTo>
                <a:cubicBezTo>
                  <a:pt x="39" y="11"/>
                  <a:pt x="38" y="10"/>
                  <a:pt x="38" y="10"/>
                </a:cubicBezTo>
                <a:cubicBezTo>
                  <a:pt x="37" y="9"/>
                  <a:pt x="35" y="4"/>
                  <a:pt x="34" y="4"/>
                </a:cubicBezTo>
                <a:cubicBezTo>
                  <a:pt x="31" y="4"/>
                  <a:pt x="28" y="6"/>
                  <a:pt x="28" y="9"/>
                </a:cubicBezTo>
                <a:cubicBezTo>
                  <a:pt x="28" y="14"/>
                  <a:pt x="32" y="17"/>
                  <a:pt x="32" y="19"/>
                </a:cubicBezTo>
                <a:cubicBezTo>
                  <a:pt x="10" y="19"/>
                  <a:pt x="10" y="19"/>
                  <a:pt x="10" y="19"/>
                </a:cubicBezTo>
                <a:cubicBezTo>
                  <a:pt x="8" y="19"/>
                  <a:pt x="5" y="21"/>
                  <a:pt x="5" y="24"/>
                </a:cubicBezTo>
                <a:cubicBezTo>
                  <a:pt x="5" y="26"/>
                  <a:pt x="8" y="29"/>
                  <a:pt x="10" y="29"/>
                </a:cubicBezTo>
                <a:cubicBezTo>
                  <a:pt x="23" y="29"/>
                  <a:pt x="23" y="29"/>
                  <a:pt x="23" y="29"/>
                </a:cubicBezTo>
                <a:cubicBezTo>
                  <a:pt x="22" y="30"/>
                  <a:pt x="21" y="31"/>
                  <a:pt x="21" y="33"/>
                </a:cubicBezTo>
                <a:cubicBezTo>
                  <a:pt x="21" y="34"/>
                  <a:pt x="22" y="36"/>
                  <a:pt x="23" y="37"/>
                </a:cubicBezTo>
                <a:cubicBezTo>
                  <a:pt x="23" y="38"/>
                  <a:pt x="23" y="39"/>
                  <a:pt x="23" y="40"/>
                </a:cubicBezTo>
                <a:cubicBezTo>
                  <a:pt x="23" y="41"/>
                  <a:pt x="24" y="44"/>
                  <a:pt x="25" y="45"/>
                </a:cubicBezTo>
                <a:cubicBezTo>
                  <a:pt x="25" y="45"/>
                  <a:pt x="25" y="46"/>
                  <a:pt x="25" y="47"/>
                </a:cubicBezTo>
                <a:cubicBezTo>
                  <a:pt x="25" y="51"/>
                  <a:pt x="28" y="53"/>
                  <a:pt x="32" y="53"/>
                </a:cubicBezTo>
                <a:cubicBezTo>
                  <a:pt x="40" y="53"/>
                  <a:pt x="46" y="48"/>
                  <a:pt x="53" y="48"/>
                </a:cubicBezTo>
                <a:lnTo>
                  <a:pt x="54" y="48"/>
                </a:lnTo>
                <a:close/>
                <a:moveTo>
                  <a:pt x="61" y="43"/>
                </a:moveTo>
                <a:cubicBezTo>
                  <a:pt x="60" y="43"/>
                  <a:pt x="59" y="44"/>
                  <a:pt x="59" y="46"/>
                </a:cubicBezTo>
                <a:cubicBezTo>
                  <a:pt x="59" y="47"/>
                  <a:pt x="60" y="48"/>
                  <a:pt x="61" y="48"/>
                </a:cubicBezTo>
                <a:cubicBezTo>
                  <a:pt x="63" y="48"/>
                  <a:pt x="64" y="47"/>
                  <a:pt x="64" y="46"/>
                </a:cubicBezTo>
                <a:cubicBezTo>
                  <a:pt x="64" y="44"/>
                  <a:pt x="63" y="43"/>
                  <a:pt x="61" y="43"/>
                </a:cubicBezTo>
                <a:close/>
              </a:path>
            </a:pathLst>
          </a:custGeom>
          <a:solidFill>
            <a:srgbClr val="107F7B"/>
          </a:solidFill>
          <a:ln>
            <a:solidFill>
              <a:srgbClr val="107F7B"/>
            </a:solidFill>
          </a:ln>
        </p:spPr>
        <p:txBody>
          <a:bodyPr/>
          <a:lstStyle/>
          <a:p>
            <a:endParaRPr lang="en-CA"/>
          </a:p>
        </p:txBody>
      </p:sp>
    </p:spTree>
    <p:extLst>
      <p:ext uri="{BB962C8B-B14F-4D97-AF65-F5344CB8AC3E}">
        <p14:creationId xmlns:p14="http://schemas.microsoft.com/office/powerpoint/2010/main" val="9586615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m 11">
            <a:extLst>
              <a:ext uri="{FF2B5EF4-FFF2-40B4-BE49-F238E27FC236}">
                <a16:creationId xmlns:a16="http://schemas.microsoft.com/office/drawing/2014/main" id="{6F7A7D9D-C1B3-4A5B-9223-42C32E2222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20" y="-1258531"/>
            <a:ext cx="12204019" cy="8115673"/>
          </a:xfrm>
          <a:prstGeom prst="rect">
            <a:avLst/>
          </a:prstGeom>
        </p:spPr>
      </p:pic>
      <p:pic>
        <p:nvPicPr>
          <p:cNvPr id="36" name="Imagem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857"/>
            <a:ext cx="12192000" cy="6856285"/>
          </a:xfrm>
          <a:prstGeom prst="rect">
            <a:avLst/>
          </a:prstGeom>
        </p:spPr>
      </p:pic>
      <p:pic>
        <p:nvPicPr>
          <p:cNvPr id="5" name="Imagem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429375"/>
            <a:ext cx="11430000" cy="6427768"/>
          </a:xfrm>
          <a:prstGeom prst="rect">
            <a:avLst/>
          </a:prstGeom>
        </p:spPr>
      </p:pic>
      <p:sp>
        <p:nvSpPr>
          <p:cNvPr id="3" name="Retângulo 2">
            <a:extLst>
              <a:ext uri="{FF2B5EF4-FFF2-40B4-BE49-F238E27FC236}">
                <a16:creationId xmlns:a16="http://schemas.microsoft.com/office/drawing/2014/main" id="{552A1349-3C8A-4D1A-8DE6-7B816E64EC50}"/>
              </a:ext>
            </a:extLst>
          </p:cNvPr>
          <p:cNvSpPr/>
          <p:nvPr/>
        </p:nvSpPr>
        <p:spPr>
          <a:xfrm>
            <a:off x="1132334" y="2072917"/>
            <a:ext cx="3850822" cy="1274195"/>
          </a:xfrm>
          <a:prstGeom prst="rect">
            <a:avLst/>
          </a:prstGeom>
          <a:noFill/>
        </p:spPr>
        <p:txBody>
          <a:bodyPr wrap="square" rtlCol="0">
            <a:spAutoFit/>
          </a:bodyPr>
          <a:lstStyle/>
          <a:p>
            <a:pPr>
              <a:lnSpc>
                <a:spcPct val="80000"/>
              </a:lnSpc>
            </a:pPr>
            <a:r>
              <a:rPr lang="en-US" sz="4800" b="1" dirty="0" err="1">
                <a:solidFill>
                  <a:schemeClr val="bg1"/>
                </a:solidFill>
                <a:latin typeface="Arial" panose="020B0604020202020204" pitchFamily="34" charset="0"/>
                <a:cs typeface="Arial" panose="020B0604020202020204" pitchFamily="34" charset="0"/>
              </a:rPr>
              <a:t>Vamos</a:t>
            </a:r>
            <a:r>
              <a:rPr lang="en-US" sz="4800" b="1" dirty="0">
                <a:solidFill>
                  <a:schemeClr val="bg1"/>
                </a:solidFill>
                <a:latin typeface="Arial" panose="020B0604020202020204" pitchFamily="34" charset="0"/>
                <a:cs typeface="Arial" panose="020B0604020202020204" pitchFamily="34" charset="0"/>
              </a:rPr>
              <a:t> </a:t>
            </a:r>
            <a:r>
              <a:rPr lang="en-US" sz="4800" b="1" dirty="0" err="1">
                <a:solidFill>
                  <a:schemeClr val="bg1"/>
                </a:solidFill>
                <a:latin typeface="Arial" panose="020B0604020202020204" pitchFamily="34" charset="0"/>
                <a:cs typeface="Arial" panose="020B0604020202020204" pitchFamily="34" charset="0"/>
              </a:rPr>
              <a:t>Praticar</a:t>
            </a:r>
            <a:r>
              <a:rPr lang="en-US" sz="4800" b="1" dirty="0">
                <a:solidFill>
                  <a:schemeClr val="bg1"/>
                </a:solidFill>
                <a:latin typeface="Arial" panose="020B0604020202020204" pitchFamily="34" charset="0"/>
                <a:cs typeface="Arial" panose="020B0604020202020204" pitchFamily="34" charset="0"/>
              </a:rPr>
              <a:t>?</a:t>
            </a:r>
          </a:p>
        </p:txBody>
      </p:sp>
      <p:sp>
        <p:nvSpPr>
          <p:cNvPr id="4" name="CaixaDeTexto 3">
            <a:extLst>
              <a:ext uri="{FF2B5EF4-FFF2-40B4-BE49-F238E27FC236}">
                <a16:creationId xmlns:a16="http://schemas.microsoft.com/office/drawing/2014/main" id="{1A447D27-A143-4FEE-B65B-747B467C0AD0}"/>
              </a:ext>
            </a:extLst>
          </p:cNvPr>
          <p:cNvSpPr txBox="1"/>
          <p:nvPr/>
        </p:nvSpPr>
        <p:spPr>
          <a:xfrm>
            <a:off x="1132334" y="3428999"/>
            <a:ext cx="4371524" cy="1384995"/>
          </a:xfrm>
          <a:prstGeom prst="rect">
            <a:avLst/>
          </a:prstGeom>
          <a:noFill/>
        </p:spPr>
        <p:txBody>
          <a:bodyPr wrap="square" rtlCol="0" anchor="t">
            <a:spAutoFit/>
          </a:bodyPr>
          <a:lstStyle/>
          <a:p>
            <a:pPr marL="0" indent="0">
              <a:buNone/>
            </a:pPr>
            <a:r>
              <a:rPr lang="pt-BR" sz="2800" dirty="0">
                <a:solidFill>
                  <a:schemeClr val="bg1"/>
                </a:solidFill>
                <a:latin typeface="Arial" panose="020B0604020202020204" pitchFamily="34" charset="0"/>
                <a:cs typeface="Arial" panose="020B0604020202020204" pitchFamily="34" charset="0"/>
              </a:rPr>
              <a:t>Determine se as afirmações a seguir </a:t>
            </a:r>
          </a:p>
          <a:p>
            <a:pPr marL="0" indent="0">
              <a:buNone/>
            </a:pPr>
            <a:r>
              <a:rPr lang="pt-BR" sz="2800" dirty="0">
                <a:solidFill>
                  <a:schemeClr val="bg1"/>
                </a:solidFill>
                <a:latin typeface="Arial" panose="020B0604020202020204" pitchFamily="34" charset="0"/>
                <a:cs typeface="Arial" panose="020B0604020202020204" pitchFamily="34" charset="0"/>
              </a:rPr>
              <a:t>são verdadeiras ou falsas.</a:t>
            </a:r>
          </a:p>
        </p:txBody>
      </p:sp>
      <p:sp>
        <p:nvSpPr>
          <p:cNvPr id="7" name="Retângulo 6"/>
          <p:cNvSpPr/>
          <p:nvPr/>
        </p:nvSpPr>
        <p:spPr>
          <a:xfrm>
            <a:off x="11277600" y="6028897"/>
            <a:ext cx="914400" cy="828246"/>
          </a:xfrm>
          <a:prstGeom prst="rect">
            <a:avLst/>
          </a:prstGeom>
          <a:solidFill>
            <a:srgbClr val="1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34" name="Imagem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333045"/>
            <a:ext cx="2264669" cy="533401"/>
          </a:xfrm>
          <a:prstGeom prst="rect">
            <a:avLst/>
          </a:prstGeom>
        </p:spPr>
      </p:pic>
      <p:pic>
        <p:nvPicPr>
          <p:cNvPr id="10" name="Imagem 9"/>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0785532" y="6180769"/>
            <a:ext cx="1106355" cy="524502"/>
          </a:xfrm>
          <a:prstGeom prst="rect">
            <a:avLst/>
          </a:prstGeom>
        </p:spPr>
      </p:pic>
      <p:sp>
        <p:nvSpPr>
          <p:cNvPr id="11" name="Retângulo 10">
            <a:extLst>
              <a:ext uri="{FF2B5EF4-FFF2-40B4-BE49-F238E27FC236}">
                <a16:creationId xmlns:a16="http://schemas.microsoft.com/office/drawing/2014/main" id="{15325FA4-598A-477A-ABB0-BC1F5E97E9DC}"/>
              </a:ext>
            </a:extLst>
          </p:cNvPr>
          <p:cNvSpPr/>
          <p:nvPr/>
        </p:nvSpPr>
        <p:spPr>
          <a:xfrm>
            <a:off x="8483668" y="7576127"/>
            <a:ext cx="3408219" cy="35606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a:t>Criação, a ideia é criar um jogo simples, de verdadeiro ou falso. Creio que podemos usar dois tipos imagens, uma com pessoas felizes de EPIs para as informações verdadeiras, e imagens de equipamentos em operação (mais genéricas e em preto e branco) para aquilo que for falso</a:t>
            </a:r>
          </a:p>
        </p:txBody>
      </p:sp>
    </p:spTree>
    <p:extLst>
      <p:ext uri="{BB962C8B-B14F-4D97-AF65-F5344CB8AC3E}">
        <p14:creationId xmlns:p14="http://schemas.microsoft.com/office/powerpoint/2010/main" val="36633410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57E61D3D-C285-4458-B94E-2AA1F462EFDD}"/>
              </a:ext>
            </a:extLst>
          </p:cNvPr>
          <p:cNvPicPr>
            <a:picLocks noChangeAspect="1"/>
          </p:cNvPicPr>
          <p:nvPr/>
        </p:nvPicPr>
        <p:blipFill rotWithShape="1">
          <a:blip r:embed="rId3">
            <a:extLst>
              <a:ext uri="{28A0092B-C50C-407E-A947-70E740481C1C}">
                <a14:useLocalDpi xmlns:a14="http://schemas.microsoft.com/office/drawing/2010/main" val="0"/>
              </a:ext>
            </a:extLst>
          </a:blip>
          <a:srcRect l="-19012" t="17134" r="20813" b="1955"/>
          <a:stretch/>
        </p:blipFill>
        <p:spPr>
          <a:xfrm>
            <a:off x="-1162861" y="-482277"/>
            <a:ext cx="13354861" cy="7348723"/>
          </a:xfrm>
          <a:prstGeom prst="rect">
            <a:avLst/>
          </a:prstGeom>
        </p:spPr>
      </p:pic>
      <p:pic>
        <p:nvPicPr>
          <p:cNvPr id="12" name="Imagem 11">
            <a:extLst>
              <a:ext uri="{FF2B5EF4-FFF2-40B4-BE49-F238E27FC236}">
                <a16:creationId xmlns:a16="http://schemas.microsoft.com/office/drawing/2014/main" id="{BC537381-E4F3-4628-8A03-13F86128B269}"/>
              </a:ext>
            </a:extLst>
          </p:cNvPr>
          <p:cNvPicPr>
            <a:picLocks noChangeAspect="1"/>
          </p:cNvPicPr>
          <p:nvPr/>
        </p:nvPicPr>
        <p:blipFill rotWithShape="1">
          <a:blip r:embed="rId3">
            <a:extLst>
              <a:ext uri="{28A0092B-C50C-407E-A947-70E740481C1C}">
                <a14:useLocalDpi xmlns:a14="http://schemas.microsoft.com/office/drawing/2010/main" val="0"/>
              </a:ext>
            </a:extLst>
          </a:blip>
          <a:srcRect l="-13827" t="17078" r="87480" b="70941"/>
          <a:stretch/>
        </p:blipFill>
        <p:spPr>
          <a:xfrm>
            <a:off x="-1889935" y="-574687"/>
            <a:ext cx="3583021" cy="1088153"/>
          </a:xfrm>
          <a:prstGeom prst="rect">
            <a:avLst/>
          </a:prstGeom>
        </p:spPr>
      </p:pic>
      <p:pic>
        <p:nvPicPr>
          <p:cNvPr id="14" name="Imagem 13">
            <a:extLst>
              <a:ext uri="{FF2B5EF4-FFF2-40B4-BE49-F238E27FC236}">
                <a16:creationId xmlns:a16="http://schemas.microsoft.com/office/drawing/2014/main" id="{46120011-351B-4341-B2AE-1B17B42FC9E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857"/>
            <a:ext cx="12192000" cy="6856285"/>
          </a:xfrm>
          <a:prstGeom prst="rect">
            <a:avLst/>
          </a:prstGeom>
        </p:spPr>
      </p:pic>
      <p:pic>
        <p:nvPicPr>
          <p:cNvPr id="5" name="Imagem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12700" y="438678"/>
            <a:ext cx="11430000" cy="6427768"/>
          </a:xfrm>
          <a:prstGeom prst="rect">
            <a:avLst/>
          </a:prstGeom>
        </p:spPr>
      </p:pic>
      <p:sp>
        <p:nvSpPr>
          <p:cNvPr id="3" name="Retângulo 2">
            <a:extLst>
              <a:ext uri="{FF2B5EF4-FFF2-40B4-BE49-F238E27FC236}">
                <a16:creationId xmlns:a16="http://schemas.microsoft.com/office/drawing/2014/main" id="{552A1349-3C8A-4D1A-8DE6-7B816E64EC50}"/>
              </a:ext>
            </a:extLst>
          </p:cNvPr>
          <p:cNvSpPr/>
          <p:nvPr/>
        </p:nvSpPr>
        <p:spPr>
          <a:xfrm>
            <a:off x="857693" y="1050353"/>
            <a:ext cx="3850822" cy="1200329"/>
          </a:xfrm>
          <a:prstGeom prst="rect">
            <a:avLst/>
          </a:prstGeom>
          <a:noFill/>
        </p:spPr>
        <p:txBody>
          <a:bodyPr wrap="square" rtlCol="0">
            <a:spAutoFit/>
          </a:bodyPr>
          <a:lstStyle/>
          <a:p>
            <a:pPr>
              <a:spcAft>
                <a:spcPts val="600"/>
              </a:spcAft>
            </a:pPr>
            <a:r>
              <a:rPr lang="en-US" sz="3600" b="1" dirty="0">
                <a:solidFill>
                  <a:schemeClr val="bg1"/>
                </a:solidFill>
                <a:latin typeface="Arial" panose="020B0604020202020204" pitchFamily="34" charset="0"/>
                <a:cs typeface="Arial" panose="020B0604020202020204" pitchFamily="34" charset="0"/>
              </a:rPr>
              <a:t>VAMOS AQUECER?</a:t>
            </a:r>
          </a:p>
        </p:txBody>
      </p:sp>
      <p:sp>
        <p:nvSpPr>
          <p:cNvPr id="4" name="CaixaDeTexto 3">
            <a:extLst>
              <a:ext uri="{FF2B5EF4-FFF2-40B4-BE49-F238E27FC236}">
                <a16:creationId xmlns:a16="http://schemas.microsoft.com/office/drawing/2014/main" id="{1A447D27-A143-4FEE-B65B-747B467C0AD0}"/>
              </a:ext>
            </a:extLst>
          </p:cNvPr>
          <p:cNvSpPr txBox="1"/>
          <p:nvPr/>
        </p:nvSpPr>
        <p:spPr>
          <a:xfrm>
            <a:off x="904490" y="2372708"/>
            <a:ext cx="4379891" cy="3170099"/>
          </a:xfrm>
          <a:prstGeom prst="rect">
            <a:avLst/>
          </a:prstGeom>
          <a:noFill/>
        </p:spPr>
        <p:txBody>
          <a:bodyPr wrap="square" rtlCol="0" anchor="t">
            <a:spAutoFit/>
          </a:bodyPr>
          <a:lstStyle/>
          <a:p>
            <a:pPr marL="0" indent="0">
              <a:buNone/>
            </a:pPr>
            <a:r>
              <a:rPr lang="pt-BR" sz="2000" dirty="0">
                <a:solidFill>
                  <a:schemeClr val="bg1"/>
                </a:solidFill>
                <a:latin typeface="Arial" panose="020B0604020202020204" pitchFamily="34" charset="0"/>
                <a:cs typeface="Arial" panose="020B0604020202020204" pitchFamily="34" charset="0"/>
              </a:rPr>
              <a:t>Dividam-se em grupos e definam:</a:t>
            </a:r>
          </a:p>
          <a:p>
            <a:pPr marL="285750" indent="-285750">
              <a:buFont typeface="Arial" panose="020B0604020202020204" pitchFamily="34" charset="0"/>
              <a:buChar char="•"/>
            </a:pPr>
            <a:endParaRPr lang="pt-BR" sz="2000" dirty="0">
              <a:solidFill>
                <a:schemeClr val="bg1"/>
              </a:solidFill>
              <a:latin typeface="Arial" panose="020B0604020202020204" pitchFamily="34" charset="0"/>
              <a:cs typeface="Arial" panose="020B0604020202020204" pitchFamily="34" charset="0"/>
            </a:endParaRPr>
          </a:p>
          <a:p>
            <a:pPr marL="231775" indent="-231775">
              <a:buClr>
                <a:srgbClr val="FFC000"/>
              </a:buClr>
              <a:buFont typeface="Arial" panose="020B0604020202020204" pitchFamily="34" charset="0"/>
              <a:buChar char="•"/>
            </a:pPr>
            <a:r>
              <a:rPr lang="pt-BR" sz="2000" dirty="0">
                <a:solidFill>
                  <a:schemeClr val="bg1"/>
                </a:solidFill>
                <a:latin typeface="Arial" panose="020B0604020202020204" pitchFamily="34" charset="0"/>
                <a:cs typeface="Arial" panose="020B0604020202020204" pitchFamily="34" charset="0"/>
              </a:rPr>
              <a:t>Uma tarefa para a qual a ART é aplicável.</a:t>
            </a:r>
          </a:p>
          <a:p>
            <a:pPr marL="231775" indent="-231775">
              <a:buClr>
                <a:srgbClr val="FFC000"/>
              </a:buClr>
              <a:buFont typeface="Arial" panose="020B0604020202020204" pitchFamily="34" charset="0"/>
              <a:buChar char="•"/>
            </a:pPr>
            <a:endParaRPr lang="pt-BR" sz="2000" dirty="0">
              <a:solidFill>
                <a:schemeClr val="bg1"/>
              </a:solidFill>
              <a:latin typeface="Arial" panose="020B0604020202020204" pitchFamily="34" charset="0"/>
              <a:cs typeface="Arial" panose="020B0604020202020204" pitchFamily="34" charset="0"/>
            </a:endParaRPr>
          </a:p>
          <a:p>
            <a:pPr marL="231775" indent="-231775">
              <a:buClr>
                <a:srgbClr val="FFC000"/>
              </a:buClr>
              <a:buFont typeface="Arial" panose="020B0604020202020204" pitchFamily="34" charset="0"/>
              <a:buChar char="•"/>
            </a:pPr>
            <a:r>
              <a:rPr lang="pt-BR" sz="2000" dirty="0">
                <a:solidFill>
                  <a:schemeClr val="bg1"/>
                </a:solidFill>
                <a:latin typeface="Arial" panose="020B0604020202020204" pitchFamily="34" charset="0"/>
                <a:cs typeface="Arial" panose="020B0604020202020204" pitchFamily="34" charset="0"/>
              </a:rPr>
              <a:t>Um conceito básico que o elaborador de ART deve dominar.</a:t>
            </a:r>
          </a:p>
          <a:p>
            <a:pPr marL="231775" indent="-231775">
              <a:buClr>
                <a:srgbClr val="FFC000"/>
              </a:buClr>
              <a:buFont typeface="Arial" panose="020B0604020202020204" pitchFamily="34" charset="0"/>
              <a:buChar char="•"/>
            </a:pPr>
            <a:endParaRPr lang="pt-BR" sz="2000" dirty="0">
              <a:solidFill>
                <a:schemeClr val="bg1"/>
              </a:solidFill>
              <a:latin typeface="Arial" panose="020B0604020202020204" pitchFamily="34" charset="0"/>
              <a:cs typeface="Arial" panose="020B0604020202020204" pitchFamily="34" charset="0"/>
            </a:endParaRPr>
          </a:p>
          <a:p>
            <a:pPr marL="231775" indent="-231775">
              <a:buClr>
                <a:srgbClr val="FFC000"/>
              </a:buClr>
              <a:buFont typeface="Arial" panose="020B0604020202020204" pitchFamily="34" charset="0"/>
              <a:buChar char="•"/>
            </a:pPr>
            <a:r>
              <a:rPr lang="pt-BR" sz="2000" dirty="0">
                <a:solidFill>
                  <a:schemeClr val="bg1"/>
                </a:solidFill>
                <a:latin typeface="Arial" panose="020B0604020202020204" pitchFamily="34" charset="0"/>
                <a:cs typeface="Arial" panose="020B0604020202020204" pitchFamily="34" charset="0"/>
              </a:rPr>
              <a:t>Uma consequência da má elaboração da ART.</a:t>
            </a:r>
          </a:p>
        </p:txBody>
      </p:sp>
      <p:sp>
        <p:nvSpPr>
          <p:cNvPr id="7" name="Retângulo 6"/>
          <p:cNvSpPr/>
          <p:nvPr/>
        </p:nvSpPr>
        <p:spPr>
          <a:xfrm>
            <a:off x="11277600" y="6028897"/>
            <a:ext cx="914400" cy="828246"/>
          </a:xfrm>
          <a:prstGeom prst="rect">
            <a:avLst/>
          </a:prstGeom>
          <a:solidFill>
            <a:srgbClr val="1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34" name="Imagem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8675502" y="6038201"/>
            <a:ext cx="3516498" cy="828246"/>
          </a:xfrm>
          <a:prstGeom prst="rect">
            <a:avLst/>
          </a:prstGeom>
        </p:spPr>
      </p:pic>
      <p:pic>
        <p:nvPicPr>
          <p:cNvPr id="10" name="Imagem 9"/>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447732" y="6079694"/>
            <a:ext cx="1106355" cy="524502"/>
          </a:xfrm>
          <a:prstGeom prst="rect">
            <a:avLst/>
          </a:prstGeom>
        </p:spPr>
      </p:pic>
    </p:spTree>
    <p:extLst>
      <p:ext uri="{BB962C8B-B14F-4D97-AF65-F5344CB8AC3E}">
        <p14:creationId xmlns:p14="http://schemas.microsoft.com/office/powerpoint/2010/main" val="216986139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m 14">
            <a:extLst>
              <a:ext uri="{FF2B5EF4-FFF2-40B4-BE49-F238E27FC236}">
                <a16:creationId xmlns:a16="http://schemas.microsoft.com/office/drawing/2014/main" id="{62931CF6-6CC4-9C35-C9F2-A620CCD3CB6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72" t="15906" b="-5"/>
          <a:stretch/>
        </p:blipFill>
        <p:spPr>
          <a:xfrm>
            <a:off x="0" y="0"/>
            <a:ext cx="12192000" cy="6870099"/>
          </a:xfrm>
          <a:prstGeom prst="rect">
            <a:avLst/>
          </a:prstGeom>
        </p:spPr>
      </p:pic>
      <p:sp>
        <p:nvSpPr>
          <p:cNvPr id="16" name="Retângulo 15">
            <a:extLst>
              <a:ext uri="{FF2B5EF4-FFF2-40B4-BE49-F238E27FC236}">
                <a16:creationId xmlns:a16="http://schemas.microsoft.com/office/drawing/2014/main" id="{25F6A869-D986-DFB2-0DB5-3CEE1E0019B6}"/>
              </a:ext>
            </a:extLst>
          </p:cNvPr>
          <p:cNvSpPr/>
          <p:nvPr/>
        </p:nvSpPr>
        <p:spPr>
          <a:xfrm>
            <a:off x="15406" y="-12400"/>
            <a:ext cx="12217402" cy="6858000"/>
          </a:xfrm>
          <a:prstGeom prst="rect">
            <a:avLst/>
          </a:prstGeom>
          <a:solidFill>
            <a:srgbClr val="0A04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23" name="Imagem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107" y="-12400"/>
            <a:ext cx="12192000" cy="728289"/>
          </a:xfrm>
          <a:prstGeom prst="rect">
            <a:avLst/>
          </a:prstGeom>
        </p:spPr>
      </p:pic>
      <p:grpSp>
        <p:nvGrpSpPr>
          <p:cNvPr id="7" name="Agrupar 6">
            <a:extLst>
              <a:ext uri="{FF2B5EF4-FFF2-40B4-BE49-F238E27FC236}">
                <a16:creationId xmlns:a16="http://schemas.microsoft.com/office/drawing/2014/main" id="{73A51D40-B7D3-9148-5853-F68F4411FD28}"/>
              </a:ext>
            </a:extLst>
          </p:cNvPr>
          <p:cNvGrpSpPr/>
          <p:nvPr/>
        </p:nvGrpSpPr>
        <p:grpSpPr>
          <a:xfrm>
            <a:off x="2987722" y="4140337"/>
            <a:ext cx="2585834" cy="2634534"/>
            <a:chOff x="2647481" y="4035433"/>
            <a:chExt cx="2585834" cy="2634534"/>
          </a:xfrm>
        </p:grpSpPr>
        <p:pic>
          <p:nvPicPr>
            <p:cNvPr id="8" name="Imagem 7">
              <a:extLst>
                <a:ext uri="{FF2B5EF4-FFF2-40B4-BE49-F238E27FC236}">
                  <a16:creationId xmlns:a16="http://schemas.microsoft.com/office/drawing/2014/main" id="{B088404D-660F-4FCD-B055-F7A6A7EC1D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7193" y="4276649"/>
              <a:ext cx="1894097" cy="1894097"/>
            </a:xfrm>
            <a:prstGeom prst="rect">
              <a:avLst/>
            </a:prstGeom>
          </p:spPr>
        </p:pic>
        <p:sp>
          <p:nvSpPr>
            <p:cNvPr id="2" name="CaixaDeTexto 1">
              <a:extLst>
                <a:ext uri="{FF2B5EF4-FFF2-40B4-BE49-F238E27FC236}">
                  <a16:creationId xmlns:a16="http://schemas.microsoft.com/office/drawing/2014/main" id="{BBDCFB92-0A75-30D1-08D1-236B24FFA78A}"/>
                </a:ext>
              </a:extLst>
            </p:cNvPr>
            <p:cNvSpPr txBox="1"/>
            <p:nvPr/>
          </p:nvSpPr>
          <p:spPr>
            <a:xfrm rot="1476686">
              <a:off x="2647481" y="4035433"/>
              <a:ext cx="2585834" cy="2634534"/>
            </a:xfrm>
            <a:prstGeom prst="rect">
              <a:avLst/>
            </a:prstGeom>
            <a:noFill/>
          </p:spPr>
          <p:txBody>
            <a:bodyPr wrap="square" rtlCol="0">
              <a:prstTxWarp prst="textCircle">
                <a:avLst/>
              </a:prstTxWarp>
              <a:noAutofit/>
            </a:bodyPr>
            <a:lstStyle/>
            <a:p>
              <a:r>
                <a:rPr lang="pt-BR" sz="2800" spc="600" dirty="0">
                  <a:solidFill>
                    <a:srgbClr val="4BAE4E"/>
                  </a:solidFill>
                  <a:latin typeface="Arial" panose="020B0604020202020204" pitchFamily="34" charset="0"/>
                  <a:cs typeface="Arial" panose="020B0604020202020204" pitchFamily="34" charset="0"/>
                </a:rPr>
                <a:t>VERDADEIRO</a:t>
              </a:r>
            </a:p>
          </p:txBody>
        </p:sp>
      </p:grpSp>
      <p:grpSp>
        <p:nvGrpSpPr>
          <p:cNvPr id="9" name="Agrupar 8">
            <a:extLst>
              <a:ext uri="{FF2B5EF4-FFF2-40B4-BE49-F238E27FC236}">
                <a16:creationId xmlns:a16="http://schemas.microsoft.com/office/drawing/2014/main" id="{E43612DC-494C-6420-8226-F2300B1F96D6}"/>
              </a:ext>
            </a:extLst>
          </p:cNvPr>
          <p:cNvGrpSpPr/>
          <p:nvPr/>
        </p:nvGrpSpPr>
        <p:grpSpPr>
          <a:xfrm>
            <a:off x="6436241" y="4175321"/>
            <a:ext cx="2634534" cy="2585834"/>
            <a:chOff x="6301995" y="4070417"/>
            <a:chExt cx="2634534" cy="2585834"/>
          </a:xfrm>
        </p:grpSpPr>
        <p:pic>
          <p:nvPicPr>
            <p:cNvPr id="18" name="Imagem 17">
              <a:extLst>
                <a:ext uri="{FF2B5EF4-FFF2-40B4-BE49-F238E27FC236}">
                  <a16:creationId xmlns:a16="http://schemas.microsoft.com/office/drawing/2014/main" id="{E9E6DE1D-9C2D-4A4B-B3F4-B5F858374F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58484" y="4141654"/>
              <a:ext cx="2164089" cy="2164089"/>
            </a:xfrm>
            <a:prstGeom prst="rect">
              <a:avLst/>
            </a:prstGeom>
          </p:spPr>
        </p:pic>
        <p:sp>
          <p:nvSpPr>
            <p:cNvPr id="12" name="CaixaDeTexto 11">
              <a:extLst>
                <a:ext uri="{FF2B5EF4-FFF2-40B4-BE49-F238E27FC236}">
                  <a16:creationId xmlns:a16="http://schemas.microsoft.com/office/drawing/2014/main" id="{C0635963-DA92-F9C6-5EAA-C5E5E30686A3}"/>
                </a:ext>
              </a:extLst>
            </p:cNvPr>
            <p:cNvSpPr txBox="1"/>
            <p:nvPr/>
          </p:nvSpPr>
          <p:spPr>
            <a:xfrm rot="3564470">
              <a:off x="6326345" y="4046067"/>
              <a:ext cx="2585834" cy="2634534"/>
            </a:xfrm>
            <a:prstGeom prst="rect">
              <a:avLst/>
            </a:prstGeom>
            <a:noFill/>
          </p:spPr>
          <p:txBody>
            <a:bodyPr wrap="square" rtlCol="0">
              <a:prstTxWarp prst="textCircle">
                <a:avLst/>
              </a:prstTxWarp>
              <a:noAutofit/>
            </a:bodyPr>
            <a:lstStyle/>
            <a:p>
              <a:r>
                <a:rPr lang="pt-BR" sz="2800" spc="600" dirty="0">
                  <a:solidFill>
                    <a:srgbClr val="E16565"/>
                  </a:solidFill>
                  <a:latin typeface="Arial" panose="020B0604020202020204" pitchFamily="34" charset="0"/>
                  <a:cs typeface="Arial" panose="020B0604020202020204" pitchFamily="34" charset="0"/>
                </a:rPr>
                <a:t>FALSO</a:t>
              </a:r>
            </a:p>
          </p:txBody>
        </p:sp>
      </p:grpSp>
      <p:sp>
        <p:nvSpPr>
          <p:cNvPr id="22" name="Forma Livre 21">
            <a:extLst>
              <a:ext uri="{FF2B5EF4-FFF2-40B4-BE49-F238E27FC236}">
                <a16:creationId xmlns:a16="http://schemas.microsoft.com/office/drawing/2014/main" id="{67879695-7514-EDE0-ABAE-0AF245AE8486}"/>
              </a:ext>
            </a:extLst>
          </p:cNvPr>
          <p:cNvSpPr/>
          <p:nvPr/>
        </p:nvSpPr>
        <p:spPr>
          <a:xfrm rot="18900000">
            <a:off x="2090903" y="-1371177"/>
            <a:ext cx="7598580" cy="7598580"/>
          </a:xfrm>
          <a:custGeom>
            <a:avLst/>
            <a:gdLst>
              <a:gd name="connsiteX0" fmla="*/ 1809573 w 7598580"/>
              <a:gd name="connsiteY0" fmla="*/ 74657 h 7598580"/>
              <a:gd name="connsiteX1" fmla="*/ 7523922 w 7598580"/>
              <a:gd name="connsiteY1" fmla="*/ 5789007 h 7598580"/>
              <a:gd name="connsiteX2" fmla="*/ 7523922 w 7598580"/>
              <a:gd name="connsiteY2" fmla="*/ 6149487 h 7598580"/>
              <a:gd name="connsiteX3" fmla="*/ 6149487 w 7598580"/>
              <a:gd name="connsiteY3" fmla="*/ 7523923 h 7598580"/>
              <a:gd name="connsiteX4" fmla="*/ 5789007 w 7598580"/>
              <a:gd name="connsiteY4" fmla="*/ 7523923 h 7598580"/>
              <a:gd name="connsiteX5" fmla="*/ 3149724 w 7598580"/>
              <a:gd name="connsiteY5" fmla="*/ 4884640 h 7598580"/>
              <a:gd name="connsiteX6" fmla="*/ 2798498 w 7598580"/>
              <a:gd name="connsiteY6" fmla="*/ 4884640 h 7598580"/>
              <a:gd name="connsiteX7" fmla="*/ 2713939 w 7598580"/>
              <a:gd name="connsiteY7" fmla="*/ 4800081 h 7598580"/>
              <a:gd name="connsiteX8" fmla="*/ 2713939 w 7598580"/>
              <a:gd name="connsiteY8" fmla="*/ 4448855 h 7598580"/>
              <a:gd name="connsiteX9" fmla="*/ 74657 w 7598580"/>
              <a:gd name="connsiteY9" fmla="*/ 1809573 h 7598580"/>
              <a:gd name="connsiteX10" fmla="*/ 74657 w 7598580"/>
              <a:gd name="connsiteY10" fmla="*/ 1449093 h 7598580"/>
              <a:gd name="connsiteX11" fmla="*/ 1449093 w 7598580"/>
              <a:gd name="connsiteY11" fmla="*/ 74657 h 7598580"/>
              <a:gd name="connsiteX12" fmla="*/ 1809573 w 7598580"/>
              <a:gd name="connsiteY12" fmla="*/ 74657 h 759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98580" h="7598580">
                <a:moveTo>
                  <a:pt x="1809573" y="74657"/>
                </a:moveTo>
                <a:lnTo>
                  <a:pt x="7523922" y="5789007"/>
                </a:lnTo>
                <a:cubicBezTo>
                  <a:pt x="7623466" y="5888551"/>
                  <a:pt x="7623466" y="6049944"/>
                  <a:pt x="7523922" y="6149487"/>
                </a:cubicBezTo>
                <a:lnTo>
                  <a:pt x="6149487" y="7523923"/>
                </a:lnTo>
                <a:cubicBezTo>
                  <a:pt x="6049944" y="7623466"/>
                  <a:pt x="5888551" y="7623466"/>
                  <a:pt x="5789007" y="7523923"/>
                </a:cubicBezTo>
                <a:lnTo>
                  <a:pt x="3149724" y="4884640"/>
                </a:lnTo>
                <a:lnTo>
                  <a:pt x="2798498" y="4884640"/>
                </a:lnTo>
                <a:cubicBezTo>
                  <a:pt x="2751797" y="4884640"/>
                  <a:pt x="2713939" y="4846782"/>
                  <a:pt x="2713939" y="4800081"/>
                </a:cubicBezTo>
                <a:lnTo>
                  <a:pt x="2713939" y="4448855"/>
                </a:lnTo>
                <a:lnTo>
                  <a:pt x="74657" y="1809573"/>
                </a:lnTo>
                <a:cubicBezTo>
                  <a:pt x="-24886" y="1710029"/>
                  <a:pt x="-24886" y="1548636"/>
                  <a:pt x="74657" y="1449093"/>
                </a:cubicBezTo>
                <a:lnTo>
                  <a:pt x="1449093" y="74657"/>
                </a:lnTo>
                <a:cubicBezTo>
                  <a:pt x="1548636" y="-24886"/>
                  <a:pt x="1710029" y="-24886"/>
                  <a:pt x="1809573" y="74657"/>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pt-BR"/>
          </a:p>
        </p:txBody>
      </p:sp>
      <p:sp>
        <p:nvSpPr>
          <p:cNvPr id="39" name="Retângulo 38"/>
          <p:cNvSpPr/>
          <p:nvPr/>
        </p:nvSpPr>
        <p:spPr>
          <a:xfrm>
            <a:off x="2691182" y="1643283"/>
            <a:ext cx="6809636" cy="1569660"/>
          </a:xfrm>
          <a:prstGeom prst="rect">
            <a:avLst/>
          </a:prstGeom>
        </p:spPr>
        <p:txBody>
          <a:bodyPr wrap="square">
            <a:spAutoFit/>
          </a:bodyPr>
          <a:lstStyle/>
          <a:p>
            <a:pPr algn="ctr"/>
            <a:r>
              <a:rPr lang="pt-BR" sz="3200" dirty="0">
                <a:solidFill>
                  <a:srgbClr val="117F7B"/>
                </a:solidFill>
                <a:latin typeface="Arial" panose="020B0604020202020204" pitchFamily="34" charset="0"/>
                <a:cs typeface="Arial" panose="020B0604020202020204" pitchFamily="34" charset="0"/>
              </a:rPr>
              <a:t>A ART é imprescindível para todas as tarefas, com algumas exceções, como as tarefas administrativas.</a:t>
            </a:r>
          </a:p>
        </p:txBody>
      </p:sp>
      <p:pic>
        <p:nvPicPr>
          <p:cNvPr id="20" name="Gráfico 19">
            <a:extLst>
              <a:ext uri="{FF2B5EF4-FFF2-40B4-BE49-F238E27FC236}">
                <a16:creationId xmlns:a16="http://schemas.microsoft.com/office/drawing/2014/main" id="{346DF20B-5728-418D-CDA5-D924868F73EB}"/>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12119" t="23117" r="12842" b="38079"/>
          <a:stretch/>
        </p:blipFill>
        <p:spPr>
          <a:xfrm>
            <a:off x="1866995" y="1389431"/>
            <a:ext cx="726274" cy="375575"/>
          </a:xfrm>
          <a:prstGeom prst="rect">
            <a:avLst/>
          </a:prstGeom>
        </p:spPr>
      </p:pic>
    </p:spTree>
    <p:extLst>
      <p:ext uri="{BB962C8B-B14F-4D97-AF65-F5344CB8AC3E}">
        <p14:creationId xmlns:p14="http://schemas.microsoft.com/office/powerpoint/2010/main" val="3581090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B9A8C8AF-1640-4C1E-8114-C9319199A2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1200" y="639232"/>
            <a:ext cx="7670800" cy="5113867"/>
          </a:xfrm>
          <a:prstGeom prst="rect">
            <a:avLst/>
          </a:prstGeom>
        </p:spPr>
      </p:pic>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Retângulo 2"/>
          <p:cNvSpPr/>
          <p:nvPr/>
        </p:nvSpPr>
        <p:spPr>
          <a:xfrm>
            <a:off x="0" y="-12399"/>
            <a:ext cx="4769708" cy="5765499"/>
          </a:xfrm>
          <a:prstGeom prst="rect">
            <a:avLst/>
          </a:prstGeom>
          <a:solidFill>
            <a:srgbClr val="00706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79" name="Imagem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66" name="Imagem 65">
            <a:extLst>
              <a:ext uri="{FF2B5EF4-FFF2-40B4-BE49-F238E27FC236}">
                <a16:creationId xmlns:a16="http://schemas.microsoft.com/office/drawing/2014/main" id="{2468E8EF-A05E-4DF2-9A8B-B1B6640BCC19}"/>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sp>
        <p:nvSpPr>
          <p:cNvPr id="9" name="CaixaDeTexto 8">
            <a:extLst>
              <a:ext uri="{FF2B5EF4-FFF2-40B4-BE49-F238E27FC236}">
                <a16:creationId xmlns:a16="http://schemas.microsoft.com/office/drawing/2014/main" id="{402B570D-E6A3-466B-96A7-1178E727FE25}"/>
              </a:ext>
            </a:extLst>
          </p:cNvPr>
          <p:cNvSpPr txBox="1"/>
          <p:nvPr/>
        </p:nvSpPr>
        <p:spPr>
          <a:xfrm>
            <a:off x="627343" y="2335628"/>
            <a:ext cx="3864860" cy="3247043"/>
          </a:xfrm>
          <a:prstGeom prst="rect">
            <a:avLst/>
          </a:prstGeom>
          <a:noFill/>
        </p:spPr>
        <p:txBody>
          <a:bodyPr wrap="square" rtlCol="0">
            <a:spAutoFit/>
          </a:bodyPr>
          <a:lstStyle/>
          <a:p>
            <a:pPr marL="231775" indent="-231775" algn="l">
              <a:spcBef>
                <a:spcPts val="1200"/>
              </a:spcBef>
              <a:buClr>
                <a:srgbClr val="FFC000"/>
              </a:buClr>
              <a:buFont typeface="Arial" panose="020B0604020202020204" pitchFamily="34" charset="0"/>
              <a:buChar char="•"/>
            </a:pPr>
            <a:r>
              <a:rPr lang="pt-BR" sz="1500" dirty="0">
                <a:solidFill>
                  <a:schemeClr val="bg1"/>
                </a:solidFill>
                <a:latin typeface="Arial" panose="020B0604020202020204" pitchFamily="34" charset="0"/>
                <a:cs typeface="Arial" panose="020B0604020202020204" pitchFamily="34" charset="0"/>
              </a:rPr>
              <a:t>Tarefas administrativas;</a:t>
            </a:r>
          </a:p>
          <a:p>
            <a:pPr marL="231775" indent="-231775" algn="l">
              <a:spcBef>
                <a:spcPts val="1200"/>
              </a:spcBef>
              <a:buClr>
                <a:srgbClr val="FFC000"/>
              </a:buClr>
              <a:buFont typeface="Arial" panose="020B0604020202020204" pitchFamily="34" charset="0"/>
              <a:buChar char="•"/>
            </a:pPr>
            <a:r>
              <a:rPr lang="pt-BR" sz="1500" dirty="0">
                <a:solidFill>
                  <a:schemeClr val="bg1"/>
                </a:solidFill>
                <a:latin typeface="Arial" panose="020B0604020202020204" pitchFamily="34" charset="0"/>
                <a:cs typeface="Arial" panose="020B0604020202020204" pitchFamily="34" charset="0"/>
              </a:rPr>
              <a:t>Tarefas de inspeção/observação que não envolvam atividades críticas (</a:t>
            </a:r>
            <a:r>
              <a:rPr lang="pt-BR" sz="1500" dirty="0" err="1">
                <a:solidFill>
                  <a:schemeClr val="bg1"/>
                </a:solidFill>
                <a:latin typeface="Arial" panose="020B0604020202020204" pitchFamily="34" charset="0"/>
                <a:cs typeface="Arial" panose="020B0604020202020204" pitchFamily="34" charset="0"/>
              </a:rPr>
              <a:t>RACs</a:t>
            </a:r>
            <a:r>
              <a:rPr lang="pt-BR" sz="1500" dirty="0">
                <a:solidFill>
                  <a:schemeClr val="bg1"/>
                </a:solidFill>
                <a:latin typeface="Arial" panose="020B0604020202020204" pitchFamily="34" charset="0"/>
                <a:cs typeface="Arial" panose="020B0604020202020204" pitchFamily="34" charset="0"/>
              </a:rPr>
              <a:t>) e em que não haja interação com equipamentos, máquinas e estruturas. </a:t>
            </a:r>
          </a:p>
          <a:p>
            <a:pPr marL="231775" indent="-231775" algn="l">
              <a:spcBef>
                <a:spcPts val="1200"/>
              </a:spcBef>
              <a:buClr>
                <a:srgbClr val="FFC000"/>
              </a:buClr>
              <a:buFont typeface="Arial" panose="020B0604020202020204" pitchFamily="34" charset="0"/>
              <a:buChar char="•"/>
            </a:pPr>
            <a:r>
              <a:rPr lang="pt-BR" sz="1500" dirty="0">
                <a:solidFill>
                  <a:schemeClr val="bg1"/>
                </a:solidFill>
                <a:latin typeface="Arial" panose="020B0604020202020204" pitchFamily="34" charset="0"/>
                <a:cs typeface="Arial" panose="020B0604020202020204" pitchFamily="34" charset="0"/>
              </a:rPr>
              <a:t>Condução de veículos em vias </a:t>
            </a:r>
            <a:br>
              <a:rPr lang="pt-BR" sz="1500" dirty="0">
                <a:solidFill>
                  <a:schemeClr val="bg1"/>
                </a:solidFill>
                <a:latin typeface="Arial" panose="020B0604020202020204" pitchFamily="34" charset="0"/>
                <a:cs typeface="Arial" panose="020B0604020202020204" pitchFamily="34" charset="0"/>
              </a:rPr>
            </a:br>
            <a:r>
              <a:rPr lang="pt-BR" sz="1500" dirty="0">
                <a:solidFill>
                  <a:schemeClr val="bg1"/>
                </a:solidFill>
                <a:latin typeface="Arial" panose="020B0604020202020204" pitchFamily="34" charset="0"/>
                <a:cs typeface="Arial" panose="020B0604020202020204" pitchFamily="34" charset="0"/>
              </a:rPr>
              <a:t>públicas ou em áreas cobertas </a:t>
            </a:r>
            <a:br>
              <a:rPr lang="pt-BR" sz="1500" dirty="0">
                <a:solidFill>
                  <a:schemeClr val="bg1"/>
                </a:solidFill>
                <a:latin typeface="Arial" panose="020B0604020202020204" pitchFamily="34" charset="0"/>
                <a:cs typeface="Arial" panose="020B0604020202020204" pitchFamily="34" charset="0"/>
              </a:rPr>
            </a:br>
            <a:r>
              <a:rPr lang="pt-BR" sz="1500" dirty="0">
                <a:solidFill>
                  <a:schemeClr val="bg1"/>
                </a:solidFill>
                <a:latin typeface="Arial" panose="020B0604020202020204" pitchFamily="34" charset="0"/>
                <a:cs typeface="Arial" panose="020B0604020202020204" pitchFamily="34" charset="0"/>
              </a:rPr>
              <a:t>por plano de trânsito;</a:t>
            </a:r>
          </a:p>
          <a:p>
            <a:pPr marL="231775" indent="-231775" algn="l">
              <a:spcBef>
                <a:spcPts val="1200"/>
              </a:spcBef>
              <a:buClr>
                <a:srgbClr val="FFC000"/>
              </a:buClr>
              <a:buFont typeface="Arial" panose="020B0604020202020204" pitchFamily="34" charset="0"/>
              <a:buChar char="•"/>
            </a:pPr>
            <a:r>
              <a:rPr lang="pt-BR" sz="1500" dirty="0">
                <a:solidFill>
                  <a:schemeClr val="bg1"/>
                </a:solidFill>
                <a:latin typeface="Arial" panose="020B0604020202020204" pitchFamily="34" charset="0"/>
                <a:cs typeface="Arial" panose="020B0604020202020204" pitchFamily="34" charset="0"/>
              </a:rPr>
              <a:t>Tarefas de emergência de saúde, segurança e meio ambiente.</a:t>
            </a:r>
          </a:p>
          <a:p>
            <a:pPr marL="231775" indent="-231775">
              <a:spcBef>
                <a:spcPts val="1200"/>
              </a:spcBef>
              <a:buFont typeface="Arial" panose="020B0604020202020204" pitchFamily="34" charset="0"/>
              <a:buChar char="•"/>
            </a:pPr>
            <a:endParaRPr lang="pt-BR" sz="1500"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grpSp>
        <p:nvGrpSpPr>
          <p:cNvPr id="10" name="Agrupar 9">
            <a:extLst>
              <a:ext uri="{FF2B5EF4-FFF2-40B4-BE49-F238E27FC236}">
                <a16:creationId xmlns:a16="http://schemas.microsoft.com/office/drawing/2014/main" id="{83165413-7EEA-A4F2-091D-E120688CC2EF}"/>
              </a:ext>
            </a:extLst>
          </p:cNvPr>
          <p:cNvGrpSpPr/>
          <p:nvPr/>
        </p:nvGrpSpPr>
        <p:grpSpPr>
          <a:xfrm>
            <a:off x="4199482" y="4223466"/>
            <a:ext cx="2585834" cy="2634534"/>
            <a:chOff x="2647481" y="4035433"/>
            <a:chExt cx="2585834" cy="2634534"/>
          </a:xfrm>
        </p:grpSpPr>
        <p:pic>
          <p:nvPicPr>
            <p:cNvPr id="11" name="Imagem 10">
              <a:extLst>
                <a:ext uri="{FF2B5EF4-FFF2-40B4-BE49-F238E27FC236}">
                  <a16:creationId xmlns:a16="http://schemas.microsoft.com/office/drawing/2014/main" id="{D0CC4A84-7D92-9333-C50F-7BBA6751003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27193" y="4276649"/>
              <a:ext cx="1894097" cy="1894097"/>
            </a:xfrm>
            <a:prstGeom prst="rect">
              <a:avLst/>
            </a:prstGeom>
          </p:spPr>
        </p:pic>
        <p:sp>
          <p:nvSpPr>
            <p:cNvPr id="12" name="CaixaDeTexto 11">
              <a:extLst>
                <a:ext uri="{FF2B5EF4-FFF2-40B4-BE49-F238E27FC236}">
                  <a16:creationId xmlns:a16="http://schemas.microsoft.com/office/drawing/2014/main" id="{E1575EEE-2184-A98D-3B87-442D0A25CC71}"/>
                </a:ext>
              </a:extLst>
            </p:cNvPr>
            <p:cNvSpPr txBox="1"/>
            <p:nvPr/>
          </p:nvSpPr>
          <p:spPr>
            <a:xfrm rot="1476686">
              <a:off x="2647481" y="4035433"/>
              <a:ext cx="2585834" cy="2634534"/>
            </a:xfrm>
            <a:prstGeom prst="rect">
              <a:avLst/>
            </a:prstGeom>
            <a:noFill/>
          </p:spPr>
          <p:txBody>
            <a:bodyPr wrap="square" rtlCol="0">
              <a:prstTxWarp prst="textCircle">
                <a:avLst/>
              </a:prstTxWarp>
              <a:noAutofit/>
            </a:bodyPr>
            <a:lstStyle/>
            <a:p>
              <a:r>
                <a:rPr lang="pt-BR" sz="2800" spc="600" dirty="0">
                  <a:solidFill>
                    <a:srgbClr val="4BAE4E"/>
                  </a:solidFill>
                  <a:latin typeface="Arial" panose="020B0604020202020204" pitchFamily="34" charset="0"/>
                  <a:cs typeface="Arial" panose="020B0604020202020204" pitchFamily="34" charset="0"/>
                </a:rPr>
                <a:t>VERDADEIRO</a:t>
              </a:r>
            </a:p>
          </p:txBody>
        </p:sp>
      </p:grpSp>
      <p:sp>
        <p:nvSpPr>
          <p:cNvPr id="2" name="Retângulo 1">
            <a:extLst>
              <a:ext uri="{FF2B5EF4-FFF2-40B4-BE49-F238E27FC236}">
                <a16:creationId xmlns:a16="http://schemas.microsoft.com/office/drawing/2014/main" id="{3A0C98EA-D9DF-FB9B-0237-4A3F5D51E86B}"/>
              </a:ext>
            </a:extLst>
          </p:cNvPr>
          <p:cNvSpPr/>
          <p:nvPr/>
        </p:nvSpPr>
        <p:spPr>
          <a:xfrm>
            <a:off x="627342" y="1151817"/>
            <a:ext cx="3616351" cy="1077218"/>
          </a:xfrm>
          <a:prstGeom prst="rect">
            <a:avLst/>
          </a:prstGeom>
        </p:spPr>
        <p:txBody>
          <a:bodyPr wrap="square">
            <a:spAutoFit/>
          </a:bodyPr>
          <a:lstStyle/>
          <a:p>
            <a:r>
              <a:rPr lang="pt-BR" sz="3200" b="1" dirty="0">
                <a:solidFill>
                  <a:schemeClr val="bg1"/>
                </a:solidFill>
                <a:latin typeface="Arial" panose="020B0604020202020204" pitchFamily="34" charset="0"/>
                <a:cs typeface="Arial" panose="020B0604020202020204" pitchFamily="34" charset="0"/>
              </a:rPr>
              <a:t>Não é necessário ART para:</a:t>
            </a:r>
          </a:p>
        </p:txBody>
      </p:sp>
    </p:spTree>
    <p:extLst>
      <p:ext uri="{BB962C8B-B14F-4D97-AF65-F5344CB8AC3E}">
        <p14:creationId xmlns:p14="http://schemas.microsoft.com/office/powerpoint/2010/main" val="7016727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m 9">
            <a:extLst>
              <a:ext uri="{FF2B5EF4-FFF2-40B4-BE49-F238E27FC236}">
                <a16:creationId xmlns:a16="http://schemas.microsoft.com/office/drawing/2014/main" id="{91A9A0A3-1A03-89A5-69CF-3EDD8FBF636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72" t="15906" b="-5"/>
          <a:stretch/>
        </p:blipFill>
        <p:spPr>
          <a:xfrm>
            <a:off x="0" y="0"/>
            <a:ext cx="12192000" cy="6870099"/>
          </a:xfrm>
          <a:prstGeom prst="rect">
            <a:avLst/>
          </a:prstGeom>
        </p:spPr>
      </p:pic>
      <p:sp>
        <p:nvSpPr>
          <p:cNvPr id="11" name="Retângulo 10">
            <a:extLst>
              <a:ext uri="{FF2B5EF4-FFF2-40B4-BE49-F238E27FC236}">
                <a16:creationId xmlns:a16="http://schemas.microsoft.com/office/drawing/2014/main" id="{E564DE3F-BEC3-BC12-3A04-C32C7E1E157E}"/>
              </a:ext>
            </a:extLst>
          </p:cNvPr>
          <p:cNvSpPr/>
          <p:nvPr/>
        </p:nvSpPr>
        <p:spPr>
          <a:xfrm>
            <a:off x="-25402" y="-12400"/>
            <a:ext cx="12217402" cy="6858000"/>
          </a:xfrm>
          <a:prstGeom prst="rect">
            <a:avLst/>
          </a:prstGeom>
          <a:solidFill>
            <a:srgbClr val="0A04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2" name="Imagem 11">
            <a:extLst>
              <a:ext uri="{FF2B5EF4-FFF2-40B4-BE49-F238E27FC236}">
                <a16:creationId xmlns:a16="http://schemas.microsoft.com/office/drawing/2014/main" id="{CBEA47DC-A726-4A4C-7BD4-5E9425EAB0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01" y="-12400"/>
            <a:ext cx="12192000" cy="728289"/>
          </a:xfrm>
          <a:prstGeom prst="rect">
            <a:avLst/>
          </a:prstGeom>
        </p:spPr>
      </p:pic>
      <p:grpSp>
        <p:nvGrpSpPr>
          <p:cNvPr id="13" name="Agrupar 12">
            <a:extLst>
              <a:ext uri="{FF2B5EF4-FFF2-40B4-BE49-F238E27FC236}">
                <a16:creationId xmlns:a16="http://schemas.microsoft.com/office/drawing/2014/main" id="{A999084A-8D7F-AC3B-C4A8-DFB83715E493}"/>
              </a:ext>
            </a:extLst>
          </p:cNvPr>
          <p:cNvGrpSpPr/>
          <p:nvPr/>
        </p:nvGrpSpPr>
        <p:grpSpPr>
          <a:xfrm>
            <a:off x="2987722" y="4140337"/>
            <a:ext cx="2585834" cy="2634534"/>
            <a:chOff x="2647481" y="4035433"/>
            <a:chExt cx="2585834" cy="2634534"/>
          </a:xfrm>
        </p:grpSpPr>
        <p:pic>
          <p:nvPicPr>
            <p:cNvPr id="14" name="Imagem 13">
              <a:extLst>
                <a:ext uri="{FF2B5EF4-FFF2-40B4-BE49-F238E27FC236}">
                  <a16:creationId xmlns:a16="http://schemas.microsoft.com/office/drawing/2014/main" id="{A27960EF-4A13-ADD2-836D-56F8A90BA5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7193" y="4276649"/>
              <a:ext cx="1894097" cy="1894097"/>
            </a:xfrm>
            <a:prstGeom prst="rect">
              <a:avLst/>
            </a:prstGeom>
          </p:spPr>
        </p:pic>
        <p:sp>
          <p:nvSpPr>
            <p:cNvPr id="15" name="CaixaDeTexto 14">
              <a:extLst>
                <a:ext uri="{FF2B5EF4-FFF2-40B4-BE49-F238E27FC236}">
                  <a16:creationId xmlns:a16="http://schemas.microsoft.com/office/drawing/2014/main" id="{49B397F6-82E3-A111-2807-D4B02B04FCA8}"/>
                </a:ext>
              </a:extLst>
            </p:cNvPr>
            <p:cNvSpPr txBox="1"/>
            <p:nvPr/>
          </p:nvSpPr>
          <p:spPr>
            <a:xfrm rot="1476686">
              <a:off x="2647481" y="4035433"/>
              <a:ext cx="2585834" cy="2634534"/>
            </a:xfrm>
            <a:prstGeom prst="rect">
              <a:avLst/>
            </a:prstGeom>
            <a:noFill/>
          </p:spPr>
          <p:txBody>
            <a:bodyPr wrap="square" rtlCol="0">
              <a:prstTxWarp prst="textCircle">
                <a:avLst/>
              </a:prstTxWarp>
              <a:noAutofit/>
            </a:bodyPr>
            <a:lstStyle/>
            <a:p>
              <a:r>
                <a:rPr lang="pt-BR" sz="2800" spc="600" dirty="0">
                  <a:solidFill>
                    <a:srgbClr val="4BAE4E"/>
                  </a:solidFill>
                  <a:latin typeface="Arial" panose="020B0604020202020204" pitchFamily="34" charset="0"/>
                  <a:cs typeface="Arial" panose="020B0604020202020204" pitchFamily="34" charset="0"/>
                </a:rPr>
                <a:t>VERDADEIRO</a:t>
              </a:r>
            </a:p>
          </p:txBody>
        </p:sp>
      </p:grpSp>
      <p:grpSp>
        <p:nvGrpSpPr>
          <p:cNvPr id="16" name="Agrupar 15">
            <a:extLst>
              <a:ext uri="{FF2B5EF4-FFF2-40B4-BE49-F238E27FC236}">
                <a16:creationId xmlns:a16="http://schemas.microsoft.com/office/drawing/2014/main" id="{F879A840-B79D-67BF-EB8B-2F84D63C47F2}"/>
              </a:ext>
            </a:extLst>
          </p:cNvPr>
          <p:cNvGrpSpPr/>
          <p:nvPr/>
        </p:nvGrpSpPr>
        <p:grpSpPr>
          <a:xfrm>
            <a:off x="6436241" y="4175321"/>
            <a:ext cx="2634534" cy="2585834"/>
            <a:chOff x="6301995" y="4070417"/>
            <a:chExt cx="2634534" cy="2585834"/>
          </a:xfrm>
        </p:grpSpPr>
        <p:pic>
          <p:nvPicPr>
            <p:cNvPr id="17" name="Imagem 16">
              <a:extLst>
                <a:ext uri="{FF2B5EF4-FFF2-40B4-BE49-F238E27FC236}">
                  <a16:creationId xmlns:a16="http://schemas.microsoft.com/office/drawing/2014/main" id="{A475B19C-F414-78BB-5C57-AF87CBBA955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58484" y="4141654"/>
              <a:ext cx="2164089" cy="2164089"/>
            </a:xfrm>
            <a:prstGeom prst="rect">
              <a:avLst/>
            </a:prstGeom>
          </p:spPr>
        </p:pic>
        <p:sp>
          <p:nvSpPr>
            <p:cNvPr id="18" name="CaixaDeTexto 17">
              <a:extLst>
                <a:ext uri="{FF2B5EF4-FFF2-40B4-BE49-F238E27FC236}">
                  <a16:creationId xmlns:a16="http://schemas.microsoft.com/office/drawing/2014/main" id="{89A95B1C-6F55-6BB3-BE37-8F1E9AB94581}"/>
                </a:ext>
              </a:extLst>
            </p:cNvPr>
            <p:cNvSpPr txBox="1"/>
            <p:nvPr/>
          </p:nvSpPr>
          <p:spPr>
            <a:xfrm rot="3564470">
              <a:off x="6326345" y="4046067"/>
              <a:ext cx="2585834" cy="2634534"/>
            </a:xfrm>
            <a:prstGeom prst="rect">
              <a:avLst/>
            </a:prstGeom>
            <a:noFill/>
          </p:spPr>
          <p:txBody>
            <a:bodyPr wrap="square" rtlCol="0">
              <a:prstTxWarp prst="textCircle">
                <a:avLst/>
              </a:prstTxWarp>
              <a:noAutofit/>
            </a:bodyPr>
            <a:lstStyle/>
            <a:p>
              <a:r>
                <a:rPr lang="pt-BR" sz="2800" spc="600" dirty="0">
                  <a:solidFill>
                    <a:srgbClr val="E16565"/>
                  </a:solidFill>
                  <a:latin typeface="Arial" panose="020B0604020202020204" pitchFamily="34" charset="0"/>
                  <a:cs typeface="Arial" panose="020B0604020202020204" pitchFamily="34" charset="0"/>
                </a:rPr>
                <a:t>FALSO</a:t>
              </a:r>
            </a:p>
          </p:txBody>
        </p:sp>
      </p:grpSp>
      <p:sp>
        <p:nvSpPr>
          <p:cNvPr id="19" name="Forma Livre 18">
            <a:extLst>
              <a:ext uri="{FF2B5EF4-FFF2-40B4-BE49-F238E27FC236}">
                <a16:creationId xmlns:a16="http://schemas.microsoft.com/office/drawing/2014/main" id="{C9E965BF-7EAC-CF12-FF0E-5706E13A187D}"/>
              </a:ext>
            </a:extLst>
          </p:cNvPr>
          <p:cNvSpPr/>
          <p:nvPr/>
        </p:nvSpPr>
        <p:spPr>
          <a:xfrm rot="18900000">
            <a:off x="2284011" y="-1371177"/>
            <a:ext cx="7598580" cy="7598580"/>
          </a:xfrm>
          <a:custGeom>
            <a:avLst/>
            <a:gdLst>
              <a:gd name="connsiteX0" fmla="*/ 1809573 w 7598580"/>
              <a:gd name="connsiteY0" fmla="*/ 74657 h 7598580"/>
              <a:gd name="connsiteX1" fmla="*/ 7523922 w 7598580"/>
              <a:gd name="connsiteY1" fmla="*/ 5789007 h 7598580"/>
              <a:gd name="connsiteX2" fmla="*/ 7523922 w 7598580"/>
              <a:gd name="connsiteY2" fmla="*/ 6149487 h 7598580"/>
              <a:gd name="connsiteX3" fmla="*/ 6149487 w 7598580"/>
              <a:gd name="connsiteY3" fmla="*/ 7523923 h 7598580"/>
              <a:gd name="connsiteX4" fmla="*/ 5789007 w 7598580"/>
              <a:gd name="connsiteY4" fmla="*/ 7523923 h 7598580"/>
              <a:gd name="connsiteX5" fmla="*/ 3149724 w 7598580"/>
              <a:gd name="connsiteY5" fmla="*/ 4884640 h 7598580"/>
              <a:gd name="connsiteX6" fmla="*/ 2798498 w 7598580"/>
              <a:gd name="connsiteY6" fmla="*/ 4884640 h 7598580"/>
              <a:gd name="connsiteX7" fmla="*/ 2713939 w 7598580"/>
              <a:gd name="connsiteY7" fmla="*/ 4800081 h 7598580"/>
              <a:gd name="connsiteX8" fmla="*/ 2713939 w 7598580"/>
              <a:gd name="connsiteY8" fmla="*/ 4448855 h 7598580"/>
              <a:gd name="connsiteX9" fmla="*/ 74657 w 7598580"/>
              <a:gd name="connsiteY9" fmla="*/ 1809573 h 7598580"/>
              <a:gd name="connsiteX10" fmla="*/ 74657 w 7598580"/>
              <a:gd name="connsiteY10" fmla="*/ 1449093 h 7598580"/>
              <a:gd name="connsiteX11" fmla="*/ 1449093 w 7598580"/>
              <a:gd name="connsiteY11" fmla="*/ 74657 h 7598580"/>
              <a:gd name="connsiteX12" fmla="*/ 1809573 w 7598580"/>
              <a:gd name="connsiteY12" fmla="*/ 74657 h 759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98580" h="7598580">
                <a:moveTo>
                  <a:pt x="1809573" y="74657"/>
                </a:moveTo>
                <a:lnTo>
                  <a:pt x="7523922" y="5789007"/>
                </a:lnTo>
                <a:cubicBezTo>
                  <a:pt x="7623466" y="5888551"/>
                  <a:pt x="7623466" y="6049944"/>
                  <a:pt x="7523922" y="6149487"/>
                </a:cubicBezTo>
                <a:lnTo>
                  <a:pt x="6149487" y="7523923"/>
                </a:lnTo>
                <a:cubicBezTo>
                  <a:pt x="6049944" y="7623466"/>
                  <a:pt x="5888551" y="7623466"/>
                  <a:pt x="5789007" y="7523923"/>
                </a:cubicBezTo>
                <a:lnTo>
                  <a:pt x="3149724" y="4884640"/>
                </a:lnTo>
                <a:lnTo>
                  <a:pt x="2798498" y="4884640"/>
                </a:lnTo>
                <a:cubicBezTo>
                  <a:pt x="2751797" y="4884640"/>
                  <a:pt x="2713939" y="4846782"/>
                  <a:pt x="2713939" y="4800081"/>
                </a:cubicBezTo>
                <a:lnTo>
                  <a:pt x="2713939" y="4448855"/>
                </a:lnTo>
                <a:lnTo>
                  <a:pt x="74657" y="1809573"/>
                </a:lnTo>
                <a:cubicBezTo>
                  <a:pt x="-24886" y="1710029"/>
                  <a:pt x="-24886" y="1548636"/>
                  <a:pt x="74657" y="1449093"/>
                </a:cubicBezTo>
                <a:lnTo>
                  <a:pt x="1449093" y="74657"/>
                </a:lnTo>
                <a:cubicBezTo>
                  <a:pt x="1548636" y="-24886"/>
                  <a:pt x="1710029" y="-24886"/>
                  <a:pt x="1809573" y="74657"/>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pt-BR"/>
          </a:p>
        </p:txBody>
      </p:sp>
      <p:pic>
        <p:nvPicPr>
          <p:cNvPr id="20" name="Gráfico 19">
            <a:extLst>
              <a:ext uri="{FF2B5EF4-FFF2-40B4-BE49-F238E27FC236}">
                <a16:creationId xmlns:a16="http://schemas.microsoft.com/office/drawing/2014/main" id="{3CB12B31-A1BB-63A5-AEFD-C5EE90268291}"/>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12119" t="23117" r="12842" b="38079"/>
          <a:stretch/>
        </p:blipFill>
        <p:spPr>
          <a:xfrm>
            <a:off x="2072804" y="1389431"/>
            <a:ext cx="726274" cy="375575"/>
          </a:xfrm>
          <a:prstGeom prst="rect">
            <a:avLst/>
          </a:prstGeom>
        </p:spPr>
      </p:pic>
      <p:sp>
        <p:nvSpPr>
          <p:cNvPr id="39" name="Retângulo 38"/>
          <p:cNvSpPr/>
          <p:nvPr/>
        </p:nvSpPr>
        <p:spPr>
          <a:xfrm>
            <a:off x="2513678" y="1470720"/>
            <a:ext cx="6650147" cy="1815882"/>
          </a:xfrm>
          <a:prstGeom prst="rect">
            <a:avLst/>
          </a:prstGeom>
        </p:spPr>
        <p:txBody>
          <a:bodyPr wrap="square">
            <a:spAutoFit/>
          </a:bodyPr>
          <a:lstStyle/>
          <a:p>
            <a:pPr algn="ctr"/>
            <a:r>
              <a:rPr lang="pt-BR" sz="2800" dirty="0">
                <a:solidFill>
                  <a:srgbClr val="107F7B"/>
                </a:solidFill>
                <a:latin typeface="Arial" panose="020B0604020202020204" pitchFamily="34" charset="0"/>
                <a:cs typeface="Arial" panose="020B0604020202020204" pitchFamily="34" charset="0"/>
              </a:rPr>
              <a:t>Em uma tarefa com risco de lesão </a:t>
            </a:r>
            <a:r>
              <a:rPr lang="pt-BR" sz="2800" dirty="0" err="1">
                <a:solidFill>
                  <a:srgbClr val="107F7B"/>
                </a:solidFill>
                <a:latin typeface="Arial" panose="020B0604020202020204" pitchFamily="34" charset="0"/>
                <a:cs typeface="Arial" panose="020B0604020202020204" pitchFamily="34" charset="0"/>
              </a:rPr>
              <a:t>capacitante</a:t>
            </a:r>
            <a:r>
              <a:rPr lang="pt-BR" sz="2800" dirty="0">
                <a:solidFill>
                  <a:srgbClr val="107F7B"/>
                </a:solidFill>
                <a:latin typeface="Arial" panose="020B0604020202020204" pitchFamily="34" charset="0"/>
                <a:cs typeface="Arial" panose="020B0604020202020204" pitchFamily="34" charset="0"/>
              </a:rPr>
              <a:t>, como a perda de uma mão, a implementação de controles como luvas reduz a severidade.</a:t>
            </a:r>
          </a:p>
        </p:txBody>
      </p:sp>
    </p:spTree>
    <p:extLst>
      <p:ext uri="{BB962C8B-B14F-4D97-AF65-F5344CB8AC3E}">
        <p14:creationId xmlns:p14="http://schemas.microsoft.com/office/powerpoint/2010/main" val="21975120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DA73CC8F-BF12-4C3C-B007-E79A511B6A63}"/>
              </a:ext>
            </a:extLst>
          </p:cNvPr>
          <p:cNvPicPr/>
          <p:nvPr/>
        </p:nvPicPr>
        <p:blipFill>
          <a:blip r:embed="rId3">
            <a:extLst>
              <a:ext uri="{28A0092B-C50C-407E-A947-70E740481C1C}">
                <a14:useLocalDpi xmlns:a14="http://schemas.microsoft.com/office/drawing/2010/main" val="0"/>
              </a:ext>
            </a:extLst>
          </a:blip>
          <a:srcRect/>
          <a:stretch/>
        </p:blipFill>
        <p:spPr bwMode="auto">
          <a:xfrm>
            <a:off x="4740810" y="681864"/>
            <a:ext cx="7682540" cy="5135611"/>
          </a:xfrm>
          <a:prstGeom prst="rect">
            <a:avLst/>
          </a:prstGeom>
          <a:noFill/>
          <a:ln>
            <a:noFill/>
          </a:ln>
        </p:spPr>
      </p:pic>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3" name="Retângulo 2"/>
          <p:cNvSpPr/>
          <p:nvPr/>
        </p:nvSpPr>
        <p:spPr>
          <a:xfrm>
            <a:off x="0" y="-12399"/>
            <a:ext cx="4769708" cy="5765499"/>
          </a:xfrm>
          <a:prstGeom prst="rect">
            <a:avLst/>
          </a:prstGeom>
          <a:solidFill>
            <a:srgbClr val="00706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79" name="Imagem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66" name="Imagem 65">
            <a:extLst>
              <a:ext uri="{FF2B5EF4-FFF2-40B4-BE49-F238E27FC236}">
                <a16:creationId xmlns:a16="http://schemas.microsoft.com/office/drawing/2014/main" id="{2468E8EF-A05E-4DF2-9A8B-B1B6640BCC19}"/>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sp>
        <p:nvSpPr>
          <p:cNvPr id="14" name="CaixaDeTexto 13">
            <a:extLst>
              <a:ext uri="{FF2B5EF4-FFF2-40B4-BE49-F238E27FC236}">
                <a16:creationId xmlns:a16="http://schemas.microsoft.com/office/drawing/2014/main" id="{FD4C35F8-534F-2221-2E83-6F3536E23E5F}"/>
              </a:ext>
            </a:extLst>
          </p:cNvPr>
          <p:cNvSpPr txBox="1"/>
          <p:nvPr/>
        </p:nvSpPr>
        <p:spPr>
          <a:xfrm>
            <a:off x="456170" y="1188983"/>
            <a:ext cx="4100447" cy="4278094"/>
          </a:xfrm>
          <a:prstGeom prst="rect">
            <a:avLst/>
          </a:prstGeom>
          <a:noFill/>
        </p:spPr>
        <p:txBody>
          <a:bodyPr wrap="square" rtlCol="0">
            <a:spAutoFit/>
          </a:bodyPr>
          <a:lstStyle/>
          <a:p>
            <a:pPr marL="0" indent="0" algn="l">
              <a:spcBef>
                <a:spcPts val="0"/>
              </a:spcBef>
              <a:buNone/>
            </a:pPr>
            <a:r>
              <a:rPr lang="pt-BR" sz="1600" dirty="0">
                <a:solidFill>
                  <a:schemeClr val="bg1"/>
                </a:solidFill>
                <a:latin typeface="Arial" panose="020B0604020202020204" pitchFamily="34" charset="0"/>
                <a:cs typeface="Arial" panose="020B0604020202020204" pitchFamily="34" charset="0"/>
              </a:rPr>
              <a:t>A implementação de controles, via </a:t>
            </a:r>
            <a:br>
              <a:rPr lang="pt-BR" sz="1600" dirty="0">
                <a:solidFill>
                  <a:schemeClr val="bg1"/>
                </a:solidFill>
                <a:latin typeface="Arial" panose="020B0604020202020204" pitchFamily="34" charset="0"/>
                <a:cs typeface="Arial" panose="020B0604020202020204" pitchFamily="34" charset="0"/>
              </a:rPr>
            </a:br>
            <a:r>
              <a:rPr lang="pt-BR" sz="1600" dirty="0">
                <a:solidFill>
                  <a:schemeClr val="bg1"/>
                </a:solidFill>
                <a:latin typeface="Arial" panose="020B0604020202020204" pitchFamily="34" charset="0"/>
                <a:cs typeface="Arial" panose="020B0604020202020204" pitchFamily="34" charset="0"/>
              </a:rPr>
              <a:t>de regra, diminui a probabilidade da ocorrência e não sua severidade.</a:t>
            </a:r>
          </a:p>
          <a:p>
            <a:pPr marL="0" indent="0" algn="l">
              <a:spcBef>
                <a:spcPts val="0"/>
              </a:spcBef>
              <a:buNone/>
            </a:pPr>
            <a:endParaRPr lang="pt-BR" sz="1600" dirty="0">
              <a:solidFill>
                <a:schemeClr val="bg1"/>
              </a:solidFill>
              <a:latin typeface="Arial" panose="020B0604020202020204" pitchFamily="34" charset="0"/>
              <a:cs typeface="Arial" panose="020B0604020202020204" pitchFamily="34" charset="0"/>
            </a:endParaRPr>
          </a:p>
          <a:p>
            <a:pPr marL="0" indent="0" algn="l">
              <a:spcBef>
                <a:spcPts val="0"/>
              </a:spcBef>
              <a:buNone/>
            </a:pPr>
            <a:r>
              <a:rPr lang="pt-BR" sz="1600" dirty="0">
                <a:solidFill>
                  <a:schemeClr val="bg1"/>
                </a:solidFill>
                <a:latin typeface="Arial" panose="020B0604020202020204" pitchFamily="34" charset="0"/>
                <a:cs typeface="Arial" panose="020B0604020202020204" pitchFamily="34" charset="0"/>
              </a:rPr>
              <a:t>Exemplo: uma tarefa de manutenção em uma máquina, onde há o risco de contato com partes móveis rotativas, a severidade será </a:t>
            </a:r>
            <a:r>
              <a:rPr lang="pt-BR" sz="1600" b="1" dirty="0">
                <a:solidFill>
                  <a:schemeClr val="bg1"/>
                </a:solidFill>
                <a:latin typeface="Arial" panose="020B0604020202020204" pitchFamily="34" charset="0"/>
                <a:cs typeface="Arial" panose="020B0604020202020204" pitchFamily="34" charset="0"/>
              </a:rPr>
              <a:t>GRAVE (lesão incapacitante ou fatalidade).</a:t>
            </a:r>
          </a:p>
          <a:p>
            <a:pPr marL="0" indent="0" algn="l">
              <a:spcBef>
                <a:spcPts val="0"/>
              </a:spcBef>
              <a:buNone/>
            </a:pPr>
            <a:endParaRPr lang="pt-BR" sz="1600" b="1" dirty="0">
              <a:solidFill>
                <a:schemeClr val="bg1"/>
              </a:solidFill>
              <a:latin typeface="Arial" panose="020B0604020202020204" pitchFamily="34" charset="0"/>
              <a:cs typeface="Arial" panose="020B0604020202020204" pitchFamily="34" charset="0"/>
            </a:endParaRPr>
          </a:p>
          <a:p>
            <a:pPr marL="0" indent="0" algn="l">
              <a:spcBef>
                <a:spcPts val="0"/>
              </a:spcBef>
              <a:buNone/>
            </a:pPr>
            <a:r>
              <a:rPr lang="pt-BR" sz="1600" dirty="0">
                <a:solidFill>
                  <a:schemeClr val="bg1"/>
                </a:solidFill>
                <a:latin typeface="Arial" panose="020B0604020202020204" pitchFamily="34" charset="0"/>
                <a:cs typeface="Arial" panose="020B0604020202020204" pitchFamily="34" charset="0"/>
              </a:rPr>
              <a:t>Se instalarmos um sistema de intertravamento e oferecermos </a:t>
            </a:r>
            <a:br>
              <a:rPr lang="pt-BR" sz="1600" dirty="0">
                <a:solidFill>
                  <a:schemeClr val="bg1"/>
                </a:solidFill>
                <a:latin typeface="Arial" panose="020B0604020202020204" pitchFamily="34" charset="0"/>
                <a:cs typeface="Arial" panose="020B0604020202020204" pitchFamily="34" charset="0"/>
              </a:rPr>
            </a:br>
            <a:r>
              <a:rPr lang="pt-BR" sz="1600" dirty="0">
                <a:solidFill>
                  <a:schemeClr val="bg1"/>
                </a:solidFill>
                <a:latin typeface="Arial" panose="020B0604020202020204" pitchFamily="34" charset="0"/>
                <a:cs typeface="Arial" panose="020B0604020202020204" pitchFamily="34" charset="0"/>
              </a:rPr>
              <a:t>luvas bem resistentes, reduzimos a probabilidade de acidente, porém, </a:t>
            </a:r>
            <a:br>
              <a:rPr lang="pt-BR" sz="1600" dirty="0">
                <a:solidFill>
                  <a:schemeClr val="bg1"/>
                </a:solidFill>
                <a:latin typeface="Arial" panose="020B0604020202020204" pitchFamily="34" charset="0"/>
                <a:cs typeface="Arial" panose="020B0604020202020204" pitchFamily="34" charset="0"/>
              </a:rPr>
            </a:br>
            <a:r>
              <a:rPr lang="pt-BR" sz="1600" dirty="0">
                <a:solidFill>
                  <a:schemeClr val="bg1"/>
                </a:solidFill>
                <a:latin typeface="Arial" panose="020B0604020202020204" pitchFamily="34" charset="0"/>
                <a:cs typeface="Arial" panose="020B0604020202020204" pitchFamily="34" charset="0"/>
              </a:rPr>
              <a:t>caso ele ocorra, a severidade dele permanece GRAVE.</a:t>
            </a:r>
          </a:p>
          <a:p>
            <a:endParaRPr lang="pt-BR" sz="1600"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grpSp>
        <p:nvGrpSpPr>
          <p:cNvPr id="10" name="Agrupar 9">
            <a:extLst>
              <a:ext uri="{FF2B5EF4-FFF2-40B4-BE49-F238E27FC236}">
                <a16:creationId xmlns:a16="http://schemas.microsoft.com/office/drawing/2014/main" id="{3D45EB9F-3182-7DB9-C520-CD945BF3B6C8}"/>
              </a:ext>
            </a:extLst>
          </p:cNvPr>
          <p:cNvGrpSpPr/>
          <p:nvPr/>
        </p:nvGrpSpPr>
        <p:grpSpPr>
          <a:xfrm>
            <a:off x="4025353" y="4289446"/>
            <a:ext cx="2585834" cy="2634534"/>
            <a:chOff x="6326345" y="4046067"/>
            <a:chExt cx="2585834" cy="2634534"/>
          </a:xfrm>
        </p:grpSpPr>
        <p:pic>
          <p:nvPicPr>
            <p:cNvPr id="11" name="Imagem 10">
              <a:extLst>
                <a:ext uri="{FF2B5EF4-FFF2-40B4-BE49-F238E27FC236}">
                  <a16:creationId xmlns:a16="http://schemas.microsoft.com/office/drawing/2014/main" id="{4C482A7B-06B4-2895-5AF3-8DDCF2750C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58484" y="4141654"/>
              <a:ext cx="2164089" cy="2164089"/>
            </a:xfrm>
            <a:prstGeom prst="rect">
              <a:avLst/>
            </a:prstGeom>
          </p:spPr>
        </p:pic>
        <p:sp>
          <p:nvSpPr>
            <p:cNvPr id="12" name="CaixaDeTexto 11">
              <a:extLst>
                <a:ext uri="{FF2B5EF4-FFF2-40B4-BE49-F238E27FC236}">
                  <a16:creationId xmlns:a16="http://schemas.microsoft.com/office/drawing/2014/main" id="{61CD2D88-8492-22E4-F354-D2B011A92B75}"/>
                </a:ext>
              </a:extLst>
            </p:cNvPr>
            <p:cNvSpPr txBox="1"/>
            <p:nvPr/>
          </p:nvSpPr>
          <p:spPr>
            <a:xfrm rot="21088733">
              <a:off x="6326345" y="4046067"/>
              <a:ext cx="2585834" cy="2634534"/>
            </a:xfrm>
            <a:prstGeom prst="rect">
              <a:avLst/>
            </a:prstGeom>
            <a:noFill/>
          </p:spPr>
          <p:txBody>
            <a:bodyPr wrap="square" rtlCol="0">
              <a:prstTxWarp prst="textCircle">
                <a:avLst/>
              </a:prstTxWarp>
              <a:noAutofit/>
            </a:bodyPr>
            <a:lstStyle/>
            <a:p>
              <a:r>
                <a:rPr lang="pt-BR" sz="2800" spc="600" dirty="0">
                  <a:solidFill>
                    <a:srgbClr val="E16565"/>
                  </a:solidFill>
                  <a:latin typeface="Arial" panose="020B0604020202020204" pitchFamily="34" charset="0"/>
                  <a:cs typeface="Arial" panose="020B0604020202020204" pitchFamily="34" charset="0"/>
                </a:rPr>
                <a:t>FALSO</a:t>
              </a:r>
            </a:p>
          </p:txBody>
        </p:sp>
      </p:grpSp>
    </p:spTree>
    <p:extLst>
      <p:ext uri="{BB962C8B-B14F-4D97-AF65-F5344CB8AC3E}">
        <p14:creationId xmlns:p14="http://schemas.microsoft.com/office/powerpoint/2010/main" val="4536159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m 9">
            <a:extLst>
              <a:ext uri="{FF2B5EF4-FFF2-40B4-BE49-F238E27FC236}">
                <a16:creationId xmlns:a16="http://schemas.microsoft.com/office/drawing/2014/main" id="{6D6A42F2-5A43-1DE3-74D0-AE0180BBBEA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72" t="15906" b="-5"/>
          <a:stretch/>
        </p:blipFill>
        <p:spPr>
          <a:xfrm>
            <a:off x="0" y="0"/>
            <a:ext cx="12192000" cy="6870099"/>
          </a:xfrm>
          <a:prstGeom prst="rect">
            <a:avLst/>
          </a:prstGeom>
        </p:spPr>
      </p:pic>
      <p:sp>
        <p:nvSpPr>
          <p:cNvPr id="11" name="Retângulo 10">
            <a:extLst>
              <a:ext uri="{FF2B5EF4-FFF2-40B4-BE49-F238E27FC236}">
                <a16:creationId xmlns:a16="http://schemas.microsoft.com/office/drawing/2014/main" id="{3FEFCEB8-BB2B-2AC1-F175-AA812B17F40B}"/>
              </a:ext>
            </a:extLst>
          </p:cNvPr>
          <p:cNvSpPr/>
          <p:nvPr/>
        </p:nvSpPr>
        <p:spPr>
          <a:xfrm>
            <a:off x="0" y="-1767"/>
            <a:ext cx="12217402" cy="6858000"/>
          </a:xfrm>
          <a:prstGeom prst="rect">
            <a:avLst/>
          </a:prstGeom>
          <a:solidFill>
            <a:srgbClr val="0A04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2" name="Imagem 11">
            <a:extLst>
              <a:ext uri="{FF2B5EF4-FFF2-40B4-BE49-F238E27FC236}">
                <a16:creationId xmlns:a16="http://schemas.microsoft.com/office/drawing/2014/main" id="{2978E984-6A26-B324-7617-71A0B57A6A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01" y="-12400"/>
            <a:ext cx="12192000" cy="728289"/>
          </a:xfrm>
          <a:prstGeom prst="rect">
            <a:avLst/>
          </a:prstGeom>
        </p:spPr>
      </p:pic>
      <p:grpSp>
        <p:nvGrpSpPr>
          <p:cNvPr id="13" name="Agrupar 12">
            <a:extLst>
              <a:ext uri="{FF2B5EF4-FFF2-40B4-BE49-F238E27FC236}">
                <a16:creationId xmlns:a16="http://schemas.microsoft.com/office/drawing/2014/main" id="{82E44737-D6C8-6BBA-98A9-B1A3A1802ECB}"/>
              </a:ext>
            </a:extLst>
          </p:cNvPr>
          <p:cNvGrpSpPr/>
          <p:nvPr/>
        </p:nvGrpSpPr>
        <p:grpSpPr>
          <a:xfrm>
            <a:off x="3000426" y="4140337"/>
            <a:ext cx="2585834" cy="2634534"/>
            <a:chOff x="2647481" y="4035433"/>
            <a:chExt cx="2585834" cy="2634534"/>
          </a:xfrm>
        </p:grpSpPr>
        <p:pic>
          <p:nvPicPr>
            <p:cNvPr id="14" name="Imagem 13">
              <a:extLst>
                <a:ext uri="{FF2B5EF4-FFF2-40B4-BE49-F238E27FC236}">
                  <a16:creationId xmlns:a16="http://schemas.microsoft.com/office/drawing/2014/main" id="{846203F6-73F6-C45E-F887-31758635DB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7193" y="4276649"/>
              <a:ext cx="1894097" cy="1894097"/>
            </a:xfrm>
            <a:prstGeom prst="rect">
              <a:avLst/>
            </a:prstGeom>
          </p:spPr>
        </p:pic>
        <p:sp>
          <p:nvSpPr>
            <p:cNvPr id="15" name="CaixaDeTexto 14">
              <a:extLst>
                <a:ext uri="{FF2B5EF4-FFF2-40B4-BE49-F238E27FC236}">
                  <a16:creationId xmlns:a16="http://schemas.microsoft.com/office/drawing/2014/main" id="{90DB265F-46A9-1257-3585-761A52AB46A1}"/>
                </a:ext>
              </a:extLst>
            </p:cNvPr>
            <p:cNvSpPr txBox="1"/>
            <p:nvPr/>
          </p:nvSpPr>
          <p:spPr>
            <a:xfrm rot="1476686">
              <a:off x="2647481" y="4035433"/>
              <a:ext cx="2585834" cy="2634534"/>
            </a:xfrm>
            <a:prstGeom prst="rect">
              <a:avLst/>
            </a:prstGeom>
            <a:noFill/>
          </p:spPr>
          <p:txBody>
            <a:bodyPr wrap="square" rtlCol="0">
              <a:prstTxWarp prst="textCircle">
                <a:avLst/>
              </a:prstTxWarp>
              <a:noAutofit/>
            </a:bodyPr>
            <a:lstStyle/>
            <a:p>
              <a:r>
                <a:rPr lang="pt-BR" sz="2800" spc="600" dirty="0">
                  <a:solidFill>
                    <a:srgbClr val="4BAE4E"/>
                  </a:solidFill>
                  <a:latin typeface="Arial" panose="020B0604020202020204" pitchFamily="34" charset="0"/>
                  <a:cs typeface="Arial" panose="020B0604020202020204" pitchFamily="34" charset="0"/>
                </a:rPr>
                <a:t>VERDADEIRO</a:t>
              </a:r>
            </a:p>
          </p:txBody>
        </p:sp>
      </p:grpSp>
      <p:grpSp>
        <p:nvGrpSpPr>
          <p:cNvPr id="16" name="Agrupar 15">
            <a:extLst>
              <a:ext uri="{FF2B5EF4-FFF2-40B4-BE49-F238E27FC236}">
                <a16:creationId xmlns:a16="http://schemas.microsoft.com/office/drawing/2014/main" id="{831D3813-07D5-9C53-9013-7774883B714E}"/>
              </a:ext>
            </a:extLst>
          </p:cNvPr>
          <p:cNvGrpSpPr/>
          <p:nvPr/>
        </p:nvGrpSpPr>
        <p:grpSpPr>
          <a:xfrm>
            <a:off x="6448945" y="4175321"/>
            <a:ext cx="2634534" cy="2585834"/>
            <a:chOff x="6301995" y="4070417"/>
            <a:chExt cx="2634534" cy="2585834"/>
          </a:xfrm>
        </p:grpSpPr>
        <p:pic>
          <p:nvPicPr>
            <p:cNvPr id="17" name="Imagem 16">
              <a:extLst>
                <a:ext uri="{FF2B5EF4-FFF2-40B4-BE49-F238E27FC236}">
                  <a16:creationId xmlns:a16="http://schemas.microsoft.com/office/drawing/2014/main" id="{61097E10-BEAC-BEDC-CDA4-CF922060C1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58484" y="4141654"/>
              <a:ext cx="2164089" cy="2164089"/>
            </a:xfrm>
            <a:prstGeom prst="rect">
              <a:avLst/>
            </a:prstGeom>
          </p:spPr>
        </p:pic>
        <p:sp>
          <p:nvSpPr>
            <p:cNvPr id="18" name="CaixaDeTexto 17">
              <a:extLst>
                <a:ext uri="{FF2B5EF4-FFF2-40B4-BE49-F238E27FC236}">
                  <a16:creationId xmlns:a16="http://schemas.microsoft.com/office/drawing/2014/main" id="{88B9407A-776F-1875-9A74-8A65255809AA}"/>
                </a:ext>
              </a:extLst>
            </p:cNvPr>
            <p:cNvSpPr txBox="1"/>
            <p:nvPr/>
          </p:nvSpPr>
          <p:spPr>
            <a:xfrm rot="3564470">
              <a:off x="6326345" y="4046067"/>
              <a:ext cx="2585834" cy="2634534"/>
            </a:xfrm>
            <a:prstGeom prst="rect">
              <a:avLst/>
            </a:prstGeom>
            <a:noFill/>
          </p:spPr>
          <p:txBody>
            <a:bodyPr wrap="square" rtlCol="0">
              <a:prstTxWarp prst="textCircle">
                <a:avLst/>
              </a:prstTxWarp>
              <a:noAutofit/>
            </a:bodyPr>
            <a:lstStyle/>
            <a:p>
              <a:r>
                <a:rPr lang="pt-BR" sz="2800" spc="600" dirty="0">
                  <a:solidFill>
                    <a:srgbClr val="E16565"/>
                  </a:solidFill>
                  <a:latin typeface="Arial" panose="020B0604020202020204" pitchFamily="34" charset="0"/>
                  <a:cs typeface="Arial" panose="020B0604020202020204" pitchFamily="34" charset="0"/>
                </a:rPr>
                <a:t>FALSO</a:t>
              </a:r>
            </a:p>
          </p:txBody>
        </p:sp>
      </p:grpSp>
      <p:sp>
        <p:nvSpPr>
          <p:cNvPr id="19" name="Forma Livre 18">
            <a:extLst>
              <a:ext uri="{FF2B5EF4-FFF2-40B4-BE49-F238E27FC236}">
                <a16:creationId xmlns:a16="http://schemas.microsoft.com/office/drawing/2014/main" id="{3B973B43-3165-5C6C-9F3F-C26D19C20A40}"/>
              </a:ext>
            </a:extLst>
          </p:cNvPr>
          <p:cNvSpPr/>
          <p:nvPr/>
        </p:nvSpPr>
        <p:spPr>
          <a:xfrm rot="18900000">
            <a:off x="2309413" y="-1371177"/>
            <a:ext cx="7598580" cy="7598580"/>
          </a:xfrm>
          <a:custGeom>
            <a:avLst/>
            <a:gdLst>
              <a:gd name="connsiteX0" fmla="*/ 1809573 w 7598580"/>
              <a:gd name="connsiteY0" fmla="*/ 74657 h 7598580"/>
              <a:gd name="connsiteX1" fmla="*/ 7523922 w 7598580"/>
              <a:gd name="connsiteY1" fmla="*/ 5789007 h 7598580"/>
              <a:gd name="connsiteX2" fmla="*/ 7523922 w 7598580"/>
              <a:gd name="connsiteY2" fmla="*/ 6149487 h 7598580"/>
              <a:gd name="connsiteX3" fmla="*/ 6149487 w 7598580"/>
              <a:gd name="connsiteY3" fmla="*/ 7523923 h 7598580"/>
              <a:gd name="connsiteX4" fmla="*/ 5789007 w 7598580"/>
              <a:gd name="connsiteY4" fmla="*/ 7523923 h 7598580"/>
              <a:gd name="connsiteX5" fmla="*/ 3149724 w 7598580"/>
              <a:gd name="connsiteY5" fmla="*/ 4884640 h 7598580"/>
              <a:gd name="connsiteX6" fmla="*/ 2798498 w 7598580"/>
              <a:gd name="connsiteY6" fmla="*/ 4884640 h 7598580"/>
              <a:gd name="connsiteX7" fmla="*/ 2713939 w 7598580"/>
              <a:gd name="connsiteY7" fmla="*/ 4800081 h 7598580"/>
              <a:gd name="connsiteX8" fmla="*/ 2713939 w 7598580"/>
              <a:gd name="connsiteY8" fmla="*/ 4448855 h 7598580"/>
              <a:gd name="connsiteX9" fmla="*/ 74657 w 7598580"/>
              <a:gd name="connsiteY9" fmla="*/ 1809573 h 7598580"/>
              <a:gd name="connsiteX10" fmla="*/ 74657 w 7598580"/>
              <a:gd name="connsiteY10" fmla="*/ 1449093 h 7598580"/>
              <a:gd name="connsiteX11" fmla="*/ 1449093 w 7598580"/>
              <a:gd name="connsiteY11" fmla="*/ 74657 h 7598580"/>
              <a:gd name="connsiteX12" fmla="*/ 1809573 w 7598580"/>
              <a:gd name="connsiteY12" fmla="*/ 74657 h 759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98580" h="7598580">
                <a:moveTo>
                  <a:pt x="1809573" y="74657"/>
                </a:moveTo>
                <a:lnTo>
                  <a:pt x="7523922" y="5789007"/>
                </a:lnTo>
                <a:cubicBezTo>
                  <a:pt x="7623466" y="5888551"/>
                  <a:pt x="7623466" y="6049944"/>
                  <a:pt x="7523922" y="6149487"/>
                </a:cubicBezTo>
                <a:lnTo>
                  <a:pt x="6149487" y="7523923"/>
                </a:lnTo>
                <a:cubicBezTo>
                  <a:pt x="6049944" y="7623466"/>
                  <a:pt x="5888551" y="7623466"/>
                  <a:pt x="5789007" y="7523923"/>
                </a:cubicBezTo>
                <a:lnTo>
                  <a:pt x="3149724" y="4884640"/>
                </a:lnTo>
                <a:lnTo>
                  <a:pt x="2798498" y="4884640"/>
                </a:lnTo>
                <a:cubicBezTo>
                  <a:pt x="2751797" y="4884640"/>
                  <a:pt x="2713939" y="4846782"/>
                  <a:pt x="2713939" y="4800081"/>
                </a:cubicBezTo>
                <a:lnTo>
                  <a:pt x="2713939" y="4448855"/>
                </a:lnTo>
                <a:lnTo>
                  <a:pt x="74657" y="1809573"/>
                </a:lnTo>
                <a:cubicBezTo>
                  <a:pt x="-24886" y="1710029"/>
                  <a:pt x="-24886" y="1548636"/>
                  <a:pt x="74657" y="1449093"/>
                </a:cubicBezTo>
                <a:lnTo>
                  <a:pt x="1449093" y="74657"/>
                </a:lnTo>
                <a:cubicBezTo>
                  <a:pt x="1548636" y="-24886"/>
                  <a:pt x="1710029" y="-24886"/>
                  <a:pt x="1809573" y="74657"/>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pt-BR"/>
          </a:p>
        </p:txBody>
      </p:sp>
      <p:sp>
        <p:nvSpPr>
          <p:cNvPr id="39" name="Retângulo 38"/>
          <p:cNvSpPr/>
          <p:nvPr/>
        </p:nvSpPr>
        <p:spPr>
          <a:xfrm>
            <a:off x="2907428" y="1735615"/>
            <a:ext cx="6377144" cy="1384995"/>
          </a:xfrm>
          <a:prstGeom prst="rect">
            <a:avLst/>
          </a:prstGeom>
        </p:spPr>
        <p:txBody>
          <a:bodyPr wrap="square">
            <a:spAutoFit/>
          </a:bodyPr>
          <a:lstStyle/>
          <a:p>
            <a:pPr algn="ctr"/>
            <a:r>
              <a:rPr lang="pt-BR" sz="2800" dirty="0">
                <a:solidFill>
                  <a:srgbClr val="107F7B"/>
                </a:solidFill>
                <a:latin typeface="Arial" panose="020B0604020202020204" pitchFamily="34" charset="0"/>
                <a:cs typeface="Arial" panose="020B0604020202020204" pitchFamily="34" charset="0"/>
              </a:rPr>
              <a:t>Sempre que a ART for aplicável, a PTS também será, pois um processo depende diretamente do outro. </a:t>
            </a:r>
          </a:p>
        </p:txBody>
      </p:sp>
      <p:pic>
        <p:nvPicPr>
          <p:cNvPr id="20" name="Gráfico 19">
            <a:extLst>
              <a:ext uri="{FF2B5EF4-FFF2-40B4-BE49-F238E27FC236}">
                <a16:creationId xmlns:a16="http://schemas.microsoft.com/office/drawing/2014/main" id="{5FA26DBE-436D-AE6E-816D-FA6DDDC530C3}"/>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12119" t="23117" r="12842" b="38079"/>
          <a:stretch/>
        </p:blipFill>
        <p:spPr>
          <a:xfrm>
            <a:off x="2085508" y="1357347"/>
            <a:ext cx="726274" cy="375575"/>
          </a:xfrm>
          <a:prstGeom prst="rect">
            <a:avLst/>
          </a:prstGeom>
        </p:spPr>
      </p:pic>
    </p:spTree>
    <p:extLst>
      <p:ext uri="{BB962C8B-B14F-4D97-AF65-F5344CB8AC3E}">
        <p14:creationId xmlns:p14="http://schemas.microsoft.com/office/powerpoint/2010/main" val="37832310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910B0B4C-9CC4-4377-B7C9-DD1D5976B9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2600" y="626532"/>
            <a:ext cx="7899400" cy="5266267"/>
          </a:xfrm>
          <a:prstGeom prst="rect">
            <a:avLst/>
          </a:prstGeom>
        </p:spPr>
      </p:pic>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Retângulo 2"/>
          <p:cNvSpPr/>
          <p:nvPr/>
        </p:nvSpPr>
        <p:spPr>
          <a:xfrm>
            <a:off x="0" y="-12399"/>
            <a:ext cx="4769708" cy="5765499"/>
          </a:xfrm>
          <a:prstGeom prst="rect">
            <a:avLst/>
          </a:prstGeom>
          <a:solidFill>
            <a:srgbClr val="00706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79" name="Imagem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66" name="Imagem 65">
            <a:extLst>
              <a:ext uri="{FF2B5EF4-FFF2-40B4-BE49-F238E27FC236}">
                <a16:creationId xmlns:a16="http://schemas.microsoft.com/office/drawing/2014/main" id="{2468E8EF-A05E-4DF2-9A8B-B1B6640BCC19}"/>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sp>
        <p:nvSpPr>
          <p:cNvPr id="10" name="CaixaDeTexto 9">
            <a:extLst>
              <a:ext uri="{FF2B5EF4-FFF2-40B4-BE49-F238E27FC236}">
                <a16:creationId xmlns:a16="http://schemas.microsoft.com/office/drawing/2014/main" id="{A6CAF17E-8A5B-B88B-BE8A-B930E440934E}"/>
              </a:ext>
            </a:extLst>
          </p:cNvPr>
          <p:cNvSpPr txBox="1"/>
          <p:nvPr/>
        </p:nvSpPr>
        <p:spPr>
          <a:xfrm>
            <a:off x="735713" y="1354820"/>
            <a:ext cx="3556887" cy="3447098"/>
          </a:xfrm>
          <a:prstGeom prst="rect">
            <a:avLst/>
          </a:prstGeom>
          <a:noFill/>
        </p:spPr>
        <p:txBody>
          <a:bodyPr wrap="square" rtlCol="0">
            <a:spAutoFit/>
          </a:bodyPr>
          <a:lstStyle/>
          <a:p>
            <a:pPr marL="0" indent="0">
              <a:spcBef>
                <a:spcPts val="1200"/>
              </a:spcBef>
              <a:buNone/>
            </a:pPr>
            <a:r>
              <a:rPr lang="en-CA" dirty="0">
                <a:solidFill>
                  <a:schemeClr val="bg1"/>
                </a:solidFill>
                <a:latin typeface="Arial" panose="020B0604020202020204" pitchFamily="34" charset="0"/>
                <a:cs typeface="Arial" panose="020B0604020202020204" pitchFamily="34" charset="0"/>
              </a:rPr>
              <a:t>A </a:t>
            </a:r>
            <a:r>
              <a:rPr lang="en-CA" dirty="0" err="1">
                <a:solidFill>
                  <a:schemeClr val="bg1"/>
                </a:solidFill>
                <a:latin typeface="Arial" panose="020B0604020202020204" pitchFamily="34" charset="0"/>
                <a:cs typeface="Arial" panose="020B0604020202020204" pitchFamily="34" charset="0"/>
              </a:rPr>
              <a:t>aplicabilidade</a:t>
            </a:r>
            <a:r>
              <a:rPr lang="en-CA" dirty="0">
                <a:solidFill>
                  <a:schemeClr val="bg1"/>
                </a:solidFill>
                <a:latin typeface="Arial" panose="020B0604020202020204" pitchFamily="34" charset="0"/>
                <a:cs typeface="Arial" panose="020B0604020202020204" pitchFamily="34" charset="0"/>
              </a:rPr>
              <a:t> da PTS </a:t>
            </a:r>
            <a:r>
              <a:rPr lang="en-CA" dirty="0" err="1">
                <a:solidFill>
                  <a:schemeClr val="bg1"/>
                </a:solidFill>
                <a:latin typeface="Arial" panose="020B0604020202020204" pitchFamily="34" charset="0"/>
                <a:cs typeface="Arial" panose="020B0604020202020204" pitchFamily="34" charset="0"/>
              </a:rPr>
              <a:t>depende</a:t>
            </a:r>
            <a:r>
              <a:rPr lang="en-CA" dirty="0">
                <a:solidFill>
                  <a:schemeClr val="bg1"/>
                </a:solidFill>
                <a:latin typeface="Arial" panose="020B0604020202020204" pitchFamily="34" charset="0"/>
                <a:cs typeface="Arial" panose="020B0604020202020204" pitchFamily="34" charset="0"/>
              </a:rPr>
              <a:t>, </a:t>
            </a:r>
            <a:r>
              <a:rPr lang="en-CA" dirty="0" err="1">
                <a:solidFill>
                  <a:schemeClr val="bg1"/>
                </a:solidFill>
                <a:latin typeface="Arial" panose="020B0604020202020204" pitchFamily="34" charset="0"/>
                <a:cs typeface="Arial" panose="020B0604020202020204" pitchFamily="34" charset="0"/>
              </a:rPr>
              <a:t>dentre</a:t>
            </a:r>
            <a:r>
              <a:rPr lang="en-CA" dirty="0">
                <a:solidFill>
                  <a:schemeClr val="bg1"/>
                </a:solidFill>
                <a:latin typeface="Arial" panose="020B0604020202020204" pitchFamily="34" charset="0"/>
                <a:cs typeface="Arial" panose="020B0604020202020204" pitchFamily="34" charset="0"/>
              </a:rPr>
              <a:t> outros </a:t>
            </a:r>
            <a:br>
              <a:rPr lang="en-CA" dirty="0">
                <a:solidFill>
                  <a:schemeClr val="bg1"/>
                </a:solidFill>
                <a:latin typeface="Arial" panose="020B0604020202020204" pitchFamily="34" charset="0"/>
                <a:cs typeface="Arial" panose="020B0604020202020204" pitchFamily="34" charset="0"/>
              </a:rPr>
            </a:br>
            <a:r>
              <a:rPr lang="en-CA" dirty="0" err="1">
                <a:solidFill>
                  <a:schemeClr val="bg1"/>
                </a:solidFill>
                <a:latin typeface="Arial" panose="020B0604020202020204" pitchFamily="34" charset="0"/>
                <a:cs typeface="Arial" panose="020B0604020202020204" pitchFamily="34" charset="0"/>
              </a:rPr>
              <a:t>fatores</a:t>
            </a:r>
            <a:r>
              <a:rPr lang="en-CA" dirty="0">
                <a:solidFill>
                  <a:schemeClr val="bg1"/>
                </a:solidFill>
                <a:latin typeface="Arial" panose="020B0604020202020204" pitchFamily="34" charset="0"/>
                <a:cs typeface="Arial" panose="020B0604020202020204" pitchFamily="34" charset="0"/>
              </a:rPr>
              <a:t>, do </a:t>
            </a:r>
            <a:r>
              <a:rPr lang="en-CA" dirty="0" err="1">
                <a:solidFill>
                  <a:schemeClr val="bg1"/>
                </a:solidFill>
                <a:latin typeface="Arial" panose="020B0604020202020204" pitchFamily="34" charset="0"/>
                <a:cs typeface="Arial" panose="020B0604020202020204" pitchFamily="34" charset="0"/>
              </a:rPr>
              <a:t>nível</a:t>
            </a:r>
            <a:r>
              <a:rPr lang="en-CA" dirty="0">
                <a:solidFill>
                  <a:schemeClr val="bg1"/>
                </a:solidFill>
                <a:latin typeface="Arial" panose="020B0604020202020204" pitchFamily="34" charset="0"/>
                <a:cs typeface="Arial" panose="020B0604020202020204" pitchFamily="34" charset="0"/>
              </a:rPr>
              <a:t> do </a:t>
            </a:r>
            <a:r>
              <a:rPr lang="en-CA" dirty="0" err="1">
                <a:solidFill>
                  <a:schemeClr val="bg1"/>
                </a:solidFill>
                <a:latin typeface="Arial" panose="020B0604020202020204" pitchFamily="34" charset="0"/>
                <a:cs typeface="Arial" panose="020B0604020202020204" pitchFamily="34" charset="0"/>
              </a:rPr>
              <a:t>risco</a:t>
            </a:r>
            <a:r>
              <a:rPr lang="en-CA" dirty="0">
                <a:solidFill>
                  <a:schemeClr val="bg1"/>
                </a:solidFill>
                <a:latin typeface="Arial" panose="020B0604020202020204" pitchFamily="34" charset="0"/>
                <a:cs typeface="Arial" panose="020B0604020202020204" pitchFamily="34" charset="0"/>
              </a:rPr>
              <a:t>. </a:t>
            </a:r>
            <a:endParaRPr lang="en-CA" b="1" dirty="0">
              <a:solidFill>
                <a:schemeClr val="bg1"/>
              </a:solidFill>
              <a:latin typeface="Arial" panose="020B0604020202020204" pitchFamily="34" charset="0"/>
              <a:cs typeface="Arial" panose="020B0604020202020204" pitchFamily="34" charset="0"/>
            </a:endParaRPr>
          </a:p>
          <a:p>
            <a:pPr marL="0" indent="0">
              <a:spcBef>
                <a:spcPts val="1200"/>
              </a:spcBef>
              <a:buNone/>
            </a:pPr>
            <a:r>
              <a:rPr lang="en-CA" b="1" dirty="0" err="1">
                <a:solidFill>
                  <a:schemeClr val="bg1"/>
                </a:solidFill>
                <a:latin typeface="Arial" panose="020B0604020202020204" pitchFamily="34" charset="0"/>
                <a:cs typeface="Arial" panose="020B0604020202020204" pitchFamily="34" charset="0"/>
              </a:rPr>
              <a:t>Assim</a:t>
            </a:r>
            <a:r>
              <a:rPr lang="en-CA" b="1" dirty="0">
                <a:solidFill>
                  <a:schemeClr val="bg1"/>
                </a:solidFill>
                <a:latin typeface="Arial" panose="020B0604020202020204" pitchFamily="34" charset="0"/>
                <a:cs typeface="Arial" panose="020B0604020202020204" pitchFamily="34" charset="0"/>
              </a:rPr>
              <a:t>, </a:t>
            </a:r>
            <a:r>
              <a:rPr lang="en-CA" b="1" dirty="0" err="1">
                <a:solidFill>
                  <a:schemeClr val="bg1"/>
                </a:solidFill>
                <a:latin typeface="Arial" panose="020B0604020202020204" pitchFamily="34" charset="0"/>
                <a:cs typeface="Arial" panose="020B0604020202020204" pitchFamily="34" charset="0"/>
              </a:rPr>
              <a:t>nem</a:t>
            </a:r>
            <a:r>
              <a:rPr lang="en-CA" b="1" dirty="0">
                <a:solidFill>
                  <a:schemeClr val="bg1"/>
                </a:solidFill>
                <a:latin typeface="Arial" panose="020B0604020202020204" pitchFamily="34" charset="0"/>
                <a:cs typeface="Arial" panose="020B0604020202020204" pitchFamily="34" charset="0"/>
              </a:rPr>
              <a:t> sempre </a:t>
            </a:r>
            <a:br>
              <a:rPr lang="en-CA" b="1" dirty="0">
                <a:solidFill>
                  <a:schemeClr val="bg1"/>
                </a:solidFill>
                <a:latin typeface="Arial" panose="020B0604020202020204" pitchFamily="34" charset="0"/>
                <a:cs typeface="Arial" panose="020B0604020202020204" pitchFamily="34" charset="0"/>
              </a:rPr>
            </a:br>
            <a:r>
              <a:rPr lang="en-CA" b="1" dirty="0">
                <a:solidFill>
                  <a:schemeClr val="bg1"/>
                </a:solidFill>
                <a:latin typeface="Arial" panose="020B0604020202020204" pitchFamily="34" charset="0"/>
                <a:cs typeface="Arial" panose="020B0604020202020204" pitchFamily="34" charset="0"/>
              </a:rPr>
              <a:t>a PTS </a:t>
            </a:r>
            <a:r>
              <a:rPr lang="en-CA" b="1" dirty="0" err="1">
                <a:solidFill>
                  <a:schemeClr val="bg1"/>
                </a:solidFill>
                <a:latin typeface="Arial" panose="020B0604020202020204" pitchFamily="34" charset="0"/>
                <a:cs typeface="Arial" panose="020B0604020202020204" pitchFamily="34" charset="0"/>
              </a:rPr>
              <a:t>será</a:t>
            </a:r>
            <a:r>
              <a:rPr lang="en-CA" b="1" dirty="0">
                <a:solidFill>
                  <a:schemeClr val="bg1"/>
                </a:solidFill>
                <a:latin typeface="Arial" panose="020B0604020202020204" pitchFamily="34" charset="0"/>
                <a:cs typeface="Arial" panose="020B0604020202020204" pitchFamily="34" charset="0"/>
              </a:rPr>
              <a:t> </a:t>
            </a:r>
            <a:r>
              <a:rPr lang="en-CA" b="1" dirty="0" err="1">
                <a:solidFill>
                  <a:schemeClr val="bg1"/>
                </a:solidFill>
                <a:latin typeface="Arial" panose="020B0604020202020204" pitchFamily="34" charset="0"/>
                <a:cs typeface="Arial" panose="020B0604020202020204" pitchFamily="34" charset="0"/>
              </a:rPr>
              <a:t>aplicável</a:t>
            </a:r>
            <a:r>
              <a:rPr lang="en-CA" b="1" dirty="0">
                <a:solidFill>
                  <a:schemeClr val="bg1"/>
                </a:solidFill>
                <a:latin typeface="Arial" panose="020B0604020202020204" pitchFamily="34" charset="0"/>
                <a:cs typeface="Arial" panose="020B0604020202020204" pitchFamily="34" charset="0"/>
              </a:rPr>
              <a:t>.</a:t>
            </a:r>
            <a:endParaRPr lang="en-CA" dirty="0">
              <a:solidFill>
                <a:schemeClr val="bg1"/>
              </a:solidFill>
              <a:latin typeface="Arial" panose="020B0604020202020204" pitchFamily="34" charset="0"/>
              <a:cs typeface="Arial" panose="020B0604020202020204" pitchFamily="34" charset="0"/>
            </a:endParaRPr>
          </a:p>
          <a:p>
            <a:pPr marL="0" indent="0">
              <a:spcBef>
                <a:spcPts val="1200"/>
              </a:spcBef>
              <a:buNone/>
            </a:pPr>
            <a:r>
              <a:rPr lang="pt-BR" dirty="0">
                <a:solidFill>
                  <a:schemeClr val="bg1"/>
                </a:solidFill>
                <a:latin typeface="Arial" panose="020B0604020202020204" pitchFamily="34" charset="0"/>
                <a:cs typeface="Arial" panose="020B0604020202020204" pitchFamily="34" charset="0"/>
              </a:rPr>
              <a:t>A ART e PTS são processos que se complementam, mas a PTS identifica riscos circunstanciais, que fazem parte do cenário, enquanto a ART determina riscos associados à tarefa. </a:t>
            </a:r>
            <a:r>
              <a:rPr lang="en-CA" dirty="0">
                <a:solidFill>
                  <a:schemeClr val="bg1"/>
                </a:solidFill>
                <a:latin typeface="Arial" panose="020B0604020202020204" pitchFamily="34" charset="0"/>
                <a:cs typeface="Arial" panose="020B0604020202020204" pitchFamily="34" charset="0"/>
              </a:rPr>
              <a:t> </a:t>
            </a:r>
          </a:p>
        </p:txBody>
      </p:sp>
      <p:grpSp>
        <p:nvGrpSpPr>
          <p:cNvPr id="9" name="Agrupar 8">
            <a:extLst>
              <a:ext uri="{FF2B5EF4-FFF2-40B4-BE49-F238E27FC236}">
                <a16:creationId xmlns:a16="http://schemas.microsoft.com/office/drawing/2014/main" id="{216224CD-250A-046F-F82B-1D9AE9746DCC}"/>
              </a:ext>
            </a:extLst>
          </p:cNvPr>
          <p:cNvGrpSpPr/>
          <p:nvPr/>
        </p:nvGrpSpPr>
        <p:grpSpPr>
          <a:xfrm>
            <a:off x="4025353" y="4289446"/>
            <a:ext cx="2585834" cy="2634534"/>
            <a:chOff x="6326345" y="4046067"/>
            <a:chExt cx="2585834" cy="2634534"/>
          </a:xfrm>
        </p:grpSpPr>
        <p:pic>
          <p:nvPicPr>
            <p:cNvPr id="11" name="Imagem 10">
              <a:extLst>
                <a:ext uri="{FF2B5EF4-FFF2-40B4-BE49-F238E27FC236}">
                  <a16:creationId xmlns:a16="http://schemas.microsoft.com/office/drawing/2014/main" id="{97D475D9-8ED5-F6F4-051C-A7FC516364F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58484" y="4141654"/>
              <a:ext cx="2164089" cy="2164089"/>
            </a:xfrm>
            <a:prstGeom prst="rect">
              <a:avLst/>
            </a:prstGeom>
          </p:spPr>
        </p:pic>
        <p:sp>
          <p:nvSpPr>
            <p:cNvPr id="12" name="CaixaDeTexto 11">
              <a:extLst>
                <a:ext uri="{FF2B5EF4-FFF2-40B4-BE49-F238E27FC236}">
                  <a16:creationId xmlns:a16="http://schemas.microsoft.com/office/drawing/2014/main" id="{FE73B967-985B-65FE-EAA4-181A6D2878FC}"/>
                </a:ext>
              </a:extLst>
            </p:cNvPr>
            <p:cNvSpPr txBox="1"/>
            <p:nvPr/>
          </p:nvSpPr>
          <p:spPr>
            <a:xfrm rot="21088733">
              <a:off x="6326345" y="4046067"/>
              <a:ext cx="2585834" cy="2634534"/>
            </a:xfrm>
            <a:prstGeom prst="rect">
              <a:avLst/>
            </a:prstGeom>
            <a:noFill/>
          </p:spPr>
          <p:txBody>
            <a:bodyPr wrap="square" rtlCol="0">
              <a:prstTxWarp prst="textCircle">
                <a:avLst/>
              </a:prstTxWarp>
              <a:noAutofit/>
            </a:bodyPr>
            <a:lstStyle/>
            <a:p>
              <a:r>
                <a:rPr lang="pt-BR" sz="2800" spc="600" dirty="0">
                  <a:solidFill>
                    <a:srgbClr val="E16565"/>
                  </a:solidFill>
                  <a:latin typeface="Arial" panose="020B0604020202020204" pitchFamily="34" charset="0"/>
                  <a:cs typeface="Arial" panose="020B0604020202020204" pitchFamily="34" charset="0"/>
                </a:rPr>
                <a:t>FALSO</a:t>
              </a:r>
            </a:p>
          </p:txBody>
        </p:sp>
      </p:grpSp>
    </p:spTree>
    <p:extLst>
      <p:ext uri="{BB962C8B-B14F-4D97-AF65-F5344CB8AC3E}">
        <p14:creationId xmlns:p14="http://schemas.microsoft.com/office/powerpoint/2010/main" val="24139971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m 12">
            <a:extLst>
              <a:ext uri="{FF2B5EF4-FFF2-40B4-BE49-F238E27FC236}">
                <a16:creationId xmlns:a16="http://schemas.microsoft.com/office/drawing/2014/main" id="{43F05B4B-9479-34C7-E100-8EB9DDBF90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72" t="15906" b="-5"/>
          <a:stretch/>
        </p:blipFill>
        <p:spPr>
          <a:xfrm>
            <a:off x="0" y="0"/>
            <a:ext cx="12192000" cy="6870099"/>
          </a:xfrm>
          <a:prstGeom prst="rect">
            <a:avLst/>
          </a:prstGeom>
        </p:spPr>
      </p:pic>
      <p:sp>
        <p:nvSpPr>
          <p:cNvPr id="14" name="Retângulo 13">
            <a:extLst>
              <a:ext uri="{FF2B5EF4-FFF2-40B4-BE49-F238E27FC236}">
                <a16:creationId xmlns:a16="http://schemas.microsoft.com/office/drawing/2014/main" id="{E6CE35EA-A927-A12F-34FB-2B60D7E74DF0}"/>
              </a:ext>
            </a:extLst>
          </p:cNvPr>
          <p:cNvSpPr/>
          <p:nvPr/>
        </p:nvSpPr>
        <p:spPr>
          <a:xfrm>
            <a:off x="-12701" y="-12400"/>
            <a:ext cx="12217402" cy="6858000"/>
          </a:xfrm>
          <a:prstGeom prst="rect">
            <a:avLst/>
          </a:prstGeom>
          <a:solidFill>
            <a:srgbClr val="0A04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5" name="Imagem 14">
            <a:extLst>
              <a:ext uri="{FF2B5EF4-FFF2-40B4-BE49-F238E27FC236}">
                <a16:creationId xmlns:a16="http://schemas.microsoft.com/office/drawing/2014/main" id="{44E77DE6-C918-832C-F180-AB8B3A9C97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grpSp>
        <p:nvGrpSpPr>
          <p:cNvPr id="16" name="Agrupar 15">
            <a:extLst>
              <a:ext uri="{FF2B5EF4-FFF2-40B4-BE49-F238E27FC236}">
                <a16:creationId xmlns:a16="http://schemas.microsoft.com/office/drawing/2014/main" id="{B621C236-142B-75C8-2B17-EDA50DDC7D34}"/>
              </a:ext>
            </a:extLst>
          </p:cNvPr>
          <p:cNvGrpSpPr/>
          <p:nvPr/>
        </p:nvGrpSpPr>
        <p:grpSpPr>
          <a:xfrm>
            <a:off x="3245948" y="4140337"/>
            <a:ext cx="2585834" cy="2634534"/>
            <a:chOff x="2647481" y="4035433"/>
            <a:chExt cx="2585834" cy="2634534"/>
          </a:xfrm>
        </p:grpSpPr>
        <p:pic>
          <p:nvPicPr>
            <p:cNvPr id="17" name="Imagem 16">
              <a:extLst>
                <a:ext uri="{FF2B5EF4-FFF2-40B4-BE49-F238E27FC236}">
                  <a16:creationId xmlns:a16="http://schemas.microsoft.com/office/drawing/2014/main" id="{E421955C-E4E6-BDA4-8393-A587F839BD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7193" y="4276649"/>
              <a:ext cx="1894097" cy="1894097"/>
            </a:xfrm>
            <a:prstGeom prst="rect">
              <a:avLst/>
            </a:prstGeom>
          </p:spPr>
        </p:pic>
        <p:sp>
          <p:nvSpPr>
            <p:cNvPr id="18" name="CaixaDeTexto 17">
              <a:extLst>
                <a:ext uri="{FF2B5EF4-FFF2-40B4-BE49-F238E27FC236}">
                  <a16:creationId xmlns:a16="http://schemas.microsoft.com/office/drawing/2014/main" id="{C2FB0BF7-B3E1-5795-EE09-41AB14103056}"/>
                </a:ext>
              </a:extLst>
            </p:cNvPr>
            <p:cNvSpPr txBox="1"/>
            <p:nvPr/>
          </p:nvSpPr>
          <p:spPr>
            <a:xfrm rot="1476686">
              <a:off x="2647481" y="4035433"/>
              <a:ext cx="2585834" cy="2634534"/>
            </a:xfrm>
            <a:prstGeom prst="rect">
              <a:avLst/>
            </a:prstGeom>
            <a:noFill/>
          </p:spPr>
          <p:txBody>
            <a:bodyPr wrap="square" rtlCol="0">
              <a:prstTxWarp prst="textCircle">
                <a:avLst/>
              </a:prstTxWarp>
              <a:noAutofit/>
            </a:bodyPr>
            <a:lstStyle/>
            <a:p>
              <a:r>
                <a:rPr lang="pt-BR" sz="2800" spc="600" dirty="0">
                  <a:solidFill>
                    <a:srgbClr val="4BAE4E"/>
                  </a:solidFill>
                  <a:latin typeface="Arial" panose="020B0604020202020204" pitchFamily="34" charset="0"/>
                  <a:cs typeface="Arial" panose="020B0604020202020204" pitchFamily="34" charset="0"/>
                </a:rPr>
                <a:t>VERDADEIRO</a:t>
              </a:r>
            </a:p>
          </p:txBody>
        </p:sp>
      </p:grpSp>
      <p:grpSp>
        <p:nvGrpSpPr>
          <p:cNvPr id="19" name="Agrupar 18">
            <a:extLst>
              <a:ext uri="{FF2B5EF4-FFF2-40B4-BE49-F238E27FC236}">
                <a16:creationId xmlns:a16="http://schemas.microsoft.com/office/drawing/2014/main" id="{B1C9ED32-466D-7BD7-37C9-6FFCADE8C6C5}"/>
              </a:ext>
            </a:extLst>
          </p:cNvPr>
          <p:cNvGrpSpPr/>
          <p:nvPr/>
        </p:nvGrpSpPr>
        <p:grpSpPr>
          <a:xfrm>
            <a:off x="6694467" y="4175321"/>
            <a:ext cx="2634534" cy="2585834"/>
            <a:chOff x="6301995" y="4070417"/>
            <a:chExt cx="2634534" cy="2585834"/>
          </a:xfrm>
        </p:grpSpPr>
        <p:pic>
          <p:nvPicPr>
            <p:cNvPr id="20" name="Imagem 19">
              <a:extLst>
                <a:ext uri="{FF2B5EF4-FFF2-40B4-BE49-F238E27FC236}">
                  <a16:creationId xmlns:a16="http://schemas.microsoft.com/office/drawing/2014/main" id="{55B6514B-8641-B776-A7BA-BC1E0F828C8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58484" y="4141654"/>
              <a:ext cx="2164089" cy="2164089"/>
            </a:xfrm>
            <a:prstGeom prst="rect">
              <a:avLst/>
            </a:prstGeom>
          </p:spPr>
        </p:pic>
        <p:sp>
          <p:nvSpPr>
            <p:cNvPr id="21" name="CaixaDeTexto 20">
              <a:extLst>
                <a:ext uri="{FF2B5EF4-FFF2-40B4-BE49-F238E27FC236}">
                  <a16:creationId xmlns:a16="http://schemas.microsoft.com/office/drawing/2014/main" id="{2CB20A7D-444C-B5CE-6EDF-0BF46E6F48A3}"/>
                </a:ext>
              </a:extLst>
            </p:cNvPr>
            <p:cNvSpPr txBox="1"/>
            <p:nvPr/>
          </p:nvSpPr>
          <p:spPr>
            <a:xfrm rot="3564470">
              <a:off x="6326345" y="4046067"/>
              <a:ext cx="2585834" cy="2634534"/>
            </a:xfrm>
            <a:prstGeom prst="rect">
              <a:avLst/>
            </a:prstGeom>
            <a:noFill/>
          </p:spPr>
          <p:txBody>
            <a:bodyPr wrap="square" rtlCol="0">
              <a:prstTxWarp prst="textCircle">
                <a:avLst/>
              </a:prstTxWarp>
              <a:noAutofit/>
            </a:bodyPr>
            <a:lstStyle/>
            <a:p>
              <a:r>
                <a:rPr lang="pt-BR" sz="2800" spc="600" dirty="0">
                  <a:solidFill>
                    <a:srgbClr val="E16565"/>
                  </a:solidFill>
                  <a:latin typeface="Arial" panose="020B0604020202020204" pitchFamily="34" charset="0"/>
                  <a:cs typeface="Arial" panose="020B0604020202020204" pitchFamily="34" charset="0"/>
                </a:rPr>
                <a:t>FALSO</a:t>
              </a:r>
            </a:p>
          </p:txBody>
        </p:sp>
      </p:grpSp>
      <p:sp>
        <p:nvSpPr>
          <p:cNvPr id="22" name="Forma Livre 21">
            <a:extLst>
              <a:ext uri="{FF2B5EF4-FFF2-40B4-BE49-F238E27FC236}">
                <a16:creationId xmlns:a16="http://schemas.microsoft.com/office/drawing/2014/main" id="{35FF7B11-BA38-90D3-6825-9D127DB521CE}"/>
              </a:ext>
            </a:extLst>
          </p:cNvPr>
          <p:cNvSpPr/>
          <p:nvPr/>
        </p:nvSpPr>
        <p:spPr>
          <a:xfrm rot="18900000">
            <a:off x="2296712" y="-1371177"/>
            <a:ext cx="7598580" cy="7598580"/>
          </a:xfrm>
          <a:custGeom>
            <a:avLst/>
            <a:gdLst>
              <a:gd name="connsiteX0" fmla="*/ 1809573 w 7598580"/>
              <a:gd name="connsiteY0" fmla="*/ 74657 h 7598580"/>
              <a:gd name="connsiteX1" fmla="*/ 7523922 w 7598580"/>
              <a:gd name="connsiteY1" fmla="*/ 5789007 h 7598580"/>
              <a:gd name="connsiteX2" fmla="*/ 7523922 w 7598580"/>
              <a:gd name="connsiteY2" fmla="*/ 6149487 h 7598580"/>
              <a:gd name="connsiteX3" fmla="*/ 6149487 w 7598580"/>
              <a:gd name="connsiteY3" fmla="*/ 7523923 h 7598580"/>
              <a:gd name="connsiteX4" fmla="*/ 5789007 w 7598580"/>
              <a:gd name="connsiteY4" fmla="*/ 7523923 h 7598580"/>
              <a:gd name="connsiteX5" fmla="*/ 3149724 w 7598580"/>
              <a:gd name="connsiteY5" fmla="*/ 4884640 h 7598580"/>
              <a:gd name="connsiteX6" fmla="*/ 2798498 w 7598580"/>
              <a:gd name="connsiteY6" fmla="*/ 4884640 h 7598580"/>
              <a:gd name="connsiteX7" fmla="*/ 2713939 w 7598580"/>
              <a:gd name="connsiteY7" fmla="*/ 4800081 h 7598580"/>
              <a:gd name="connsiteX8" fmla="*/ 2713939 w 7598580"/>
              <a:gd name="connsiteY8" fmla="*/ 4448855 h 7598580"/>
              <a:gd name="connsiteX9" fmla="*/ 74657 w 7598580"/>
              <a:gd name="connsiteY9" fmla="*/ 1809573 h 7598580"/>
              <a:gd name="connsiteX10" fmla="*/ 74657 w 7598580"/>
              <a:gd name="connsiteY10" fmla="*/ 1449093 h 7598580"/>
              <a:gd name="connsiteX11" fmla="*/ 1449093 w 7598580"/>
              <a:gd name="connsiteY11" fmla="*/ 74657 h 7598580"/>
              <a:gd name="connsiteX12" fmla="*/ 1809573 w 7598580"/>
              <a:gd name="connsiteY12" fmla="*/ 74657 h 759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98580" h="7598580">
                <a:moveTo>
                  <a:pt x="1809573" y="74657"/>
                </a:moveTo>
                <a:lnTo>
                  <a:pt x="7523922" y="5789007"/>
                </a:lnTo>
                <a:cubicBezTo>
                  <a:pt x="7623466" y="5888551"/>
                  <a:pt x="7623466" y="6049944"/>
                  <a:pt x="7523922" y="6149487"/>
                </a:cubicBezTo>
                <a:lnTo>
                  <a:pt x="6149487" y="7523923"/>
                </a:lnTo>
                <a:cubicBezTo>
                  <a:pt x="6049944" y="7623466"/>
                  <a:pt x="5888551" y="7623466"/>
                  <a:pt x="5789007" y="7523923"/>
                </a:cubicBezTo>
                <a:lnTo>
                  <a:pt x="3149724" y="4884640"/>
                </a:lnTo>
                <a:lnTo>
                  <a:pt x="2798498" y="4884640"/>
                </a:lnTo>
                <a:cubicBezTo>
                  <a:pt x="2751797" y="4884640"/>
                  <a:pt x="2713939" y="4846782"/>
                  <a:pt x="2713939" y="4800081"/>
                </a:cubicBezTo>
                <a:lnTo>
                  <a:pt x="2713939" y="4448855"/>
                </a:lnTo>
                <a:lnTo>
                  <a:pt x="74657" y="1809573"/>
                </a:lnTo>
                <a:cubicBezTo>
                  <a:pt x="-24886" y="1710029"/>
                  <a:pt x="-24886" y="1548636"/>
                  <a:pt x="74657" y="1449093"/>
                </a:cubicBezTo>
                <a:lnTo>
                  <a:pt x="1449093" y="74657"/>
                </a:lnTo>
                <a:cubicBezTo>
                  <a:pt x="1548636" y="-24886"/>
                  <a:pt x="1710029" y="-24886"/>
                  <a:pt x="1809573" y="74657"/>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pt-BR"/>
          </a:p>
        </p:txBody>
      </p:sp>
      <p:pic>
        <p:nvPicPr>
          <p:cNvPr id="24" name="Gráfico 23">
            <a:extLst>
              <a:ext uri="{FF2B5EF4-FFF2-40B4-BE49-F238E27FC236}">
                <a16:creationId xmlns:a16="http://schemas.microsoft.com/office/drawing/2014/main" id="{46D88ACE-2E29-41F9-6DF2-3BEFCE35359C}"/>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12119" t="23117" r="12842" b="38079"/>
          <a:stretch/>
        </p:blipFill>
        <p:spPr>
          <a:xfrm>
            <a:off x="2072807" y="1357347"/>
            <a:ext cx="726274" cy="375575"/>
          </a:xfrm>
          <a:prstGeom prst="rect">
            <a:avLst/>
          </a:prstGeom>
        </p:spPr>
      </p:pic>
      <p:sp>
        <p:nvSpPr>
          <p:cNvPr id="39" name="Retângulo 38"/>
          <p:cNvSpPr/>
          <p:nvPr/>
        </p:nvSpPr>
        <p:spPr>
          <a:xfrm>
            <a:off x="2513471" y="1611235"/>
            <a:ext cx="7192408" cy="1569660"/>
          </a:xfrm>
          <a:prstGeom prst="rect">
            <a:avLst/>
          </a:prstGeom>
        </p:spPr>
        <p:txBody>
          <a:bodyPr wrap="square">
            <a:spAutoFit/>
          </a:bodyPr>
          <a:lstStyle/>
          <a:p>
            <a:pPr algn="ctr"/>
            <a:r>
              <a:rPr lang="pt-BR" sz="3200" dirty="0">
                <a:solidFill>
                  <a:srgbClr val="107F7B"/>
                </a:solidFill>
                <a:latin typeface="Arial" panose="020B0604020202020204" pitchFamily="34" charset="0"/>
                <a:cs typeface="Arial" panose="020B0604020202020204" pitchFamily="34" charset="0"/>
              </a:rPr>
              <a:t>A ART de planejamento deve ser utilizada em casos em que não exista um procedimento para a tarefa.</a:t>
            </a:r>
          </a:p>
        </p:txBody>
      </p:sp>
    </p:spTree>
    <p:extLst>
      <p:ext uri="{BB962C8B-B14F-4D97-AF65-F5344CB8AC3E}">
        <p14:creationId xmlns:p14="http://schemas.microsoft.com/office/powerpoint/2010/main" val="8263531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62E96EE5-2B10-4BED-B446-1CEFC104CA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8900" y="566718"/>
            <a:ext cx="8293100" cy="5528733"/>
          </a:xfrm>
          <a:prstGeom prst="rect">
            <a:avLst/>
          </a:prstGeom>
        </p:spPr>
      </p:pic>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Retângulo 2"/>
          <p:cNvSpPr/>
          <p:nvPr/>
        </p:nvSpPr>
        <p:spPr>
          <a:xfrm>
            <a:off x="0" y="-12399"/>
            <a:ext cx="4769708" cy="5765499"/>
          </a:xfrm>
          <a:prstGeom prst="rect">
            <a:avLst/>
          </a:prstGeom>
          <a:solidFill>
            <a:srgbClr val="00706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79" name="Imagem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66" name="Imagem 65">
            <a:extLst>
              <a:ext uri="{FF2B5EF4-FFF2-40B4-BE49-F238E27FC236}">
                <a16:creationId xmlns:a16="http://schemas.microsoft.com/office/drawing/2014/main" id="{2468E8EF-A05E-4DF2-9A8B-B1B6640BCC19}"/>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sp>
        <p:nvSpPr>
          <p:cNvPr id="13" name="CaixaDeTexto 12">
            <a:extLst>
              <a:ext uri="{FF2B5EF4-FFF2-40B4-BE49-F238E27FC236}">
                <a16:creationId xmlns:a16="http://schemas.microsoft.com/office/drawing/2014/main" id="{46B5A1BA-D1E9-4CD6-CAF3-8E12407A4B44}"/>
              </a:ext>
            </a:extLst>
          </p:cNvPr>
          <p:cNvSpPr txBox="1"/>
          <p:nvPr/>
        </p:nvSpPr>
        <p:spPr>
          <a:xfrm>
            <a:off x="460292" y="1339352"/>
            <a:ext cx="4137990" cy="2031325"/>
          </a:xfrm>
          <a:prstGeom prst="rect">
            <a:avLst/>
          </a:prstGeom>
          <a:noFill/>
        </p:spPr>
        <p:txBody>
          <a:bodyPr wrap="square" rtlCol="0">
            <a:spAutoFit/>
          </a:bodyPr>
          <a:lstStyle/>
          <a:p>
            <a:pPr marL="0" lvl="0" indent="0">
              <a:buNone/>
              <a:defRPr/>
            </a:pPr>
            <a:r>
              <a:rPr lang="pt-BR" sz="1400" dirty="0">
                <a:solidFill>
                  <a:schemeClr val="bg1"/>
                </a:solidFill>
                <a:latin typeface="Arial" panose="020B0604020202020204" pitchFamily="34" charset="0"/>
                <a:cs typeface="Arial" panose="020B0604020202020204" pitchFamily="34" charset="0"/>
              </a:rPr>
              <a:t>Toda tarefa necessita de uma análise de risco </a:t>
            </a:r>
            <a:br>
              <a:rPr lang="pt-BR" sz="1400" dirty="0">
                <a:solidFill>
                  <a:schemeClr val="bg1"/>
                </a:solidFill>
                <a:latin typeface="Arial" panose="020B0604020202020204" pitchFamily="34" charset="0"/>
                <a:cs typeface="Arial" panose="020B0604020202020204" pitchFamily="34" charset="0"/>
              </a:rPr>
            </a:br>
            <a:r>
              <a:rPr lang="pt-BR" sz="1400" dirty="0">
                <a:solidFill>
                  <a:schemeClr val="bg1"/>
                </a:solidFill>
                <a:latin typeface="Arial" panose="020B0604020202020204" pitchFamily="34" charset="0"/>
                <a:cs typeface="Arial" panose="020B0604020202020204" pitchFamily="34" charset="0"/>
              </a:rPr>
              <a:t>de planejamento. Para tarefas de rotina para as quais um procedimento seja elaborado, esse deve ser baseado em uma ART de planejamento. Além disso, a ART não elimina a necessidade de uma análise de risco no local para identificação de riscos circunstanciais, ou seja, de mudanças nas condições de trabalho que podem não estar identificadas na ART.</a:t>
            </a:r>
          </a:p>
        </p:txBody>
      </p:sp>
      <p:grpSp>
        <p:nvGrpSpPr>
          <p:cNvPr id="9" name="Agrupar 8">
            <a:extLst>
              <a:ext uri="{FF2B5EF4-FFF2-40B4-BE49-F238E27FC236}">
                <a16:creationId xmlns:a16="http://schemas.microsoft.com/office/drawing/2014/main" id="{2D1D963C-E962-4A8E-F084-42CFEA9BAE2E}"/>
              </a:ext>
            </a:extLst>
          </p:cNvPr>
          <p:cNvGrpSpPr/>
          <p:nvPr/>
        </p:nvGrpSpPr>
        <p:grpSpPr>
          <a:xfrm>
            <a:off x="4025353" y="4289446"/>
            <a:ext cx="2585834" cy="2634534"/>
            <a:chOff x="6326345" y="4046067"/>
            <a:chExt cx="2585834" cy="2634534"/>
          </a:xfrm>
        </p:grpSpPr>
        <p:pic>
          <p:nvPicPr>
            <p:cNvPr id="10" name="Imagem 9">
              <a:extLst>
                <a:ext uri="{FF2B5EF4-FFF2-40B4-BE49-F238E27FC236}">
                  <a16:creationId xmlns:a16="http://schemas.microsoft.com/office/drawing/2014/main" id="{C305CB84-C6DB-168A-768C-22A5110307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58484" y="4141654"/>
              <a:ext cx="2164089" cy="2164089"/>
            </a:xfrm>
            <a:prstGeom prst="rect">
              <a:avLst/>
            </a:prstGeom>
          </p:spPr>
        </p:pic>
        <p:sp>
          <p:nvSpPr>
            <p:cNvPr id="11" name="CaixaDeTexto 10">
              <a:extLst>
                <a:ext uri="{FF2B5EF4-FFF2-40B4-BE49-F238E27FC236}">
                  <a16:creationId xmlns:a16="http://schemas.microsoft.com/office/drawing/2014/main" id="{DCA07131-C2E5-D28E-5A99-52A4B440ED2A}"/>
                </a:ext>
              </a:extLst>
            </p:cNvPr>
            <p:cNvSpPr txBox="1"/>
            <p:nvPr/>
          </p:nvSpPr>
          <p:spPr>
            <a:xfrm rot="21088733">
              <a:off x="6326345" y="4046067"/>
              <a:ext cx="2585834" cy="2634534"/>
            </a:xfrm>
            <a:prstGeom prst="rect">
              <a:avLst/>
            </a:prstGeom>
            <a:noFill/>
          </p:spPr>
          <p:txBody>
            <a:bodyPr wrap="square" rtlCol="0">
              <a:prstTxWarp prst="textCircle">
                <a:avLst/>
              </a:prstTxWarp>
              <a:noAutofit/>
            </a:bodyPr>
            <a:lstStyle/>
            <a:p>
              <a:r>
                <a:rPr lang="pt-BR" sz="2800" spc="600" dirty="0">
                  <a:solidFill>
                    <a:srgbClr val="E16565"/>
                  </a:solidFill>
                  <a:latin typeface="Arial" panose="020B0604020202020204" pitchFamily="34" charset="0"/>
                  <a:cs typeface="Arial" panose="020B0604020202020204" pitchFamily="34" charset="0"/>
                </a:rPr>
                <a:t>FALSO</a:t>
              </a:r>
            </a:p>
          </p:txBody>
        </p:sp>
      </p:grpSp>
      <p:sp>
        <p:nvSpPr>
          <p:cNvPr id="12" name="CaixaDeTexto 11">
            <a:extLst>
              <a:ext uri="{FF2B5EF4-FFF2-40B4-BE49-F238E27FC236}">
                <a16:creationId xmlns:a16="http://schemas.microsoft.com/office/drawing/2014/main" id="{8CFA0756-1D9A-3107-7196-06FA21C727F7}"/>
              </a:ext>
            </a:extLst>
          </p:cNvPr>
          <p:cNvSpPr txBox="1"/>
          <p:nvPr/>
        </p:nvSpPr>
        <p:spPr>
          <a:xfrm>
            <a:off x="460293" y="3458743"/>
            <a:ext cx="3223590" cy="20313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400" dirty="0">
                <a:solidFill>
                  <a:schemeClr val="bg1"/>
                </a:solidFill>
                <a:effectLst/>
                <a:latin typeface="Arial" panose="020B0604020202020204" pitchFamily="34" charset="0"/>
                <a:ea typeface="Calibri" panose="020F0502020204030204" pitchFamily="34" charset="0"/>
                <a:cs typeface="Arial" panose="020B0604020202020204" pitchFamily="34" charset="0"/>
              </a:rPr>
              <a:t>“</a:t>
            </a:r>
            <a:r>
              <a:rPr lang="pt-BR" sz="14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Riscos ou perigos circunstanciais, </a:t>
            </a:r>
            <a:br>
              <a:rPr lang="pt-BR" sz="1400" b="1" dirty="0">
                <a:solidFill>
                  <a:schemeClr val="bg1"/>
                </a:solidFill>
                <a:effectLst/>
                <a:latin typeface="Arial" panose="020B0604020202020204" pitchFamily="34" charset="0"/>
                <a:ea typeface="Calibri" panose="020F0502020204030204" pitchFamily="34" charset="0"/>
                <a:cs typeface="Arial" panose="020B0604020202020204" pitchFamily="34" charset="0"/>
              </a:rPr>
            </a:br>
            <a:r>
              <a:rPr lang="pt-BR" sz="14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suas causas e medidas de controle, devem ser descritos nos campos em branco na planilha utilizada na frente de serviço, e esses devem ser avaliados sob a ótica de retroalimentação da ART de Planejamento”.</a:t>
            </a:r>
            <a:endParaRPr lang="pt-BR" sz="14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endParaRPr lang="pt-BR" sz="1400"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935206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m 20">
            <a:extLst>
              <a:ext uri="{FF2B5EF4-FFF2-40B4-BE49-F238E27FC236}">
                <a16:creationId xmlns:a16="http://schemas.microsoft.com/office/drawing/2014/main" id="{DFB65AAB-107E-C7C6-47F3-F5F45C5E8EA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72" t="15906" b="-5"/>
          <a:stretch/>
        </p:blipFill>
        <p:spPr>
          <a:xfrm>
            <a:off x="0" y="0"/>
            <a:ext cx="12192000" cy="6870099"/>
          </a:xfrm>
          <a:prstGeom prst="rect">
            <a:avLst/>
          </a:prstGeom>
        </p:spPr>
      </p:pic>
      <p:sp>
        <p:nvSpPr>
          <p:cNvPr id="22" name="Retângulo 21">
            <a:extLst>
              <a:ext uri="{FF2B5EF4-FFF2-40B4-BE49-F238E27FC236}">
                <a16:creationId xmlns:a16="http://schemas.microsoft.com/office/drawing/2014/main" id="{C4469FEE-26F5-C173-9B33-CA7663594A18}"/>
              </a:ext>
            </a:extLst>
          </p:cNvPr>
          <p:cNvSpPr/>
          <p:nvPr/>
        </p:nvSpPr>
        <p:spPr>
          <a:xfrm>
            <a:off x="0" y="-12400"/>
            <a:ext cx="12217402" cy="6858000"/>
          </a:xfrm>
          <a:prstGeom prst="rect">
            <a:avLst/>
          </a:prstGeom>
          <a:solidFill>
            <a:srgbClr val="0A04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24" name="Imagem 23">
            <a:extLst>
              <a:ext uri="{FF2B5EF4-FFF2-40B4-BE49-F238E27FC236}">
                <a16:creationId xmlns:a16="http://schemas.microsoft.com/office/drawing/2014/main" id="{44F2D708-5042-4905-D3F6-964F62ED52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01" y="-12400"/>
            <a:ext cx="12192000" cy="728289"/>
          </a:xfrm>
          <a:prstGeom prst="rect">
            <a:avLst/>
          </a:prstGeom>
        </p:spPr>
      </p:pic>
      <p:grpSp>
        <p:nvGrpSpPr>
          <p:cNvPr id="25" name="Agrupar 24">
            <a:extLst>
              <a:ext uri="{FF2B5EF4-FFF2-40B4-BE49-F238E27FC236}">
                <a16:creationId xmlns:a16="http://schemas.microsoft.com/office/drawing/2014/main" id="{7259C97D-59C4-AB90-45ED-EA4A6DFF4B92}"/>
              </a:ext>
            </a:extLst>
          </p:cNvPr>
          <p:cNvGrpSpPr/>
          <p:nvPr/>
        </p:nvGrpSpPr>
        <p:grpSpPr>
          <a:xfrm>
            <a:off x="3000426" y="4140337"/>
            <a:ext cx="2585834" cy="2634534"/>
            <a:chOff x="2647481" y="4035433"/>
            <a:chExt cx="2585834" cy="2634534"/>
          </a:xfrm>
        </p:grpSpPr>
        <p:pic>
          <p:nvPicPr>
            <p:cNvPr id="26" name="Imagem 25">
              <a:extLst>
                <a:ext uri="{FF2B5EF4-FFF2-40B4-BE49-F238E27FC236}">
                  <a16:creationId xmlns:a16="http://schemas.microsoft.com/office/drawing/2014/main" id="{0A50280A-EE05-1EA4-A95C-817AE3B472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7193" y="4276649"/>
              <a:ext cx="1894097" cy="1894097"/>
            </a:xfrm>
            <a:prstGeom prst="rect">
              <a:avLst/>
            </a:prstGeom>
          </p:spPr>
        </p:pic>
        <p:sp>
          <p:nvSpPr>
            <p:cNvPr id="27" name="CaixaDeTexto 26">
              <a:extLst>
                <a:ext uri="{FF2B5EF4-FFF2-40B4-BE49-F238E27FC236}">
                  <a16:creationId xmlns:a16="http://schemas.microsoft.com/office/drawing/2014/main" id="{AF0D2F88-FBAA-2831-8D2F-631D6B329153}"/>
                </a:ext>
              </a:extLst>
            </p:cNvPr>
            <p:cNvSpPr txBox="1"/>
            <p:nvPr/>
          </p:nvSpPr>
          <p:spPr>
            <a:xfrm rot="1476686">
              <a:off x="2647481" y="4035433"/>
              <a:ext cx="2585834" cy="2634534"/>
            </a:xfrm>
            <a:prstGeom prst="rect">
              <a:avLst/>
            </a:prstGeom>
            <a:noFill/>
          </p:spPr>
          <p:txBody>
            <a:bodyPr wrap="square" rtlCol="0">
              <a:prstTxWarp prst="textCircle">
                <a:avLst/>
              </a:prstTxWarp>
              <a:noAutofit/>
            </a:bodyPr>
            <a:lstStyle/>
            <a:p>
              <a:r>
                <a:rPr lang="pt-BR" sz="2800" spc="600" dirty="0">
                  <a:solidFill>
                    <a:srgbClr val="4BAE4E"/>
                  </a:solidFill>
                  <a:latin typeface="Arial" panose="020B0604020202020204" pitchFamily="34" charset="0"/>
                  <a:cs typeface="Arial" panose="020B0604020202020204" pitchFamily="34" charset="0"/>
                </a:rPr>
                <a:t>VERDADEIRO</a:t>
              </a:r>
            </a:p>
          </p:txBody>
        </p:sp>
      </p:grpSp>
      <p:grpSp>
        <p:nvGrpSpPr>
          <p:cNvPr id="28" name="Agrupar 27">
            <a:extLst>
              <a:ext uri="{FF2B5EF4-FFF2-40B4-BE49-F238E27FC236}">
                <a16:creationId xmlns:a16="http://schemas.microsoft.com/office/drawing/2014/main" id="{5682B74B-7FF7-293F-D7AA-4079240A853D}"/>
              </a:ext>
            </a:extLst>
          </p:cNvPr>
          <p:cNvGrpSpPr/>
          <p:nvPr/>
        </p:nvGrpSpPr>
        <p:grpSpPr>
          <a:xfrm>
            <a:off x="6448945" y="4175321"/>
            <a:ext cx="2634534" cy="2585834"/>
            <a:chOff x="6301995" y="4070417"/>
            <a:chExt cx="2634534" cy="2585834"/>
          </a:xfrm>
        </p:grpSpPr>
        <p:pic>
          <p:nvPicPr>
            <p:cNvPr id="29" name="Imagem 28">
              <a:extLst>
                <a:ext uri="{FF2B5EF4-FFF2-40B4-BE49-F238E27FC236}">
                  <a16:creationId xmlns:a16="http://schemas.microsoft.com/office/drawing/2014/main" id="{36C17844-18CF-7C17-C54E-6F7704D34E4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58484" y="4141654"/>
              <a:ext cx="2164089" cy="2164089"/>
            </a:xfrm>
            <a:prstGeom prst="rect">
              <a:avLst/>
            </a:prstGeom>
          </p:spPr>
        </p:pic>
        <p:sp>
          <p:nvSpPr>
            <p:cNvPr id="30" name="CaixaDeTexto 29">
              <a:extLst>
                <a:ext uri="{FF2B5EF4-FFF2-40B4-BE49-F238E27FC236}">
                  <a16:creationId xmlns:a16="http://schemas.microsoft.com/office/drawing/2014/main" id="{32B8A3E3-9940-5761-AB8C-F755C0AADA8E}"/>
                </a:ext>
              </a:extLst>
            </p:cNvPr>
            <p:cNvSpPr txBox="1"/>
            <p:nvPr/>
          </p:nvSpPr>
          <p:spPr>
            <a:xfrm rot="3564470">
              <a:off x="6326345" y="4046067"/>
              <a:ext cx="2585834" cy="2634534"/>
            </a:xfrm>
            <a:prstGeom prst="rect">
              <a:avLst/>
            </a:prstGeom>
            <a:noFill/>
          </p:spPr>
          <p:txBody>
            <a:bodyPr wrap="square" rtlCol="0">
              <a:prstTxWarp prst="textCircle">
                <a:avLst/>
              </a:prstTxWarp>
              <a:noAutofit/>
            </a:bodyPr>
            <a:lstStyle/>
            <a:p>
              <a:r>
                <a:rPr lang="pt-BR" sz="2800" spc="600" dirty="0">
                  <a:solidFill>
                    <a:srgbClr val="E16565"/>
                  </a:solidFill>
                  <a:latin typeface="Arial" panose="020B0604020202020204" pitchFamily="34" charset="0"/>
                  <a:cs typeface="Arial" panose="020B0604020202020204" pitchFamily="34" charset="0"/>
                </a:rPr>
                <a:t>FALSO</a:t>
              </a:r>
            </a:p>
          </p:txBody>
        </p:sp>
      </p:grpSp>
      <p:sp>
        <p:nvSpPr>
          <p:cNvPr id="31" name="Forma Livre 30">
            <a:extLst>
              <a:ext uri="{FF2B5EF4-FFF2-40B4-BE49-F238E27FC236}">
                <a16:creationId xmlns:a16="http://schemas.microsoft.com/office/drawing/2014/main" id="{B5CA02EC-DE08-617F-3183-4365022851A7}"/>
              </a:ext>
            </a:extLst>
          </p:cNvPr>
          <p:cNvSpPr/>
          <p:nvPr/>
        </p:nvSpPr>
        <p:spPr>
          <a:xfrm rot="18900000">
            <a:off x="2309413" y="-1371177"/>
            <a:ext cx="7598580" cy="7598580"/>
          </a:xfrm>
          <a:custGeom>
            <a:avLst/>
            <a:gdLst>
              <a:gd name="connsiteX0" fmla="*/ 1809573 w 7598580"/>
              <a:gd name="connsiteY0" fmla="*/ 74657 h 7598580"/>
              <a:gd name="connsiteX1" fmla="*/ 7523922 w 7598580"/>
              <a:gd name="connsiteY1" fmla="*/ 5789007 h 7598580"/>
              <a:gd name="connsiteX2" fmla="*/ 7523922 w 7598580"/>
              <a:gd name="connsiteY2" fmla="*/ 6149487 h 7598580"/>
              <a:gd name="connsiteX3" fmla="*/ 6149487 w 7598580"/>
              <a:gd name="connsiteY3" fmla="*/ 7523923 h 7598580"/>
              <a:gd name="connsiteX4" fmla="*/ 5789007 w 7598580"/>
              <a:gd name="connsiteY4" fmla="*/ 7523923 h 7598580"/>
              <a:gd name="connsiteX5" fmla="*/ 3149724 w 7598580"/>
              <a:gd name="connsiteY5" fmla="*/ 4884640 h 7598580"/>
              <a:gd name="connsiteX6" fmla="*/ 2798498 w 7598580"/>
              <a:gd name="connsiteY6" fmla="*/ 4884640 h 7598580"/>
              <a:gd name="connsiteX7" fmla="*/ 2713939 w 7598580"/>
              <a:gd name="connsiteY7" fmla="*/ 4800081 h 7598580"/>
              <a:gd name="connsiteX8" fmla="*/ 2713939 w 7598580"/>
              <a:gd name="connsiteY8" fmla="*/ 4448855 h 7598580"/>
              <a:gd name="connsiteX9" fmla="*/ 74657 w 7598580"/>
              <a:gd name="connsiteY9" fmla="*/ 1809573 h 7598580"/>
              <a:gd name="connsiteX10" fmla="*/ 74657 w 7598580"/>
              <a:gd name="connsiteY10" fmla="*/ 1449093 h 7598580"/>
              <a:gd name="connsiteX11" fmla="*/ 1449093 w 7598580"/>
              <a:gd name="connsiteY11" fmla="*/ 74657 h 7598580"/>
              <a:gd name="connsiteX12" fmla="*/ 1809573 w 7598580"/>
              <a:gd name="connsiteY12" fmla="*/ 74657 h 759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98580" h="7598580">
                <a:moveTo>
                  <a:pt x="1809573" y="74657"/>
                </a:moveTo>
                <a:lnTo>
                  <a:pt x="7523922" y="5789007"/>
                </a:lnTo>
                <a:cubicBezTo>
                  <a:pt x="7623466" y="5888551"/>
                  <a:pt x="7623466" y="6049944"/>
                  <a:pt x="7523922" y="6149487"/>
                </a:cubicBezTo>
                <a:lnTo>
                  <a:pt x="6149487" y="7523923"/>
                </a:lnTo>
                <a:cubicBezTo>
                  <a:pt x="6049944" y="7623466"/>
                  <a:pt x="5888551" y="7623466"/>
                  <a:pt x="5789007" y="7523923"/>
                </a:cubicBezTo>
                <a:lnTo>
                  <a:pt x="3149724" y="4884640"/>
                </a:lnTo>
                <a:lnTo>
                  <a:pt x="2798498" y="4884640"/>
                </a:lnTo>
                <a:cubicBezTo>
                  <a:pt x="2751797" y="4884640"/>
                  <a:pt x="2713939" y="4846782"/>
                  <a:pt x="2713939" y="4800081"/>
                </a:cubicBezTo>
                <a:lnTo>
                  <a:pt x="2713939" y="4448855"/>
                </a:lnTo>
                <a:lnTo>
                  <a:pt x="74657" y="1809573"/>
                </a:lnTo>
                <a:cubicBezTo>
                  <a:pt x="-24886" y="1710029"/>
                  <a:pt x="-24886" y="1548636"/>
                  <a:pt x="74657" y="1449093"/>
                </a:cubicBezTo>
                <a:lnTo>
                  <a:pt x="1449093" y="74657"/>
                </a:lnTo>
                <a:cubicBezTo>
                  <a:pt x="1548636" y="-24886"/>
                  <a:pt x="1710029" y="-24886"/>
                  <a:pt x="1809573" y="74657"/>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pt-BR"/>
          </a:p>
        </p:txBody>
      </p:sp>
      <p:pic>
        <p:nvPicPr>
          <p:cNvPr id="32" name="Gráfico 31">
            <a:extLst>
              <a:ext uri="{FF2B5EF4-FFF2-40B4-BE49-F238E27FC236}">
                <a16:creationId xmlns:a16="http://schemas.microsoft.com/office/drawing/2014/main" id="{D1BAAF50-DA45-3039-F910-8497D7575520}"/>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12119" t="23117" r="12842" b="38079"/>
          <a:stretch/>
        </p:blipFill>
        <p:spPr>
          <a:xfrm>
            <a:off x="2085508" y="1357347"/>
            <a:ext cx="726274" cy="375575"/>
          </a:xfrm>
          <a:prstGeom prst="rect">
            <a:avLst/>
          </a:prstGeom>
        </p:spPr>
      </p:pic>
      <p:sp>
        <p:nvSpPr>
          <p:cNvPr id="39" name="Retângulo 38"/>
          <p:cNvSpPr/>
          <p:nvPr/>
        </p:nvSpPr>
        <p:spPr>
          <a:xfrm>
            <a:off x="2884404" y="1668951"/>
            <a:ext cx="6458762" cy="1384995"/>
          </a:xfrm>
          <a:prstGeom prst="rect">
            <a:avLst/>
          </a:prstGeom>
        </p:spPr>
        <p:txBody>
          <a:bodyPr wrap="square">
            <a:spAutoFit/>
          </a:bodyPr>
          <a:lstStyle/>
          <a:p>
            <a:pPr algn="ctr"/>
            <a:r>
              <a:rPr lang="pt-BR" sz="2800" dirty="0">
                <a:solidFill>
                  <a:srgbClr val="107F7B"/>
                </a:solidFill>
                <a:latin typeface="Arial" panose="020B0604020202020204" pitchFamily="34" charset="0"/>
                <a:cs typeface="Arial" panose="020B0604020202020204" pitchFamily="34" charset="0"/>
              </a:rPr>
              <a:t>Em uma tarefa de manutenção, devemos incluir os riscos relacionados a deslocamento da equipe até o local.</a:t>
            </a:r>
          </a:p>
        </p:txBody>
      </p:sp>
    </p:spTree>
    <p:extLst>
      <p:ext uri="{BB962C8B-B14F-4D97-AF65-F5344CB8AC3E}">
        <p14:creationId xmlns:p14="http://schemas.microsoft.com/office/powerpoint/2010/main" val="313882474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194EC0C1-43EF-41B2-8CE7-75C4E51B47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1086" y="711748"/>
            <a:ext cx="7562028" cy="5041352"/>
          </a:xfrm>
          <a:prstGeom prst="rect">
            <a:avLst/>
          </a:prstGeom>
        </p:spPr>
      </p:pic>
      <p:sp>
        <p:nvSpPr>
          <p:cNvPr id="60" name="Retângulo 59"/>
          <p:cNvSpPr/>
          <p:nvPr/>
        </p:nvSpPr>
        <p:spPr>
          <a:xfrm>
            <a:off x="0" y="5753100"/>
            <a:ext cx="12192000" cy="1104901"/>
          </a:xfrm>
          <a:prstGeom prst="rect">
            <a:avLst/>
          </a:prstGeom>
          <a:solidFill>
            <a:srgbClr val="007F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Retângulo 2"/>
          <p:cNvSpPr/>
          <p:nvPr/>
        </p:nvSpPr>
        <p:spPr>
          <a:xfrm>
            <a:off x="0" y="-12399"/>
            <a:ext cx="4769708" cy="5765499"/>
          </a:xfrm>
          <a:prstGeom prst="rect">
            <a:avLst/>
          </a:prstGeom>
          <a:solidFill>
            <a:srgbClr val="00706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79" name="Imagem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pic>
        <p:nvPicPr>
          <p:cNvPr id="66" name="Imagem 65">
            <a:extLst>
              <a:ext uri="{FF2B5EF4-FFF2-40B4-BE49-F238E27FC236}">
                <a16:creationId xmlns:a16="http://schemas.microsoft.com/office/drawing/2014/main" id="{2468E8EF-A05E-4DF2-9A8B-B1B6640BCC19}"/>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sp>
        <p:nvSpPr>
          <p:cNvPr id="10" name="CaixaDeTexto 9">
            <a:extLst>
              <a:ext uri="{FF2B5EF4-FFF2-40B4-BE49-F238E27FC236}">
                <a16:creationId xmlns:a16="http://schemas.microsoft.com/office/drawing/2014/main" id="{3E0603FE-289B-8BDD-76FB-F0FF6592DDD6}"/>
              </a:ext>
            </a:extLst>
          </p:cNvPr>
          <p:cNvSpPr txBox="1"/>
          <p:nvPr/>
        </p:nvSpPr>
        <p:spPr>
          <a:xfrm>
            <a:off x="477654" y="1485657"/>
            <a:ext cx="3832913" cy="3447098"/>
          </a:xfrm>
          <a:prstGeom prst="rect">
            <a:avLst/>
          </a:prstGeom>
          <a:noFill/>
        </p:spPr>
        <p:txBody>
          <a:bodyPr wrap="square" rtlCol="0">
            <a:spAutoFit/>
          </a:bodyPr>
          <a:lstStyle/>
          <a:p>
            <a:pPr marL="0" indent="0" algn="l">
              <a:spcBef>
                <a:spcPts val="0"/>
              </a:spcBef>
              <a:buNone/>
            </a:pPr>
            <a:r>
              <a:rPr lang="pt-BR" sz="4000" dirty="0">
                <a:solidFill>
                  <a:schemeClr val="bg1"/>
                </a:solidFill>
                <a:cs typeface="Calibri" panose="020F0502020204030204" pitchFamily="34" charset="0"/>
              </a:rPr>
              <a:t>Devem fazer parte da ART apenas os passos que compõem </a:t>
            </a:r>
            <a:br>
              <a:rPr lang="pt-BR" sz="4000" dirty="0">
                <a:solidFill>
                  <a:schemeClr val="bg1"/>
                </a:solidFill>
                <a:cs typeface="Calibri" panose="020F0502020204030204" pitchFamily="34" charset="0"/>
              </a:rPr>
            </a:br>
            <a:r>
              <a:rPr lang="pt-BR" sz="4000" dirty="0">
                <a:solidFill>
                  <a:schemeClr val="bg1"/>
                </a:solidFill>
                <a:cs typeface="Calibri" panose="020F0502020204030204" pitchFamily="34" charset="0"/>
              </a:rPr>
              <a:t>a tarefa.</a:t>
            </a:r>
            <a:endParaRPr lang="pt-BR" sz="4000" dirty="0">
              <a:solidFill>
                <a:schemeClr val="bg1"/>
              </a:solidFill>
            </a:endParaRPr>
          </a:p>
          <a:p>
            <a:endParaRPr lang="pt-BR"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grpSp>
        <p:nvGrpSpPr>
          <p:cNvPr id="9" name="Agrupar 8">
            <a:extLst>
              <a:ext uri="{FF2B5EF4-FFF2-40B4-BE49-F238E27FC236}">
                <a16:creationId xmlns:a16="http://schemas.microsoft.com/office/drawing/2014/main" id="{40EC6722-DEA0-2B01-455C-E7FDD1B37D9F}"/>
              </a:ext>
            </a:extLst>
          </p:cNvPr>
          <p:cNvGrpSpPr/>
          <p:nvPr/>
        </p:nvGrpSpPr>
        <p:grpSpPr>
          <a:xfrm>
            <a:off x="4025353" y="4289446"/>
            <a:ext cx="2585834" cy="2634534"/>
            <a:chOff x="6326345" y="4046067"/>
            <a:chExt cx="2585834" cy="2634534"/>
          </a:xfrm>
        </p:grpSpPr>
        <p:pic>
          <p:nvPicPr>
            <p:cNvPr id="11" name="Imagem 10">
              <a:extLst>
                <a:ext uri="{FF2B5EF4-FFF2-40B4-BE49-F238E27FC236}">
                  <a16:creationId xmlns:a16="http://schemas.microsoft.com/office/drawing/2014/main" id="{300DDE2E-BB0D-F2FD-3BE8-C5A0A8C7E9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58484" y="4141654"/>
              <a:ext cx="2164089" cy="2164089"/>
            </a:xfrm>
            <a:prstGeom prst="rect">
              <a:avLst/>
            </a:prstGeom>
          </p:spPr>
        </p:pic>
        <p:sp>
          <p:nvSpPr>
            <p:cNvPr id="12" name="CaixaDeTexto 11">
              <a:extLst>
                <a:ext uri="{FF2B5EF4-FFF2-40B4-BE49-F238E27FC236}">
                  <a16:creationId xmlns:a16="http://schemas.microsoft.com/office/drawing/2014/main" id="{A6E99912-FE60-4536-1E9A-0BD335A8E746}"/>
                </a:ext>
              </a:extLst>
            </p:cNvPr>
            <p:cNvSpPr txBox="1"/>
            <p:nvPr/>
          </p:nvSpPr>
          <p:spPr>
            <a:xfrm rot="21088733">
              <a:off x="6326345" y="4046067"/>
              <a:ext cx="2585834" cy="2634534"/>
            </a:xfrm>
            <a:prstGeom prst="rect">
              <a:avLst/>
            </a:prstGeom>
            <a:noFill/>
          </p:spPr>
          <p:txBody>
            <a:bodyPr wrap="square" rtlCol="0">
              <a:prstTxWarp prst="textCircle">
                <a:avLst/>
              </a:prstTxWarp>
              <a:noAutofit/>
            </a:bodyPr>
            <a:lstStyle/>
            <a:p>
              <a:r>
                <a:rPr lang="pt-BR" sz="2800" spc="600" dirty="0">
                  <a:solidFill>
                    <a:srgbClr val="E16565"/>
                  </a:solidFill>
                  <a:latin typeface="Arial" panose="020B0604020202020204" pitchFamily="34" charset="0"/>
                  <a:cs typeface="Arial" panose="020B0604020202020204" pitchFamily="34" charset="0"/>
                </a:rPr>
                <a:t>FALSO</a:t>
              </a:r>
            </a:p>
          </p:txBody>
        </p:sp>
      </p:grpSp>
    </p:spTree>
    <p:extLst>
      <p:ext uri="{BB962C8B-B14F-4D97-AF65-F5344CB8AC3E}">
        <p14:creationId xmlns:p14="http://schemas.microsoft.com/office/powerpoint/2010/main" val="31200743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A83CCABC-9DEF-4D1D-BEA5-61D0AB751E1B}"/>
              </a:ext>
            </a:extLst>
          </p:cNvPr>
          <p:cNvSpPr/>
          <p:nvPr/>
        </p:nvSpPr>
        <p:spPr>
          <a:xfrm>
            <a:off x="3236384" y="6044994"/>
            <a:ext cx="2264669" cy="813006"/>
          </a:xfrm>
          <a:prstGeom prst="rect">
            <a:avLst/>
          </a:prstGeom>
          <a:solidFill>
            <a:srgbClr val="0059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3" name="Imagem 2" descr="Uma imagem contendo pequeno, homem, água, jovem&#10;&#10;Descrição gerada automaticamente">
            <a:extLst>
              <a:ext uri="{FF2B5EF4-FFF2-40B4-BE49-F238E27FC236}">
                <a16:creationId xmlns:a16="http://schemas.microsoft.com/office/drawing/2014/main" id="{9BFA56FC-A80B-45AD-BE17-257007EED4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1268" y="701246"/>
            <a:ext cx="9230777" cy="6156754"/>
          </a:xfrm>
          <a:prstGeom prst="rect">
            <a:avLst/>
          </a:prstGeom>
        </p:spPr>
      </p:pic>
      <p:grpSp>
        <p:nvGrpSpPr>
          <p:cNvPr id="9" name="Agrupar 8"/>
          <p:cNvGrpSpPr/>
          <p:nvPr/>
        </p:nvGrpSpPr>
        <p:grpSpPr>
          <a:xfrm rot="10800000" flipH="1">
            <a:off x="-179044" y="-127000"/>
            <a:ext cx="15266644" cy="6985000"/>
            <a:chOff x="-3366744" y="-127857"/>
            <a:chExt cx="15266644" cy="6985000"/>
          </a:xfrm>
        </p:grpSpPr>
        <p:pic>
          <p:nvPicPr>
            <p:cNvPr id="11" name="Imagem 10"/>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rot="10800000">
              <a:off x="0" y="429375"/>
              <a:ext cx="11430000" cy="6427768"/>
            </a:xfrm>
            <a:prstGeom prst="rect">
              <a:avLst/>
            </a:prstGeom>
          </p:spPr>
        </p:pic>
        <p:sp>
          <p:nvSpPr>
            <p:cNvPr id="12" name="Retângulo 11"/>
            <p:cNvSpPr/>
            <p:nvPr/>
          </p:nvSpPr>
          <p:spPr>
            <a:xfrm>
              <a:off x="11277600" y="6028897"/>
              <a:ext cx="622300" cy="82824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13" name="Retângulo 12"/>
            <p:cNvSpPr/>
            <p:nvPr/>
          </p:nvSpPr>
          <p:spPr>
            <a:xfrm>
              <a:off x="-3366744" y="-127857"/>
              <a:ext cx="3494412" cy="6985000"/>
            </a:xfrm>
            <a:prstGeom prst="rect">
              <a:avLst/>
            </a:prstGeom>
            <a:solidFill>
              <a:srgbClr val="007E7A"/>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grpSp>
      <p:sp>
        <p:nvSpPr>
          <p:cNvPr id="10" name="CaixaDeTexto 9">
            <a:extLst>
              <a:ext uri="{FF2B5EF4-FFF2-40B4-BE49-F238E27FC236}">
                <a16:creationId xmlns:a16="http://schemas.microsoft.com/office/drawing/2014/main" id="{942F65DB-3180-4845-9A59-F85BE36AD06A}"/>
              </a:ext>
            </a:extLst>
          </p:cNvPr>
          <p:cNvSpPr txBox="1"/>
          <p:nvPr/>
        </p:nvSpPr>
        <p:spPr>
          <a:xfrm>
            <a:off x="3797300" y="805909"/>
            <a:ext cx="4597400" cy="3977179"/>
          </a:xfrm>
          <a:prstGeom prst="rect">
            <a:avLst/>
          </a:prstGeom>
          <a:noFill/>
        </p:spPr>
        <p:txBody>
          <a:bodyPr wrap="square" numCol="1" spcCol="324000">
            <a:spAutoFit/>
          </a:bodyPr>
          <a:lstStyle/>
          <a:p>
            <a:pPr marL="342900" marR="0" lvl="2" indent="-342900" defTabSz="914400" rtl="0" eaLnBrk="1" fontAlgn="auto" latinLnBrk="0" hangingPunct="1">
              <a:lnSpc>
                <a:spcPct val="100000"/>
              </a:lnSpc>
              <a:spcBef>
                <a:spcPts val="0"/>
              </a:spcBef>
              <a:spcAft>
                <a:spcPts val="0"/>
              </a:spcAft>
              <a:buClr>
                <a:srgbClr val="007E7A"/>
              </a:buClr>
              <a:buSzTx/>
              <a:buFont typeface="Arial" panose="020B0604020202020204" pitchFamily="34" charset="0"/>
              <a:buChar char="•"/>
              <a:tabLst/>
              <a:defRPr/>
            </a:pPr>
            <a:endParaRPr kumimoji="0" lang="pt-BR" sz="2000" b="1" i="0" u="none" strike="noStrike" kern="1200" cap="none" spc="0" normalizeH="0" baseline="0" noProof="0" dirty="0">
              <a:ln>
                <a:noFill/>
              </a:ln>
              <a:solidFill>
                <a:prstClr val="white">
                  <a:lumMod val="50000"/>
                </a:prstClr>
              </a:solidFill>
              <a:effectLst/>
              <a:uLnTx/>
              <a:uFillTx/>
              <a:latin typeface="Arial" panose="020B0604020202020204" pitchFamily="34" charset="0"/>
              <a:ea typeface="MS PGothic" panose="020B0600070205080204" pitchFamily="34" charset="-128"/>
              <a:cs typeface="+mn-cs"/>
            </a:endParaRPr>
          </a:p>
          <a:p>
            <a:pPr marL="457200" indent="-457200">
              <a:lnSpc>
                <a:spcPct val="107000"/>
              </a:lnSpc>
              <a:spcAft>
                <a:spcPts val="800"/>
              </a:spcAft>
              <a:buClr>
                <a:srgbClr val="007E7A"/>
              </a:buClr>
              <a:buFont typeface="Arial" panose="020B0604020202020204" pitchFamily="34" charset="0"/>
              <a:buChar char="•"/>
            </a:pPr>
            <a:r>
              <a:rPr lang="pt-BR" sz="2000" dirty="0">
                <a:solidFill>
                  <a:srgbClr val="4D4D4D"/>
                </a:solidFill>
                <a:latin typeface="Arial" panose="020B0604020202020204" pitchFamily="34" charset="0"/>
                <a:ea typeface="Calibri" panose="020F0502020204030204" pitchFamily="34" charset="0"/>
                <a:cs typeface="Arial" panose="020B0604020202020204" pitchFamily="34" charset="0"/>
              </a:rPr>
              <a:t>Método de análise </a:t>
            </a:r>
            <a:br>
              <a:rPr lang="pt-BR" sz="2000" dirty="0">
                <a:solidFill>
                  <a:srgbClr val="4D4D4D"/>
                </a:solidFill>
                <a:latin typeface="Arial" panose="020B0604020202020204" pitchFamily="34" charset="0"/>
                <a:ea typeface="Calibri" panose="020F0502020204030204" pitchFamily="34" charset="0"/>
                <a:cs typeface="Arial" panose="020B0604020202020204" pitchFamily="34" charset="0"/>
              </a:rPr>
            </a:br>
            <a:r>
              <a:rPr lang="pt-BR" sz="2000" dirty="0">
                <a:solidFill>
                  <a:srgbClr val="4D4D4D"/>
                </a:solidFill>
                <a:latin typeface="Arial" panose="020B0604020202020204" pitchFamily="34" charset="0"/>
                <a:ea typeface="Calibri" panose="020F0502020204030204" pitchFamily="34" charset="0"/>
                <a:cs typeface="Arial" panose="020B0604020202020204" pitchFamily="34" charset="0"/>
              </a:rPr>
              <a:t>de risco </a:t>
            </a:r>
            <a:r>
              <a:rPr lang="pt-BR" sz="2000" b="1" dirty="0">
                <a:solidFill>
                  <a:srgbClr val="4D4D4D"/>
                </a:solidFill>
                <a:latin typeface="Arial" panose="020B0604020202020204" pitchFamily="34" charset="0"/>
                <a:ea typeface="Calibri" panose="020F0502020204030204" pitchFamily="34" charset="0"/>
                <a:cs typeface="Arial" panose="020B0604020202020204" pitchFamily="34" charset="0"/>
              </a:rPr>
              <a:t>qualitativo</a:t>
            </a:r>
            <a:r>
              <a:rPr lang="pt-BR" sz="2000" dirty="0">
                <a:solidFill>
                  <a:srgbClr val="4D4D4D"/>
                </a:solidFill>
                <a:latin typeface="Arial" panose="020B0604020202020204" pitchFamily="34" charset="0"/>
                <a:ea typeface="Calibri" panose="020F0502020204030204" pitchFamily="34" charset="0"/>
                <a:cs typeface="Arial" panose="020B0604020202020204" pitchFamily="34" charset="0"/>
              </a:rPr>
              <a:t>.</a:t>
            </a:r>
          </a:p>
          <a:p>
            <a:pPr marL="457200" indent="-457200">
              <a:lnSpc>
                <a:spcPct val="107000"/>
              </a:lnSpc>
              <a:spcAft>
                <a:spcPts val="800"/>
              </a:spcAft>
              <a:buClr>
                <a:srgbClr val="007E7A"/>
              </a:buClr>
              <a:buFont typeface="Arial" panose="020B0604020202020204" pitchFamily="34" charset="0"/>
              <a:buChar char="•"/>
            </a:pPr>
            <a:r>
              <a:rPr lang="pt-BR" sz="2000" dirty="0">
                <a:solidFill>
                  <a:srgbClr val="4D4D4D"/>
                </a:solidFill>
                <a:latin typeface="Arial" panose="020B0604020202020204" pitchFamily="34" charset="0"/>
                <a:ea typeface="Calibri" panose="020F0502020204030204" pitchFamily="34" charset="0"/>
                <a:cs typeface="Arial" panose="020B0604020202020204" pitchFamily="34" charset="0"/>
              </a:rPr>
              <a:t>Identifica causas, situações de riscos em cada passo da tarefa.</a:t>
            </a:r>
          </a:p>
          <a:p>
            <a:pPr marL="457200" indent="-457200">
              <a:lnSpc>
                <a:spcPct val="107000"/>
              </a:lnSpc>
              <a:spcAft>
                <a:spcPts val="800"/>
              </a:spcAft>
              <a:buClr>
                <a:srgbClr val="007E7A"/>
              </a:buClr>
              <a:buFont typeface="Arial" panose="020B0604020202020204" pitchFamily="34" charset="0"/>
              <a:buChar char="•"/>
            </a:pPr>
            <a:r>
              <a:rPr lang="pt-BR" sz="2000" dirty="0">
                <a:solidFill>
                  <a:srgbClr val="4D4D4D"/>
                </a:solidFill>
                <a:latin typeface="Arial" panose="020B0604020202020204" pitchFamily="34" charset="0"/>
                <a:ea typeface="Calibri" panose="020F0502020204030204" pitchFamily="34" charset="0"/>
                <a:cs typeface="Arial" panose="020B0604020202020204" pitchFamily="34" charset="0"/>
              </a:rPr>
              <a:t>Determina medidas para </a:t>
            </a:r>
            <a:br>
              <a:rPr lang="pt-BR" sz="2000" dirty="0">
                <a:solidFill>
                  <a:srgbClr val="4D4D4D"/>
                </a:solidFill>
                <a:latin typeface="Arial" panose="020B0604020202020204" pitchFamily="34" charset="0"/>
                <a:ea typeface="Calibri" panose="020F0502020204030204" pitchFamily="34" charset="0"/>
                <a:cs typeface="Arial" panose="020B0604020202020204" pitchFamily="34" charset="0"/>
              </a:rPr>
            </a:br>
            <a:r>
              <a:rPr lang="pt-BR" sz="2000" dirty="0">
                <a:solidFill>
                  <a:srgbClr val="4D4D4D"/>
                </a:solidFill>
                <a:latin typeface="Arial" panose="020B0604020202020204" pitchFamily="34" charset="0"/>
                <a:ea typeface="Calibri" panose="020F0502020204030204" pitchFamily="34" charset="0"/>
                <a:cs typeface="Arial" panose="020B0604020202020204" pitchFamily="34" charset="0"/>
              </a:rPr>
              <a:t>prevenir a situação de risco ou mitigar suas consequências.</a:t>
            </a:r>
          </a:p>
          <a:p>
            <a:pPr marL="457200" indent="-457200">
              <a:lnSpc>
                <a:spcPct val="107000"/>
              </a:lnSpc>
              <a:spcAft>
                <a:spcPts val="800"/>
              </a:spcAft>
              <a:buClr>
                <a:srgbClr val="007E7A"/>
              </a:buClr>
              <a:buFont typeface="Arial" panose="020B0604020202020204" pitchFamily="34" charset="0"/>
              <a:buChar char="•"/>
            </a:pPr>
            <a:r>
              <a:rPr lang="pt-BR" sz="2000" dirty="0">
                <a:solidFill>
                  <a:srgbClr val="4D4D4D"/>
                </a:solidFill>
                <a:latin typeface="Arial" panose="020B0604020202020204" pitchFamily="34" charset="0"/>
                <a:ea typeface="Calibri" panose="020F0502020204030204" pitchFamily="34" charset="0"/>
                <a:cs typeface="Arial" panose="020B0604020202020204" pitchFamily="34" charset="0"/>
              </a:rPr>
              <a:t>Visa prever riscos durante </a:t>
            </a:r>
            <a:br>
              <a:rPr lang="pt-BR" sz="2000" dirty="0">
                <a:solidFill>
                  <a:srgbClr val="4D4D4D"/>
                </a:solidFill>
                <a:latin typeface="Arial" panose="020B0604020202020204" pitchFamily="34" charset="0"/>
                <a:ea typeface="Calibri" panose="020F0502020204030204" pitchFamily="34" charset="0"/>
                <a:cs typeface="Arial" panose="020B0604020202020204" pitchFamily="34" charset="0"/>
              </a:rPr>
            </a:br>
            <a:r>
              <a:rPr lang="pt-BR" sz="2000" dirty="0">
                <a:solidFill>
                  <a:srgbClr val="4D4D4D"/>
                </a:solidFill>
                <a:latin typeface="Arial" panose="020B0604020202020204" pitchFamily="34" charset="0"/>
                <a:ea typeface="Calibri" panose="020F0502020204030204" pitchFamily="34" charset="0"/>
                <a:cs typeface="Arial" panose="020B0604020202020204" pitchFamily="34" charset="0"/>
              </a:rPr>
              <a:t>a etapa de </a:t>
            </a:r>
            <a:r>
              <a:rPr lang="pt-BR" sz="2000" b="1" dirty="0">
                <a:solidFill>
                  <a:srgbClr val="4D4D4D"/>
                </a:solidFill>
                <a:latin typeface="Arial" panose="020B0604020202020204" pitchFamily="34" charset="0"/>
                <a:ea typeface="Calibri" panose="020F0502020204030204" pitchFamily="34" charset="0"/>
                <a:cs typeface="Arial" panose="020B0604020202020204" pitchFamily="34" charset="0"/>
              </a:rPr>
              <a:t>planejamento </a:t>
            </a:r>
            <a:r>
              <a:rPr lang="pt-BR" sz="2000" dirty="0">
                <a:solidFill>
                  <a:srgbClr val="4D4D4D"/>
                </a:solidFill>
                <a:latin typeface="Arial" panose="020B0604020202020204" pitchFamily="34" charset="0"/>
                <a:ea typeface="Calibri" panose="020F0502020204030204" pitchFamily="34" charset="0"/>
                <a:cs typeface="Arial" panose="020B0604020202020204" pitchFamily="34" charset="0"/>
              </a:rPr>
              <a:t>da tarefa..</a:t>
            </a:r>
            <a:endParaRPr kumimoji="0" lang="pt-BR" sz="2000" b="0" i="0" u="none" strike="noStrike" kern="1200" cap="none" spc="0" normalizeH="0" baseline="0" noProof="0" dirty="0">
              <a:ln>
                <a:noFill/>
              </a:ln>
              <a:solidFill>
                <a:srgbClr val="4D4D4D"/>
              </a:solidFill>
              <a:effectLst/>
              <a:uLnTx/>
              <a:uFillTx/>
              <a:latin typeface="Arial" panose="020B0604020202020204" pitchFamily="34" charset="0"/>
              <a:ea typeface="MS PGothic" panose="020B0600070205080204" pitchFamily="34" charset="-128"/>
              <a:cs typeface="+mn-cs"/>
            </a:endParaRPr>
          </a:p>
        </p:txBody>
      </p:sp>
      <p:pic>
        <p:nvPicPr>
          <p:cNvPr id="21" name="Imagem 20"/>
          <p:cNvPicPr>
            <a:picLocks noChangeAspect="1"/>
          </p:cNvPicPr>
          <p:nvPr/>
        </p:nvPicPr>
        <p:blipFill rotWithShape="1">
          <a:blip r:embed="rId6" cstate="print">
            <a:extLst>
              <a:ext uri="{28A0092B-C50C-407E-A947-70E740481C1C}">
                <a14:useLocalDpi xmlns:a14="http://schemas.microsoft.com/office/drawing/2010/main" val="0"/>
              </a:ext>
            </a:extLst>
          </a:blip>
          <a:srcRect l="44062" t="30915" r="1" b="22777"/>
          <a:stretch/>
        </p:blipFill>
        <p:spPr>
          <a:xfrm rot="16200000">
            <a:off x="-1809751" y="1695449"/>
            <a:ext cx="6819901" cy="3175000"/>
          </a:xfrm>
          <a:prstGeom prst="rect">
            <a:avLst/>
          </a:prstGeom>
        </p:spPr>
      </p:pic>
      <p:sp>
        <p:nvSpPr>
          <p:cNvPr id="22" name="Retângulo 21"/>
          <p:cNvSpPr/>
          <p:nvPr/>
        </p:nvSpPr>
        <p:spPr>
          <a:xfrm>
            <a:off x="344401" y="421144"/>
            <a:ext cx="2691233" cy="2492990"/>
          </a:xfrm>
          <a:prstGeom prst="rect">
            <a:avLst/>
          </a:prstGeom>
        </p:spPr>
        <p:txBody>
          <a:bodyPr wrap="square">
            <a:spAutoFit/>
          </a:bodyPr>
          <a:lstStyle/>
          <a:p>
            <a:pPr>
              <a:defRPr/>
            </a:pPr>
            <a:r>
              <a:rPr lang="pt-BR" sz="6000" b="1" dirty="0">
                <a:solidFill>
                  <a:schemeClr val="bg1"/>
                </a:solidFill>
                <a:latin typeface="Arial" panose="020B0604020202020204" pitchFamily="34" charset="0"/>
                <a:cs typeface="Arial" panose="020B0604020202020204" pitchFamily="34" charset="0"/>
              </a:rPr>
              <a:t>ART</a:t>
            </a:r>
            <a:r>
              <a:rPr lang="pt-BR" sz="3600" dirty="0">
                <a:solidFill>
                  <a:schemeClr val="bg1"/>
                </a:solidFill>
                <a:latin typeface="Arial" panose="020B0604020202020204" pitchFamily="34" charset="0"/>
                <a:cs typeface="Arial" panose="020B0604020202020204" pitchFamily="34" charset="0"/>
              </a:rPr>
              <a:t> </a:t>
            </a:r>
          </a:p>
          <a:p>
            <a:pPr>
              <a:defRPr/>
            </a:pPr>
            <a:r>
              <a:rPr lang="pt-BR" sz="3200" dirty="0">
                <a:solidFill>
                  <a:schemeClr val="bg1"/>
                </a:solidFill>
                <a:latin typeface="Arial" panose="020B0604020202020204" pitchFamily="34" charset="0"/>
                <a:cs typeface="Arial" panose="020B0604020202020204" pitchFamily="34" charset="0"/>
              </a:rPr>
              <a:t>(Análise de </a:t>
            </a:r>
          </a:p>
          <a:p>
            <a:pPr>
              <a:defRPr/>
            </a:pPr>
            <a:r>
              <a:rPr lang="pt-BR" sz="3200" dirty="0">
                <a:solidFill>
                  <a:schemeClr val="bg1"/>
                </a:solidFill>
                <a:latin typeface="Arial" panose="020B0604020202020204" pitchFamily="34" charset="0"/>
                <a:cs typeface="Arial" panose="020B0604020202020204" pitchFamily="34" charset="0"/>
              </a:rPr>
              <a:t>Risco da </a:t>
            </a:r>
          </a:p>
          <a:p>
            <a:pPr>
              <a:defRPr/>
            </a:pPr>
            <a:r>
              <a:rPr lang="pt-BR" sz="3200" dirty="0">
                <a:solidFill>
                  <a:schemeClr val="bg1"/>
                </a:solidFill>
                <a:latin typeface="Arial" panose="020B0604020202020204" pitchFamily="34" charset="0"/>
                <a:cs typeface="Arial" panose="020B0604020202020204" pitchFamily="34" charset="0"/>
              </a:rPr>
              <a:t>Tarefa)</a:t>
            </a:r>
          </a:p>
        </p:txBody>
      </p:sp>
      <p:pic>
        <p:nvPicPr>
          <p:cNvPr id="17" name="Imagem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4961" y="6324599"/>
            <a:ext cx="2264669" cy="533401"/>
          </a:xfrm>
          <a:prstGeom prst="rect">
            <a:avLst/>
          </a:prstGeom>
        </p:spPr>
      </p:pic>
    </p:spTree>
    <p:extLst>
      <p:ext uri="{BB962C8B-B14F-4D97-AF65-F5344CB8AC3E}">
        <p14:creationId xmlns:p14="http://schemas.microsoft.com/office/powerpoint/2010/main" val="21517948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A43D9E12-4B94-41D7-B78B-7D458EA1618E}"/>
              </a:ext>
            </a:extLst>
          </p:cNvPr>
          <p:cNvPicPr/>
          <p:nvPr/>
        </p:nvPicPr>
        <p:blipFill rotWithShape="1">
          <a:blip r:embed="rId2" cstate="print">
            <a:extLst>
              <a:ext uri="{28A0092B-C50C-407E-A947-70E740481C1C}">
                <a14:useLocalDpi xmlns:a14="http://schemas.microsoft.com/office/drawing/2010/main" val="0"/>
              </a:ext>
            </a:extLst>
          </a:blip>
          <a:srcRect l="-100" t="7898" r="100" b="7898"/>
          <a:stretch/>
        </p:blipFill>
        <p:spPr bwMode="auto">
          <a:xfrm>
            <a:off x="-12271" y="0"/>
            <a:ext cx="12216540" cy="6858000"/>
          </a:xfrm>
          <a:prstGeom prst="rect">
            <a:avLst/>
          </a:prstGeom>
          <a:noFill/>
          <a:ln>
            <a:noFill/>
          </a:ln>
        </p:spPr>
      </p:pic>
      <p:sp>
        <p:nvSpPr>
          <p:cNvPr id="2" name="Retângulo: Cantos Arredondados 1">
            <a:extLst>
              <a:ext uri="{FF2B5EF4-FFF2-40B4-BE49-F238E27FC236}">
                <a16:creationId xmlns:a16="http://schemas.microsoft.com/office/drawing/2014/main" id="{49889CCF-4EEE-4D7B-82ED-3DA4C5B746FF}"/>
              </a:ext>
            </a:extLst>
          </p:cNvPr>
          <p:cNvSpPr/>
          <p:nvPr/>
        </p:nvSpPr>
        <p:spPr>
          <a:xfrm>
            <a:off x="1378633" y="1066800"/>
            <a:ext cx="4272867" cy="3352800"/>
          </a:xfrm>
          <a:prstGeom prst="roundRect">
            <a:avLst/>
          </a:prstGeom>
          <a:solidFill>
            <a:srgbClr val="017F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6" name="Imagem 5"/>
          <p:cNvPicPr>
            <a:picLocks noChangeAspect="1"/>
          </p:cNvPicPr>
          <p:nvPr/>
        </p:nvPicPr>
        <p:blipFill rotWithShape="1">
          <a:blip r:embed="rId3" cstate="print">
            <a:extLst>
              <a:ext uri="{28A0092B-C50C-407E-A947-70E740481C1C}">
                <a14:useLocalDpi xmlns:a14="http://schemas.microsoft.com/office/drawing/2010/main" val="0"/>
              </a:ext>
            </a:extLst>
          </a:blip>
          <a:srcRect l="55000" t="13139" b="18881"/>
          <a:stretch/>
        </p:blipFill>
        <p:spPr>
          <a:xfrm>
            <a:off x="6705600" y="2197100"/>
            <a:ext cx="5486400" cy="4660900"/>
          </a:xfrm>
          <a:prstGeom prst="rect">
            <a:avLst/>
          </a:prstGeom>
        </p:spPr>
      </p:pic>
      <p:pic>
        <p:nvPicPr>
          <p:cNvPr id="7" name="Imagem 6"/>
          <p:cNvPicPr>
            <a:picLocks noChangeAspect="1"/>
          </p:cNvPicPr>
          <p:nvPr/>
        </p:nvPicPr>
        <p:blipFill>
          <a:blip r:embed="rId4">
            <a:lum bright="100000"/>
          </a:blip>
          <a:stretch>
            <a:fillRect/>
          </a:stretch>
        </p:blipFill>
        <p:spPr>
          <a:xfrm>
            <a:off x="-12270" y="145265"/>
            <a:ext cx="12204270" cy="600857"/>
          </a:xfrm>
          <a:prstGeom prst="rect">
            <a:avLst/>
          </a:prstGeom>
        </p:spPr>
      </p:pic>
      <p:pic>
        <p:nvPicPr>
          <p:cNvPr id="9" name="Imagem 8"/>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09077" y="6095452"/>
            <a:ext cx="1069556" cy="507056"/>
          </a:xfrm>
          <a:prstGeom prst="rect">
            <a:avLst/>
          </a:prstGeom>
        </p:spPr>
      </p:pic>
      <p:cxnSp>
        <p:nvCxnSpPr>
          <p:cNvPr id="10" name="Conector reto 9"/>
          <p:cNvCxnSpPr/>
          <p:nvPr/>
        </p:nvCxnSpPr>
        <p:spPr>
          <a:xfrm>
            <a:off x="1797733" y="4127500"/>
            <a:ext cx="1529667" cy="0"/>
          </a:xfrm>
          <a:prstGeom prst="line">
            <a:avLst/>
          </a:prstGeom>
          <a:ln w="381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2" name="Retângulo 11">
            <a:extLst>
              <a:ext uri="{FF2B5EF4-FFF2-40B4-BE49-F238E27FC236}">
                <a16:creationId xmlns:a16="http://schemas.microsoft.com/office/drawing/2014/main" id="{8B3C5CB8-2E3F-4E82-AA6F-FC3829DE2A82}"/>
              </a:ext>
            </a:extLst>
          </p:cNvPr>
          <p:cNvSpPr/>
          <p:nvPr/>
        </p:nvSpPr>
        <p:spPr>
          <a:xfrm>
            <a:off x="1643861" y="1367116"/>
            <a:ext cx="4445789" cy="2585323"/>
          </a:xfrm>
          <a:prstGeom prst="rect">
            <a:avLst/>
          </a:prstGeom>
        </p:spPr>
        <p:txBody>
          <a:bodyPr wrap="square">
            <a:spAutoFit/>
          </a:bodyPr>
          <a:lstStyle/>
          <a:p>
            <a:r>
              <a:rPr lang="en-US" sz="5400" dirty="0">
                <a:solidFill>
                  <a:schemeClr val="bg1"/>
                </a:solidFill>
                <a:latin typeface="Arial" panose="020B0604020202020204" pitchFamily="34" charset="0"/>
                <a:cs typeface="Arial" panose="020B0604020202020204" pitchFamily="34" charset="0"/>
              </a:rPr>
              <a:t>OBRIGADO E ATÉ A PRÓXIMA!</a:t>
            </a:r>
          </a:p>
        </p:txBody>
      </p:sp>
    </p:spTree>
    <p:extLst>
      <p:ext uri="{BB962C8B-B14F-4D97-AF65-F5344CB8AC3E}">
        <p14:creationId xmlns:p14="http://schemas.microsoft.com/office/powerpoint/2010/main" val="22023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m 21">
            <a:extLst>
              <a:ext uri="{FF2B5EF4-FFF2-40B4-BE49-F238E27FC236}">
                <a16:creationId xmlns:a16="http://schemas.microsoft.com/office/drawing/2014/main" id="{FB99E7AA-24DD-4F9C-8869-F3432E5770AB}"/>
              </a:ext>
            </a:extLst>
          </p:cNvPr>
          <p:cNvPicPr>
            <a:picLocks noChangeAspect="1"/>
          </p:cNvPicPr>
          <p:nvPr/>
        </p:nvPicPr>
        <p:blipFill rotWithShape="1">
          <a:blip r:embed="rId3"/>
          <a:srcRect l="-20146" t="3964" r="25635" b="1526"/>
          <a:stretch/>
        </p:blipFill>
        <p:spPr>
          <a:xfrm>
            <a:off x="2335769" y="337605"/>
            <a:ext cx="9856231" cy="6551358"/>
          </a:xfrm>
          <a:prstGeom prst="rect">
            <a:avLst/>
          </a:prstGeom>
        </p:spPr>
      </p:pic>
      <p:grpSp>
        <p:nvGrpSpPr>
          <p:cNvPr id="32" name="Agrupar 31"/>
          <p:cNvGrpSpPr/>
          <p:nvPr/>
        </p:nvGrpSpPr>
        <p:grpSpPr>
          <a:xfrm rot="10800000" flipH="1">
            <a:off x="-364" y="-127000"/>
            <a:ext cx="15087600" cy="6985000"/>
            <a:chOff x="-3187700" y="-127857"/>
            <a:chExt cx="15087600" cy="6985000"/>
          </a:xfrm>
        </p:grpSpPr>
        <p:pic>
          <p:nvPicPr>
            <p:cNvPr id="33" name="Imagem 32"/>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rot="10800000">
              <a:off x="0" y="429375"/>
              <a:ext cx="11430000" cy="6427768"/>
            </a:xfrm>
            <a:prstGeom prst="rect">
              <a:avLst/>
            </a:prstGeom>
          </p:spPr>
        </p:pic>
        <p:sp>
          <p:nvSpPr>
            <p:cNvPr id="34" name="Retângulo 33"/>
            <p:cNvSpPr/>
            <p:nvPr/>
          </p:nvSpPr>
          <p:spPr>
            <a:xfrm>
              <a:off x="11277600" y="6028897"/>
              <a:ext cx="622300" cy="82824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60" name="Retângulo 59"/>
            <p:cNvSpPr/>
            <p:nvPr/>
          </p:nvSpPr>
          <p:spPr>
            <a:xfrm>
              <a:off x="-3187700" y="-127857"/>
              <a:ext cx="4495800" cy="6985000"/>
            </a:xfrm>
            <a:prstGeom prst="rect">
              <a:avLst/>
            </a:prstGeom>
            <a:solidFill>
              <a:srgbClr val="007E7A"/>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grpSp>
      <p:pic>
        <p:nvPicPr>
          <p:cNvPr id="62" name="Imagem 61"/>
          <p:cNvPicPr>
            <a:picLocks noChangeAspect="1"/>
          </p:cNvPicPr>
          <p:nvPr/>
        </p:nvPicPr>
        <p:blipFill rotWithShape="1">
          <a:blip r:embed="rId6" cstate="print">
            <a:extLst>
              <a:ext uri="{28A0092B-C50C-407E-A947-70E740481C1C}">
                <a14:useLocalDpi xmlns:a14="http://schemas.microsoft.com/office/drawing/2010/main" val="0"/>
              </a:ext>
            </a:extLst>
          </a:blip>
          <a:srcRect l="44062" t="30915" r="1" b="7217"/>
          <a:stretch/>
        </p:blipFill>
        <p:spPr>
          <a:xfrm rot="16200000">
            <a:off x="-1276349" y="1162046"/>
            <a:ext cx="6819901" cy="4241803"/>
          </a:xfrm>
          <a:prstGeom prst="rect">
            <a:avLst/>
          </a:prstGeom>
        </p:spPr>
      </p:pic>
      <p:sp>
        <p:nvSpPr>
          <p:cNvPr id="4" name="Retângulo 3">
            <a:extLst>
              <a:ext uri="{FF2B5EF4-FFF2-40B4-BE49-F238E27FC236}">
                <a16:creationId xmlns:a16="http://schemas.microsoft.com/office/drawing/2014/main" id="{6602E6D7-CF8B-4A39-9E81-EA8FDAB2E405}"/>
              </a:ext>
            </a:extLst>
          </p:cNvPr>
          <p:cNvSpPr/>
          <p:nvPr/>
        </p:nvSpPr>
        <p:spPr>
          <a:xfrm>
            <a:off x="592012" y="7259109"/>
            <a:ext cx="6096000" cy="245003"/>
          </a:xfrm>
          <a:prstGeom prst="rect">
            <a:avLst/>
          </a:prstGeom>
        </p:spPr>
        <p:txBody>
          <a:bodyPr>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pt-BR" sz="1000" b="0" i="0" u="none" strike="noStrike" kern="1200" cap="none" spc="0" normalizeH="0" baseline="0" noProof="0">
                <a:ln>
                  <a:noFill/>
                </a:ln>
                <a:solidFill>
                  <a:srgbClr val="4D4D4D"/>
                </a:solidFill>
                <a:effectLst/>
                <a:uLnTx/>
                <a:uFillTx/>
                <a:latin typeface="Arial"/>
                <a:ea typeface="+mn-ea"/>
                <a:cs typeface="Arial" panose="020B0604020202020204" pitchFamily="34" charset="0"/>
              </a:rPr>
              <a:t>Referência: ISO 17000 (Avaliação da Conformidade – Vocabulário e Princípios Gerais)</a:t>
            </a:r>
          </a:p>
        </p:txBody>
      </p:sp>
      <p:sp>
        <p:nvSpPr>
          <p:cNvPr id="14" name="Espaço Reservado para Texto 2">
            <a:extLst>
              <a:ext uri="{FF2B5EF4-FFF2-40B4-BE49-F238E27FC236}">
                <a16:creationId xmlns:a16="http://schemas.microsoft.com/office/drawing/2014/main" id="{74AC3F9B-39AF-47DA-9F49-874BD1B055E2}"/>
              </a:ext>
            </a:extLst>
          </p:cNvPr>
          <p:cNvSpPr txBox="1">
            <a:spLocks/>
          </p:cNvSpPr>
          <p:nvPr/>
        </p:nvSpPr>
        <p:spPr bwMode="auto">
          <a:xfrm>
            <a:off x="762070" y="1068228"/>
            <a:ext cx="3162593" cy="1323439"/>
          </a:xfrm>
          <a:prstGeom prst="rect">
            <a:avLst/>
          </a:prstGeom>
        </p:spPr>
        <p:txBody>
          <a:bodyPr wrap="square">
            <a:spAutoFit/>
          </a:bodyPr>
          <a:lstStyle>
            <a:defPPr>
              <a:defRPr lang="pt-BR"/>
            </a:defPPr>
            <a:lvl1pPr>
              <a:defRPr sz="3600">
                <a:solidFill>
                  <a:schemeClr val="bg1"/>
                </a:solidFill>
              </a:defRPr>
            </a:lvl1pPr>
          </a:lstStyle>
          <a:p>
            <a:r>
              <a:rPr lang="pt-BR" sz="4000" b="1" dirty="0">
                <a:latin typeface="Arial" panose="020B0604020202020204" pitchFamily="34" charset="0"/>
                <a:cs typeface="Arial" panose="020B0604020202020204" pitchFamily="34" charset="0"/>
              </a:rPr>
              <a:t>DEFINIÇÃO DE RISCO</a:t>
            </a:r>
          </a:p>
        </p:txBody>
      </p:sp>
      <p:sp>
        <p:nvSpPr>
          <p:cNvPr id="3" name="Retângulo 2"/>
          <p:cNvSpPr/>
          <p:nvPr/>
        </p:nvSpPr>
        <p:spPr>
          <a:xfrm>
            <a:off x="2813267" y="3512203"/>
            <a:ext cx="1261884" cy="369332"/>
          </a:xfrm>
          <a:prstGeom prst="rect">
            <a:avLst/>
          </a:prstGeom>
        </p:spPr>
        <p:txBody>
          <a:bodyPr wrap="none">
            <a:spAutoFit/>
          </a:bodyPr>
          <a:lstStyle/>
          <a:p>
            <a:pPr algn="ctr"/>
            <a:r>
              <a:rPr lang="pt-BR" b="1" dirty="0">
                <a:solidFill>
                  <a:srgbClr val="107F7B"/>
                </a:solidFill>
                <a:cs typeface="Arial"/>
              </a:rPr>
              <a:t>Propósito</a:t>
            </a:r>
          </a:p>
        </p:txBody>
      </p:sp>
      <p:pic>
        <p:nvPicPr>
          <p:cNvPr id="24" name="Imagem 23"/>
          <p:cNvPicPr>
            <a:picLocks noChangeAspect="1"/>
          </p:cNvPicPr>
          <p:nvPr/>
        </p:nvPicPr>
        <p:blipFill rotWithShape="1">
          <a:blip r:embed="rId7" cstate="print">
            <a:extLst>
              <a:ext uri="{28A0092B-C50C-407E-A947-70E740481C1C}">
                <a14:useLocalDpi xmlns:a14="http://schemas.microsoft.com/office/drawing/2010/main" val="0"/>
              </a:ext>
            </a:extLst>
          </a:blip>
          <a:srcRect t="8572" r="21938"/>
          <a:stretch/>
        </p:blipFill>
        <p:spPr>
          <a:xfrm flipV="1">
            <a:off x="1" y="-2"/>
            <a:ext cx="1767840" cy="487681"/>
          </a:xfrm>
          <a:prstGeom prst="rect">
            <a:avLst/>
          </a:prstGeom>
        </p:spPr>
      </p:pic>
      <p:sp>
        <p:nvSpPr>
          <p:cNvPr id="23" name="CaixaDeTexto 22">
            <a:extLst>
              <a:ext uri="{FF2B5EF4-FFF2-40B4-BE49-F238E27FC236}">
                <a16:creationId xmlns:a16="http://schemas.microsoft.com/office/drawing/2014/main" id="{C263B520-F1C4-4220-B7C8-C8124E1AAE37}"/>
              </a:ext>
            </a:extLst>
          </p:cNvPr>
          <p:cNvSpPr txBox="1"/>
          <p:nvPr/>
        </p:nvSpPr>
        <p:spPr>
          <a:xfrm>
            <a:off x="5106070" y="1068228"/>
            <a:ext cx="3336181" cy="3313728"/>
          </a:xfrm>
          <a:prstGeom prst="rect">
            <a:avLst/>
          </a:prstGeom>
          <a:noFill/>
        </p:spPr>
        <p:txBody>
          <a:bodyPr wrap="square" rtlCol="0">
            <a:spAutoFit/>
          </a:bodyPr>
          <a:lstStyle/>
          <a:p>
            <a:pPr marL="0" indent="0">
              <a:spcBef>
                <a:spcPts val="0"/>
              </a:spcBef>
              <a:buNone/>
            </a:pPr>
            <a:r>
              <a:rPr lang="pt-BR" sz="1800" dirty="0">
                <a:solidFill>
                  <a:srgbClr val="4D4D4D"/>
                </a:solidFill>
                <a:latin typeface="Arial" panose="020B0604020202020204" pitchFamily="34" charset="0"/>
                <a:cs typeface="Arial" panose="020B0604020202020204" pitchFamily="34" charset="0"/>
              </a:rPr>
              <a:t>Para defini-lo é </a:t>
            </a:r>
            <a:br>
              <a:rPr lang="pt-BR" sz="1800" dirty="0">
                <a:solidFill>
                  <a:srgbClr val="4D4D4D"/>
                </a:solidFill>
                <a:latin typeface="Arial" panose="020B0604020202020204" pitchFamily="34" charset="0"/>
                <a:cs typeface="Arial" panose="020B0604020202020204" pitchFamily="34" charset="0"/>
              </a:rPr>
            </a:br>
            <a:r>
              <a:rPr lang="pt-BR" sz="1800" dirty="0">
                <a:solidFill>
                  <a:srgbClr val="4D4D4D"/>
                </a:solidFill>
                <a:latin typeface="Arial" panose="020B0604020202020204" pitchFamily="34" charset="0"/>
                <a:cs typeface="Arial" panose="020B0604020202020204" pitchFamily="34" charset="0"/>
              </a:rPr>
              <a:t>preciso determinar:</a:t>
            </a:r>
          </a:p>
          <a:p>
            <a:pPr marL="0" indent="0">
              <a:lnSpc>
                <a:spcPts val="2300"/>
              </a:lnSpc>
              <a:spcBef>
                <a:spcPts val="0"/>
              </a:spcBef>
              <a:buNone/>
            </a:pPr>
            <a:endParaRPr lang="pt-BR" sz="1600" dirty="0">
              <a:solidFill>
                <a:srgbClr val="4D4D4D"/>
              </a:solidFill>
              <a:latin typeface="Arial" panose="020B0604020202020204" pitchFamily="34" charset="0"/>
              <a:cs typeface="Arial" panose="020B0604020202020204" pitchFamily="34" charset="0"/>
            </a:endParaRPr>
          </a:p>
          <a:p>
            <a:pPr marL="317500" indent="-317500">
              <a:lnSpc>
                <a:spcPts val="2300"/>
              </a:lnSpc>
              <a:spcBef>
                <a:spcPts val="0"/>
              </a:spcBef>
              <a:spcAft>
                <a:spcPts val="1200"/>
              </a:spcAft>
              <a:buClr>
                <a:srgbClr val="017F7B"/>
              </a:buClr>
              <a:buFont typeface="+mj-lt"/>
              <a:buAutoNum type="arabicPeriod"/>
            </a:pPr>
            <a:r>
              <a:rPr lang="pt-BR" sz="2000" dirty="0">
                <a:solidFill>
                  <a:srgbClr val="4D4D4D"/>
                </a:solidFill>
                <a:latin typeface="Arial" panose="020B0604020202020204" pitchFamily="34" charset="0"/>
                <a:cs typeface="Arial" panose="020B0604020202020204" pitchFamily="34" charset="0"/>
              </a:rPr>
              <a:t>O que pode </a:t>
            </a:r>
            <a:br>
              <a:rPr lang="pt-BR" sz="2000" dirty="0">
                <a:solidFill>
                  <a:srgbClr val="4D4D4D"/>
                </a:solidFill>
                <a:latin typeface="Arial" panose="020B0604020202020204" pitchFamily="34" charset="0"/>
                <a:cs typeface="Arial" panose="020B0604020202020204" pitchFamily="34" charset="0"/>
              </a:rPr>
            </a:br>
            <a:r>
              <a:rPr lang="pt-BR" sz="2000" b="1" dirty="0">
                <a:solidFill>
                  <a:srgbClr val="4D4D4D"/>
                </a:solidFill>
                <a:latin typeface="Arial" panose="020B0604020202020204" pitchFamily="34" charset="0"/>
                <a:cs typeface="Arial" panose="020B0604020202020204" pitchFamily="34" charset="0"/>
              </a:rPr>
              <a:t>dar errado? </a:t>
            </a:r>
          </a:p>
          <a:p>
            <a:pPr marL="317500" indent="-317500">
              <a:lnSpc>
                <a:spcPts val="2300"/>
              </a:lnSpc>
              <a:spcBef>
                <a:spcPts val="0"/>
              </a:spcBef>
              <a:spcAft>
                <a:spcPts val="1200"/>
              </a:spcAft>
              <a:buClr>
                <a:srgbClr val="017F7B"/>
              </a:buClr>
              <a:buFont typeface="+mj-lt"/>
              <a:buAutoNum type="arabicPeriod"/>
            </a:pPr>
            <a:r>
              <a:rPr lang="pt-BR" sz="2000" dirty="0">
                <a:solidFill>
                  <a:srgbClr val="4D4D4D"/>
                </a:solidFill>
                <a:latin typeface="Arial" panose="020B0604020202020204" pitchFamily="34" charset="0"/>
                <a:cs typeface="Arial" panose="020B0604020202020204" pitchFamily="34" charset="0"/>
              </a:rPr>
              <a:t>Qual a </a:t>
            </a:r>
            <a:r>
              <a:rPr lang="pt-BR" sz="2000" b="1" dirty="0">
                <a:solidFill>
                  <a:srgbClr val="4D4D4D"/>
                </a:solidFill>
                <a:latin typeface="Arial" panose="020B0604020202020204" pitchFamily="34" charset="0"/>
                <a:cs typeface="Arial" panose="020B0604020202020204" pitchFamily="34" charset="0"/>
              </a:rPr>
              <a:t>probabilidade </a:t>
            </a:r>
            <a:br>
              <a:rPr lang="pt-BR" sz="2000" dirty="0">
                <a:solidFill>
                  <a:srgbClr val="4D4D4D"/>
                </a:solidFill>
                <a:latin typeface="Arial" panose="020B0604020202020204" pitchFamily="34" charset="0"/>
                <a:cs typeface="Arial" panose="020B0604020202020204" pitchFamily="34" charset="0"/>
              </a:rPr>
            </a:br>
            <a:r>
              <a:rPr lang="pt-BR" sz="2000" dirty="0">
                <a:solidFill>
                  <a:srgbClr val="4D4D4D"/>
                </a:solidFill>
                <a:latin typeface="Arial" panose="020B0604020202020204" pitchFamily="34" charset="0"/>
                <a:cs typeface="Arial" panose="020B0604020202020204" pitchFamily="34" charset="0"/>
              </a:rPr>
              <a:t>disso acontecer?</a:t>
            </a:r>
          </a:p>
          <a:p>
            <a:pPr marL="317500" indent="-317500">
              <a:lnSpc>
                <a:spcPts val="2300"/>
              </a:lnSpc>
              <a:spcBef>
                <a:spcPts val="0"/>
              </a:spcBef>
              <a:spcAft>
                <a:spcPts val="1200"/>
              </a:spcAft>
              <a:buClr>
                <a:srgbClr val="017F7B"/>
              </a:buClr>
              <a:buFont typeface="+mj-lt"/>
              <a:buAutoNum type="arabicPeriod"/>
            </a:pPr>
            <a:r>
              <a:rPr lang="pt-BR" sz="2000" dirty="0">
                <a:solidFill>
                  <a:srgbClr val="4D4D4D"/>
                </a:solidFill>
                <a:latin typeface="Arial" panose="020B0604020202020204" pitchFamily="34" charset="0"/>
                <a:cs typeface="Arial" panose="020B0604020202020204" pitchFamily="34" charset="0"/>
              </a:rPr>
              <a:t>Quais são as </a:t>
            </a:r>
            <a:r>
              <a:rPr lang="pt-BR" sz="2000" b="1" dirty="0">
                <a:solidFill>
                  <a:srgbClr val="4D4D4D"/>
                </a:solidFill>
                <a:latin typeface="Arial" panose="020B0604020202020204" pitchFamily="34" charset="0"/>
                <a:cs typeface="Arial" panose="020B0604020202020204" pitchFamily="34" charset="0"/>
              </a:rPr>
              <a:t>consequências</a:t>
            </a:r>
            <a:r>
              <a:rPr lang="pt-BR" sz="2000" dirty="0">
                <a:solidFill>
                  <a:srgbClr val="4D4D4D"/>
                </a:solidFill>
                <a:latin typeface="Arial" panose="020B0604020202020204" pitchFamily="34" charset="0"/>
                <a:cs typeface="Arial" panose="020B0604020202020204" pitchFamily="34" charset="0"/>
              </a:rPr>
              <a:t> desses acontecimentos?</a:t>
            </a:r>
          </a:p>
        </p:txBody>
      </p:sp>
      <p:sp>
        <p:nvSpPr>
          <p:cNvPr id="25" name="Rectangle 3">
            <a:extLst>
              <a:ext uri="{FF2B5EF4-FFF2-40B4-BE49-F238E27FC236}">
                <a16:creationId xmlns:a16="http://schemas.microsoft.com/office/drawing/2014/main" id="{77074133-7628-4210-AB1E-A581CD4B2362}"/>
              </a:ext>
            </a:extLst>
          </p:cNvPr>
          <p:cNvSpPr txBox="1">
            <a:spLocks noChangeArrowheads="1"/>
          </p:cNvSpPr>
          <p:nvPr/>
        </p:nvSpPr>
        <p:spPr bwMode="auto">
          <a:xfrm>
            <a:off x="9868930" y="6542483"/>
            <a:ext cx="2022638" cy="28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17475" indent="-117475">
              <a:spcBef>
                <a:spcPts val="1825"/>
              </a:spcBef>
              <a:buFont typeface="Arial" panose="020B0604020202020204" pitchFamily="34" charset="0"/>
              <a:defRPr>
                <a:solidFill>
                  <a:srgbClr val="747678"/>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9pPr>
          </a:lstStyle>
          <a:p>
            <a:pPr>
              <a:spcBef>
                <a:spcPct val="0"/>
              </a:spcBef>
            </a:pPr>
            <a:r>
              <a:rPr lang="en-US" altLang="pt-BR" sz="800" dirty="0" err="1">
                <a:solidFill>
                  <a:schemeClr val="bg1"/>
                </a:solidFill>
              </a:rPr>
              <a:t>Foto</a:t>
            </a:r>
            <a:r>
              <a:rPr lang="en-US" altLang="pt-BR" sz="800" dirty="0">
                <a:solidFill>
                  <a:schemeClr val="bg1"/>
                </a:solidFill>
              </a:rPr>
              <a:t>: </a:t>
            </a:r>
            <a:r>
              <a:rPr lang="en-US" altLang="pt-BR" sz="800" dirty="0" err="1">
                <a:solidFill>
                  <a:schemeClr val="bg1"/>
                </a:solidFill>
              </a:rPr>
              <a:t>Reprodução</a:t>
            </a:r>
            <a:r>
              <a:rPr lang="en-US" altLang="pt-BR" sz="800" dirty="0">
                <a:solidFill>
                  <a:schemeClr val="bg1"/>
                </a:solidFill>
              </a:rPr>
              <a:t> do </a:t>
            </a:r>
            <a:r>
              <a:rPr lang="en-US" altLang="pt-BR" sz="800" dirty="0" err="1">
                <a:solidFill>
                  <a:schemeClr val="bg1"/>
                </a:solidFill>
              </a:rPr>
              <a:t>acidente</a:t>
            </a:r>
            <a:r>
              <a:rPr lang="en-US" altLang="pt-BR" sz="800" dirty="0">
                <a:solidFill>
                  <a:schemeClr val="bg1"/>
                </a:solidFill>
              </a:rPr>
              <a:t> de Macondo</a:t>
            </a:r>
          </a:p>
        </p:txBody>
      </p:sp>
      <p:sp>
        <p:nvSpPr>
          <p:cNvPr id="19" name="CaixaDeTexto 18">
            <a:extLst>
              <a:ext uri="{FF2B5EF4-FFF2-40B4-BE49-F238E27FC236}">
                <a16:creationId xmlns:a16="http://schemas.microsoft.com/office/drawing/2014/main" id="{23CF0E49-EA53-4DB0-BBBF-FFB2129A1627}"/>
              </a:ext>
            </a:extLst>
          </p:cNvPr>
          <p:cNvSpPr txBox="1"/>
          <p:nvPr/>
        </p:nvSpPr>
        <p:spPr>
          <a:xfrm>
            <a:off x="749957" y="3523124"/>
            <a:ext cx="2142918" cy="1200329"/>
          </a:xfrm>
          <a:prstGeom prst="rect">
            <a:avLst/>
          </a:prstGeom>
          <a:noFill/>
        </p:spPr>
        <p:txBody>
          <a:bodyPr wrap="square" rtlCol="0">
            <a:spAutoFit/>
          </a:bodyPr>
          <a:lstStyle/>
          <a:p>
            <a:r>
              <a:rPr lang="pt-BR" dirty="0">
                <a:solidFill>
                  <a:schemeClr val="bg1"/>
                </a:solidFill>
                <a:latin typeface="Arial" panose="020B0604020202020204" pitchFamily="34" charset="0"/>
                <a:cs typeface="Arial" panose="020B0604020202020204" pitchFamily="34" charset="0"/>
              </a:rPr>
              <a:t>É a probabilidade de um evento ocorrer, gerando consequências.</a:t>
            </a:r>
          </a:p>
        </p:txBody>
      </p:sp>
      <p:pic>
        <p:nvPicPr>
          <p:cNvPr id="7" name="Gráfico 6">
            <a:extLst>
              <a:ext uri="{FF2B5EF4-FFF2-40B4-BE49-F238E27FC236}">
                <a16:creationId xmlns:a16="http://schemas.microsoft.com/office/drawing/2014/main" id="{797E6E6B-7D9B-D926-DA17-0ECE3B26CBF7}"/>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l="23992" r="25401" b="17519"/>
          <a:stretch/>
        </p:blipFill>
        <p:spPr>
          <a:xfrm>
            <a:off x="793593" y="2446697"/>
            <a:ext cx="599872" cy="977677"/>
          </a:xfrm>
          <a:prstGeom prst="rect">
            <a:avLst/>
          </a:prstGeom>
        </p:spPr>
      </p:pic>
    </p:spTree>
    <p:extLst>
      <p:ext uri="{BB962C8B-B14F-4D97-AF65-F5344CB8AC3E}">
        <p14:creationId xmlns:p14="http://schemas.microsoft.com/office/powerpoint/2010/main" val="1884882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Imagem 26"/>
          <p:cNvPicPr>
            <a:picLocks noChangeAspect="1"/>
          </p:cNvPicPr>
          <p:nvPr/>
        </p:nvPicPr>
        <p:blipFill rotWithShape="1">
          <a:blip r:embed="rId3" cstate="print">
            <a:extLst>
              <a:ext uri="{28A0092B-C50C-407E-A947-70E740481C1C}">
                <a14:useLocalDpi xmlns:a14="http://schemas.microsoft.com/office/drawing/2010/main" val="0"/>
              </a:ext>
            </a:extLst>
          </a:blip>
          <a:srcRect l="472" t="15682" b="-7"/>
          <a:stretch/>
        </p:blipFill>
        <p:spPr>
          <a:xfrm>
            <a:off x="1" y="-18420"/>
            <a:ext cx="12192000" cy="6888519"/>
          </a:xfrm>
          <a:prstGeom prst="rect">
            <a:avLst/>
          </a:prstGeom>
        </p:spPr>
      </p:pic>
      <p:grpSp>
        <p:nvGrpSpPr>
          <p:cNvPr id="36" name="Agrupar 35">
            <a:extLst>
              <a:ext uri="{FF2B5EF4-FFF2-40B4-BE49-F238E27FC236}">
                <a16:creationId xmlns:a16="http://schemas.microsoft.com/office/drawing/2014/main" id="{CECE13A2-BBFD-436E-9D31-65BCF55A4C5B}"/>
              </a:ext>
            </a:extLst>
          </p:cNvPr>
          <p:cNvGrpSpPr/>
          <p:nvPr/>
        </p:nvGrpSpPr>
        <p:grpSpPr>
          <a:xfrm flipH="1">
            <a:off x="7542882" y="128283"/>
            <a:ext cx="4653056" cy="1399015"/>
            <a:chOff x="0" y="-12401"/>
            <a:chExt cx="5130794" cy="1739515"/>
          </a:xfrm>
        </p:grpSpPr>
        <p:sp>
          <p:nvSpPr>
            <p:cNvPr id="37" name="Retângulo 36">
              <a:extLst>
                <a:ext uri="{FF2B5EF4-FFF2-40B4-BE49-F238E27FC236}">
                  <a16:creationId xmlns:a16="http://schemas.microsoft.com/office/drawing/2014/main" id="{C74B7A3F-12AC-48D3-9CB9-6D057873A595}"/>
                </a:ext>
              </a:extLst>
            </p:cNvPr>
            <p:cNvSpPr/>
            <p:nvPr/>
          </p:nvSpPr>
          <p:spPr>
            <a:xfrm rot="10800000" flipH="1">
              <a:off x="0" y="-12401"/>
              <a:ext cx="3315368" cy="173951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grpSp>
          <p:nvGrpSpPr>
            <p:cNvPr id="38" name="Agrupar 37">
              <a:extLst>
                <a:ext uri="{FF2B5EF4-FFF2-40B4-BE49-F238E27FC236}">
                  <a16:creationId xmlns:a16="http://schemas.microsoft.com/office/drawing/2014/main" id="{07C5AA7E-002C-4B11-9E68-9899AE31602D}"/>
                </a:ext>
              </a:extLst>
            </p:cNvPr>
            <p:cNvGrpSpPr/>
            <p:nvPr/>
          </p:nvGrpSpPr>
          <p:grpSpPr>
            <a:xfrm rot="10800000" flipH="1">
              <a:off x="2958608" y="553801"/>
              <a:ext cx="2172186" cy="1173313"/>
              <a:chOff x="0" y="429375"/>
              <a:chExt cx="11899900" cy="6427768"/>
            </a:xfrm>
          </p:grpSpPr>
          <p:pic>
            <p:nvPicPr>
              <p:cNvPr id="40" name="Imagem 39">
                <a:extLst>
                  <a:ext uri="{FF2B5EF4-FFF2-40B4-BE49-F238E27FC236}">
                    <a16:creationId xmlns:a16="http://schemas.microsoft.com/office/drawing/2014/main" id="{349C0DA6-CBE5-4CED-9D58-E8DEB9850359}"/>
                  </a:ext>
                </a:extLst>
              </p:cNvPr>
              <p:cNvPicPr>
                <a:picLocks noChangeAspect="1"/>
              </p:cNvPicPr>
              <p:nvPr/>
            </p:nvPicPr>
            <p:blipFill>
              <a:blip r:embed="rId4" cstate="hq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rot="10800000">
                <a:off x="0" y="429375"/>
                <a:ext cx="11430000" cy="6427768"/>
              </a:xfrm>
              <a:prstGeom prst="rect">
                <a:avLst/>
              </a:prstGeom>
            </p:spPr>
          </p:pic>
          <p:sp>
            <p:nvSpPr>
              <p:cNvPr id="41" name="Retângulo 40">
                <a:extLst>
                  <a:ext uri="{FF2B5EF4-FFF2-40B4-BE49-F238E27FC236}">
                    <a16:creationId xmlns:a16="http://schemas.microsoft.com/office/drawing/2014/main" id="{F8738327-287D-42FD-80B7-AB791A5D090A}"/>
                  </a:ext>
                </a:extLst>
              </p:cNvPr>
              <p:cNvSpPr/>
              <p:nvPr/>
            </p:nvSpPr>
            <p:spPr>
              <a:xfrm>
                <a:off x="11277600" y="6028897"/>
                <a:ext cx="622300" cy="82824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grpSp>
      </p:grpSp>
      <p:grpSp>
        <p:nvGrpSpPr>
          <p:cNvPr id="7" name="Agrupar 6"/>
          <p:cNvGrpSpPr/>
          <p:nvPr/>
        </p:nvGrpSpPr>
        <p:grpSpPr>
          <a:xfrm>
            <a:off x="0" y="131239"/>
            <a:ext cx="4653056" cy="1399015"/>
            <a:chOff x="0" y="-12401"/>
            <a:chExt cx="5130794" cy="1739515"/>
          </a:xfrm>
        </p:grpSpPr>
        <p:sp>
          <p:nvSpPr>
            <p:cNvPr id="26" name="Retângulo 25"/>
            <p:cNvSpPr/>
            <p:nvPr/>
          </p:nvSpPr>
          <p:spPr>
            <a:xfrm rot="10800000" flipH="1">
              <a:off x="0" y="-12401"/>
              <a:ext cx="3315368" cy="173951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grpSp>
          <p:nvGrpSpPr>
            <p:cNvPr id="17" name="Agrupar 16"/>
            <p:cNvGrpSpPr/>
            <p:nvPr/>
          </p:nvGrpSpPr>
          <p:grpSpPr>
            <a:xfrm rot="10800000" flipH="1">
              <a:off x="2958608" y="553801"/>
              <a:ext cx="2172186" cy="1173313"/>
              <a:chOff x="0" y="429375"/>
              <a:chExt cx="11899900" cy="6427768"/>
            </a:xfrm>
          </p:grpSpPr>
          <p:pic>
            <p:nvPicPr>
              <p:cNvPr id="20" name="Imagem 19"/>
              <p:cNvPicPr>
                <a:picLocks noChangeAspect="1"/>
              </p:cNvPicPr>
              <p:nvPr/>
            </p:nvPicPr>
            <p:blipFill>
              <a:blip r:embed="rId4" cstate="hq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rot="10800000">
                <a:off x="0" y="429375"/>
                <a:ext cx="11430000" cy="6427768"/>
              </a:xfrm>
              <a:prstGeom prst="rect">
                <a:avLst/>
              </a:prstGeom>
            </p:spPr>
          </p:pic>
          <p:sp>
            <p:nvSpPr>
              <p:cNvPr id="21" name="Retângulo 20"/>
              <p:cNvSpPr/>
              <p:nvPr/>
            </p:nvSpPr>
            <p:spPr>
              <a:xfrm>
                <a:off x="11277600" y="6028897"/>
                <a:ext cx="622300" cy="82824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grpSp>
      </p:grpSp>
      <p:pic>
        <p:nvPicPr>
          <p:cNvPr id="24" name="Imagem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2400"/>
            <a:ext cx="12192000" cy="728289"/>
          </a:xfrm>
          <a:prstGeom prst="rect">
            <a:avLst/>
          </a:prstGeom>
        </p:spPr>
      </p:pic>
      <p:sp>
        <p:nvSpPr>
          <p:cNvPr id="30" name="Retângulo 29">
            <a:extLst>
              <a:ext uri="{FF2B5EF4-FFF2-40B4-BE49-F238E27FC236}">
                <a16:creationId xmlns:a16="http://schemas.microsoft.com/office/drawing/2014/main" id="{A8241B86-A4AE-4653-8E52-F0130307B1CE}"/>
              </a:ext>
            </a:extLst>
          </p:cNvPr>
          <p:cNvSpPr/>
          <p:nvPr/>
        </p:nvSpPr>
        <p:spPr>
          <a:xfrm>
            <a:off x="222755" y="799311"/>
            <a:ext cx="2983836" cy="642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defTabSz="457200" eaLnBrk="0" fontAlgn="base" hangingPunct="0">
              <a:spcBef>
                <a:spcPct val="0"/>
              </a:spcBef>
              <a:spcAft>
                <a:spcPct val="0"/>
              </a:spcAft>
            </a:pPr>
            <a:r>
              <a:rPr lang="pt-BR" sz="2000" b="1" dirty="0">
                <a:solidFill>
                  <a:srgbClr val="107F7B"/>
                </a:solidFill>
                <a:latin typeface="Arial" panose="020B0604020202020204" pitchFamily="34" charset="0"/>
                <a:cs typeface="Arial" panose="020B0604020202020204" pitchFamily="34" charset="0"/>
              </a:rPr>
              <a:t>PERIGO</a:t>
            </a:r>
            <a:endParaRPr lang="en-US" sz="2000" b="1" dirty="0">
              <a:solidFill>
                <a:srgbClr val="107F7B"/>
              </a:solidFill>
              <a:latin typeface="Arial" panose="020B0604020202020204" pitchFamily="34" charset="0"/>
              <a:cs typeface="Arial" panose="020B0604020202020204" pitchFamily="34" charset="0"/>
            </a:endParaRPr>
          </a:p>
        </p:txBody>
      </p:sp>
      <p:sp>
        <p:nvSpPr>
          <p:cNvPr id="34" name="Retângulo 33">
            <a:extLst>
              <a:ext uri="{FF2B5EF4-FFF2-40B4-BE49-F238E27FC236}">
                <a16:creationId xmlns:a16="http://schemas.microsoft.com/office/drawing/2014/main" id="{D29B559B-9C3C-4E50-95C3-3FBE911F6FB6}"/>
              </a:ext>
            </a:extLst>
          </p:cNvPr>
          <p:cNvSpPr/>
          <p:nvPr/>
        </p:nvSpPr>
        <p:spPr>
          <a:xfrm>
            <a:off x="396620" y="1726590"/>
            <a:ext cx="5292734" cy="369332"/>
          </a:xfrm>
          <a:prstGeom prst="rect">
            <a:avLst/>
          </a:prstGeom>
        </p:spPr>
        <p:txBody>
          <a:bodyPr wrap="square">
            <a:spAutoFit/>
          </a:bodyPr>
          <a:lstStyle/>
          <a:p>
            <a:pPr algn="ctr"/>
            <a:r>
              <a:rPr lang="pt-BR" b="1" dirty="0">
                <a:solidFill>
                  <a:schemeClr val="bg1"/>
                </a:solidFill>
                <a:latin typeface="Arial" panose="020B0604020202020204" pitchFamily="34" charset="0"/>
                <a:cs typeface="Arial" panose="020B0604020202020204" pitchFamily="34" charset="0"/>
              </a:rPr>
              <a:t>Condição que tem potencial de causar dano.</a:t>
            </a:r>
          </a:p>
        </p:txBody>
      </p:sp>
      <p:sp>
        <p:nvSpPr>
          <p:cNvPr id="31" name="Retângulo 30"/>
          <p:cNvSpPr/>
          <p:nvPr/>
        </p:nvSpPr>
        <p:spPr>
          <a:xfrm>
            <a:off x="396620" y="2221393"/>
            <a:ext cx="5292734" cy="3752346"/>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sp>
        <p:nvSpPr>
          <p:cNvPr id="32" name="Retângulo 31"/>
          <p:cNvSpPr/>
          <p:nvPr/>
        </p:nvSpPr>
        <p:spPr>
          <a:xfrm>
            <a:off x="6502646" y="2236747"/>
            <a:ext cx="5292734" cy="3752346"/>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t-BR" dirty="0"/>
          </a:p>
        </p:txBody>
      </p:sp>
      <p:pic>
        <p:nvPicPr>
          <p:cNvPr id="33" name="Picture 8" descr="Animation Loop GIF">
            <a:extLst>
              <a:ext uri="{FF2B5EF4-FFF2-40B4-BE49-F238E27FC236}">
                <a16:creationId xmlns:a16="http://schemas.microsoft.com/office/drawing/2014/main" id="{44E4B279-8D7D-4613-85B2-FC560C13DFC7}"/>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50" t="21435" r="1646" b="18326"/>
          <a:stretch/>
        </p:blipFill>
        <p:spPr bwMode="auto">
          <a:xfrm>
            <a:off x="584829" y="2378803"/>
            <a:ext cx="4916316" cy="3437525"/>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4" descr="Doc Brown Shock GIF by Back to the Future Trilogy">
            <a:extLst>
              <a:ext uri="{FF2B5EF4-FFF2-40B4-BE49-F238E27FC236}">
                <a16:creationId xmlns:a16="http://schemas.microsoft.com/office/drawing/2014/main" id="{2C3E40A7-7015-4392-8F71-904AD112EDAE}"/>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5357"/>
          <a:stretch/>
        </p:blipFill>
        <p:spPr bwMode="auto">
          <a:xfrm>
            <a:off x="6715997" y="2385905"/>
            <a:ext cx="4866033" cy="3454030"/>
          </a:xfrm>
          <a:prstGeom prst="rect">
            <a:avLst/>
          </a:prstGeom>
          <a:noFill/>
          <a:extLst>
            <a:ext uri="{909E8E84-426E-40DD-AFC4-6F175D3DCCD1}">
              <a14:hiddenFill xmlns:a14="http://schemas.microsoft.com/office/drawing/2010/main">
                <a:solidFill>
                  <a:srgbClr val="FFFFFF"/>
                </a:solidFill>
              </a14:hiddenFill>
            </a:ext>
          </a:extLst>
        </p:spPr>
      </p:pic>
      <p:sp>
        <p:nvSpPr>
          <p:cNvPr id="48" name="Retângulo 47">
            <a:extLst>
              <a:ext uri="{FF2B5EF4-FFF2-40B4-BE49-F238E27FC236}">
                <a16:creationId xmlns:a16="http://schemas.microsoft.com/office/drawing/2014/main" id="{D9CE6B8F-370A-40AD-A2F9-6637D127550E}"/>
              </a:ext>
            </a:extLst>
          </p:cNvPr>
          <p:cNvSpPr/>
          <p:nvPr/>
        </p:nvSpPr>
        <p:spPr>
          <a:xfrm>
            <a:off x="9000724" y="799311"/>
            <a:ext cx="2983836" cy="642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defTabSz="457200" eaLnBrk="0" fontAlgn="base" hangingPunct="0">
              <a:spcBef>
                <a:spcPct val="0"/>
              </a:spcBef>
              <a:spcAft>
                <a:spcPct val="0"/>
              </a:spcAft>
            </a:pPr>
            <a:r>
              <a:rPr lang="pt-BR" sz="2000" b="1" dirty="0">
                <a:solidFill>
                  <a:srgbClr val="107F7B"/>
                </a:solidFill>
                <a:latin typeface="Arial" panose="020B0604020202020204" pitchFamily="34" charset="0"/>
                <a:cs typeface="Arial" panose="020B0604020202020204" pitchFamily="34" charset="0"/>
              </a:rPr>
              <a:t>RISCO</a:t>
            </a:r>
            <a:endParaRPr lang="en-US" sz="2000" b="1" dirty="0">
              <a:solidFill>
                <a:srgbClr val="107F7B"/>
              </a:solidFill>
              <a:latin typeface="Arial" panose="020B0604020202020204" pitchFamily="34" charset="0"/>
              <a:cs typeface="Arial" panose="020B0604020202020204" pitchFamily="34" charset="0"/>
            </a:endParaRPr>
          </a:p>
        </p:txBody>
      </p:sp>
      <p:sp>
        <p:nvSpPr>
          <p:cNvPr id="51" name="Retângulo 50">
            <a:extLst>
              <a:ext uri="{FF2B5EF4-FFF2-40B4-BE49-F238E27FC236}">
                <a16:creationId xmlns:a16="http://schemas.microsoft.com/office/drawing/2014/main" id="{A5FC3757-C5F0-4D42-9264-CA64AA39D0E8}"/>
              </a:ext>
            </a:extLst>
          </p:cNvPr>
          <p:cNvSpPr/>
          <p:nvPr/>
        </p:nvSpPr>
        <p:spPr>
          <a:xfrm>
            <a:off x="6497139" y="1726590"/>
            <a:ext cx="5292732" cy="369332"/>
          </a:xfrm>
          <a:prstGeom prst="rect">
            <a:avLst/>
          </a:prstGeom>
        </p:spPr>
        <p:txBody>
          <a:bodyPr wrap="square">
            <a:spAutoFit/>
          </a:bodyPr>
          <a:lstStyle/>
          <a:p>
            <a:pPr algn="ctr"/>
            <a:r>
              <a:rPr lang="pt-BR" b="1" dirty="0">
                <a:solidFill>
                  <a:schemeClr val="bg1"/>
                </a:solidFill>
                <a:latin typeface="Arial" panose="020B0604020202020204" pitchFamily="34" charset="0"/>
                <a:cs typeface="Arial" panose="020B0604020202020204" pitchFamily="34" charset="0"/>
              </a:rPr>
              <a:t>É a possibilidade de ocorrência do perigo.</a:t>
            </a:r>
          </a:p>
        </p:txBody>
      </p:sp>
      <p:sp>
        <p:nvSpPr>
          <p:cNvPr id="52" name="Retângulo 51">
            <a:extLst>
              <a:ext uri="{FF2B5EF4-FFF2-40B4-BE49-F238E27FC236}">
                <a16:creationId xmlns:a16="http://schemas.microsoft.com/office/drawing/2014/main" id="{8738E10D-60BC-4161-8E5B-112262702E02}"/>
              </a:ext>
            </a:extLst>
          </p:cNvPr>
          <p:cNvSpPr/>
          <p:nvPr/>
        </p:nvSpPr>
        <p:spPr>
          <a:xfrm>
            <a:off x="396620" y="6123649"/>
            <a:ext cx="5292734" cy="369332"/>
          </a:xfrm>
          <a:prstGeom prst="rect">
            <a:avLst/>
          </a:prstGeom>
        </p:spPr>
        <p:txBody>
          <a:bodyPr wrap="square">
            <a:spAutoFit/>
          </a:bodyPr>
          <a:lstStyle/>
          <a:p>
            <a:pPr algn="ctr"/>
            <a:r>
              <a:rPr lang="pt-BR" b="1" dirty="0">
                <a:solidFill>
                  <a:schemeClr val="bg1"/>
                </a:solidFill>
                <a:latin typeface="Arial" panose="020B0604020202020204" pitchFamily="34" charset="0"/>
                <a:cs typeface="Arial" panose="020B0604020202020204" pitchFamily="34" charset="0"/>
              </a:rPr>
              <a:t>É a fonte do risco.</a:t>
            </a:r>
          </a:p>
        </p:txBody>
      </p:sp>
      <p:sp>
        <p:nvSpPr>
          <p:cNvPr id="53" name="Retângulo 52">
            <a:extLst>
              <a:ext uri="{FF2B5EF4-FFF2-40B4-BE49-F238E27FC236}">
                <a16:creationId xmlns:a16="http://schemas.microsoft.com/office/drawing/2014/main" id="{EC4B7695-976D-4E30-AC3F-B803534D26F4}"/>
              </a:ext>
            </a:extLst>
          </p:cNvPr>
          <p:cNvSpPr/>
          <p:nvPr/>
        </p:nvSpPr>
        <p:spPr>
          <a:xfrm>
            <a:off x="6497139" y="6123649"/>
            <a:ext cx="5292733" cy="369332"/>
          </a:xfrm>
          <a:prstGeom prst="rect">
            <a:avLst/>
          </a:prstGeom>
        </p:spPr>
        <p:txBody>
          <a:bodyPr wrap="square">
            <a:spAutoFit/>
          </a:bodyPr>
          <a:lstStyle/>
          <a:p>
            <a:pPr algn="ctr"/>
            <a:r>
              <a:rPr lang="pt-BR" b="1" dirty="0">
                <a:solidFill>
                  <a:schemeClr val="bg1"/>
                </a:solidFill>
                <a:latin typeface="Arial" panose="020B0604020202020204" pitchFamily="34" charset="0"/>
                <a:cs typeface="Arial" panose="020B0604020202020204" pitchFamily="34" charset="0"/>
              </a:rPr>
              <a:t>É o resultado da exposição ao perigo.</a:t>
            </a:r>
          </a:p>
        </p:txBody>
      </p:sp>
    </p:spTree>
    <p:extLst>
      <p:ext uri="{BB962C8B-B14F-4D97-AF65-F5344CB8AC3E}">
        <p14:creationId xmlns:p14="http://schemas.microsoft.com/office/powerpoint/2010/main" val="4920632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35759</TotalTime>
  <Words>11606</Words>
  <Application>Microsoft Office PowerPoint</Application>
  <PresentationFormat>Widescreen</PresentationFormat>
  <Paragraphs>1138</Paragraphs>
  <Slides>70</Slides>
  <Notes>68</Notes>
  <HiddenSlides>0</HiddenSlides>
  <MMClips>0</MMClips>
  <ScaleCrop>false</ScaleCrop>
  <HeadingPairs>
    <vt:vector size="8" baseType="variant">
      <vt:variant>
        <vt:lpstr>Fontes usadas</vt:lpstr>
      </vt:variant>
      <vt:variant>
        <vt:i4>10</vt:i4>
      </vt:variant>
      <vt:variant>
        <vt:lpstr>Tema</vt:lpstr>
      </vt:variant>
      <vt:variant>
        <vt:i4>2</vt:i4>
      </vt:variant>
      <vt:variant>
        <vt:lpstr>Servidores OLE inseridos</vt:lpstr>
      </vt:variant>
      <vt:variant>
        <vt:i4>2</vt:i4>
      </vt:variant>
      <vt:variant>
        <vt:lpstr>Títulos de slides</vt:lpstr>
      </vt:variant>
      <vt:variant>
        <vt:i4>70</vt:i4>
      </vt:variant>
    </vt:vector>
  </HeadingPairs>
  <TitlesOfParts>
    <vt:vector size="84" baseType="lpstr">
      <vt:lpstr>Arial</vt:lpstr>
      <vt:lpstr>Calibri</vt:lpstr>
      <vt:lpstr>Calibri Light</vt:lpstr>
      <vt:lpstr>Gill Sans</vt:lpstr>
      <vt:lpstr>Golden Youth Script</vt:lpstr>
      <vt:lpstr>MyriadPro-Regular</vt:lpstr>
      <vt:lpstr>Symbol</vt:lpstr>
      <vt:lpstr>Vale Sans</vt:lpstr>
      <vt:lpstr>Wingdings</vt:lpstr>
      <vt:lpstr>Work Sans</vt:lpstr>
      <vt:lpstr>Tema do Office</vt:lpstr>
      <vt:lpstr>1_Tema do Office</vt:lpstr>
      <vt:lpstr>think-cell Slide</vt:lpstr>
      <vt:lpstr>Worksheet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Ana Caroline Olinda;HSM</dc:creator>
  <cp:lastModifiedBy>Pamella Cerqueira</cp:lastModifiedBy>
  <cp:revision>202</cp:revision>
  <dcterms:created xsi:type="dcterms:W3CDTF">2022-05-20T18:18:12Z</dcterms:created>
  <dcterms:modified xsi:type="dcterms:W3CDTF">2023-02-01T12:08:42Z</dcterms:modified>
</cp:coreProperties>
</file>