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08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0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824885"/>
            <a:ext cx="2754075" cy="1754776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2647331"/>
            <a:ext cx="2430066" cy="1216909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70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268350"/>
            <a:ext cx="698644" cy="427143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268350"/>
            <a:ext cx="2055431" cy="427143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1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256579"/>
            <a:ext cx="2794576" cy="2096630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3373044"/>
            <a:ext cx="2794576" cy="1102568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89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268351"/>
            <a:ext cx="2794576" cy="97422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235577"/>
            <a:ext cx="137070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1841114"/>
            <a:ext cx="137070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235577"/>
            <a:ext cx="137745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1841114"/>
            <a:ext cx="137745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44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57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5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725713"/>
            <a:ext cx="1640295" cy="3581889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725713"/>
            <a:ext cx="1640295" cy="3581889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9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268351"/>
            <a:ext cx="279457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1341750"/>
            <a:ext cx="279457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4671625"/>
            <a:ext cx="10935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6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0CBD2E6-8CA0-D8B5-C263-45B225CA4E9B}"/>
              </a:ext>
            </a:extLst>
          </p:cNvPr>
          <p:cNvSpPr/>
          <p:nvPr/>
        </p:nvSpPr>
        <p:spPr>
          <a:xfrm>
            <a:off x="0" y="0"/>
            <a:ext cx="3240088" cy="5040313"/>
          </a:xfrm>
          <a:prstGeom prst="rect">
            <a:avLst/>
          </a:prstGeom>
          <a:solidFill>
            <a:srgbClr val="55555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7D3F55F-9A46-4513-9E57-AAF6C064F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523"/>
            <a:ext cx="3240088" cy="48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96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Ibrahim (Fabiana)</dc:creator>
  <cp:lastModifiedBy>Fabiana Ibrahim (Fabiana)</cp:lastModifiedBy>
  <cp:revision>3</cp:revision>
  <dcterms:created xsi:type="dcterms:W3CDTF">2023-07-24T15:21:54Z</dcterms:created>
  <dcterms:modified xsi:type="dcterms:W3CDTF">2023-07-24T15:27:45Z</dcterms:modified>
</cp:coreProperties>
</file>