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4008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7" y="824885"/>
            <a:ext cx="2754075" cy="1754776"/>
          </a:xfrm>
        </p:spPr>
        <p:txBody>
          <a:bodyPr anchor="b"/>
          <a:lstStyle>
            <a:lvl1pPr algn="ctr"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2647331"/>
            <a:ext cx="2430066" cy="1216909"/>
          </a:xfrm>
        </p:spPr>
        <p:txBody>
          <a:bodyPr/>
          <a:lstStyle>
            <a:lvl1pPr marL="0" indent="0" algn="ctr">
              <a:buNone/>
              <a:defRPr sz="850"/>
            </a:lvl1pPr>
            <a:lvl2pPr marL="161986" indent="0" algn="ctr">
              <a:buNone/>
              <a:defRPr sz="709"/>
            </a:lvl2pPr>
            <a:lvl3pPr marL="323972" indent="0" algn="ctr">
              <a:buNone/>
              <a:defRPr sz="638"/>
            </a:lvl3pPr>
            <a:lvl4pPr marL="485958" indent="0" algn="ctr">
              <a:buNone/>
              <a:defRPr sz="567"/>
            </a:lvl4pPr>
            <a:lvl5pPr marL="647944" indent="0" algn="ctr">
              <a:buNone/>
              <a:defRPr sz="567"/>
            </a:lvl5pPr>
            <a:lvl6pPr marL="809930" indent="0" algn="ctr">
              <a:buNone/>
              <a:defRPr sz="567"/>
            </a:lvl6pPr>
            <a:lvl7pPr marL="971916" indent="0" algn="ctr">
              <a:buNone/>
              <a:defRPr sz="567"/>
            </a:lvl7pPr>
            <a:lvl8pPr marL="1133902" indent="0" algn="ctr">
              <a:buNone/>
              <a:defRPr sz="567"/>
            </a:lvl8pPr>
            <a:lvl9pPr marL="1295888" indent="0" algn="ctr">
              <a:buNone/>
              <a:defRPr sz="56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6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70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268350"/>
            <a:ext cx="698644" cy="427143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268350"/>
            <a:ext cx="2055431" cy="427143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12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9" y="1256579"/>
            <a:ext cx="2794576" cy="2096630"/>
          </a:xfrm>
        </p:spPr>
        <p:txBody>
          <a:bodyPr anchor="b"/>
          <a:lstStyle>
            <a:lvl1pPr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9" y="3373044"/>
            <a:ext cx="2794576" cy="1102568"/>
          </a:xfrm>
        </p:spPr>
        <p:txBody>
          <a:bodyPr/>
          <a:lstStyle>
            <a:lvl1pPr marL="0" indent="0">
              <a:buNone/>
              <a:defRPr sz="850">
                <a:solidFill>
                  <a:schemeClr val="tx1"/>
                </a:solidFill>
              </a:defRPr>
            </a:lvl1pPr>
            <a:lvl2pPr marL="161986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2pPr>
            <a:lvl3pPr marL="323972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3pPr>
            <a:lvl4pPr marL="48595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4pPr>
            <a:lvl5pPr marL="647944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5pPr>
            <a:lvl6pPr marL="80993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6pPr>
            <a:lvl7pPr marL="97191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7pPr>
            <a:lvl8pPr marL="1133902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8pPr>
            <a:lvl9pPr marL="129588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89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268351"/>
            <a:ext cx="2794576" cy="97422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1235577"/>
            <a:ext cx="137070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1841114"/>
            <a:ext cx="137070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1235577"/>
            <a:ext cx="137745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1841114"/>
            <a:ext cx="137745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44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57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95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725713"/>
            <a:ext cx="1640295" cy="3581889"/>
          </a:xfrm>
        </p:spPr>
        <p:txBody>
          <a:bodyPr/>
          <a:lstStyle>
            <a:lvl1pPr>
              <a:defRPr sz="1134"/>
            </a:lvl1pPr>
            <a:lvl2pPr>
              <a:defRPr sz="992"/>
            </a:lvl2pPr>
            <a:lvl3pPr>
              <a:defRPr sz="850"/>
            </a:lvl3pPr>
            <a:lvl4pPr>
              <a:defRPr sz="709"/>
            </a:lvl4pPr>
            <a:lvl5pPr>
              <a:defRPr sz="709"/>
            </a:lvl5pPr>
            <a:lvl6pPr>
              <a:defRPr sz="709"/>
            </a:lvl6pPr>
            <a:lvl7pPr>
              <a:defRPr sz="709"/>
            </a:lvl7pPr>
            <a:lvl8pPr>
              <a:defRPr sz="709"/>
            </a:lvl8pPr>
            <a:lvl9pPr>
              <a:defRPr sz="70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61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725713"/>
            <a:ext cx="1640295" cy="3581889"/>
          </a:xfrm>
        </p:spPr>
        <p:txBody>
          <a:bodyPr anchor="t"/>
          <a:lstStyle>
            <a:lvl1pPr marL="0" indent="0">
              <a:buNone/>
              <a:defRPr sz="1134"/>
            </a:lvl1pPr>
            <a:lvl2pPr marL="161986" indent="0">
              <a:buNone/>
              <a:defRPr sz="992"/>
            </a:lvl2pPr>
            <a:lvl3pPr marL="323972" indent="0">
              <a:buNone/>
              <a:defRPr sz="850"/>
            </a:lvl3pPr>
            <a:lvl4pPr marL="485958" indent="0">
              <a:buNone/>
              <a:defRPr sz="709"/>
            </a:lvl4pPr>
            <a:lvl5pPr marL="647944" indent="0">
              <a:buNone/>
              <a:defRPr sz="709"/>
            </a:lvl5pPr>
            <a:lvl6pPr marL="809930" indent="0">
              <a:buNone/>
              <a:defRPr sz="709"/>
            </a:lvl6pPr>
            <a:lvl7pPr marL="971916" indent="0">
              <a:buNone/>
              <a:defRPr sz="709"/>
            </a:lvl7pPr>
            <a:lvl8pPr marL="1133902" indent="0">
              <a:buNone/>
              <a:defRPr sz="709"/>
            </a:lvl8pPr>
            <a:lvl9pPr marL="1295888" indent="0">
              <a:buNone/>
              <a:defRPr sz="70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94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268351"/>
            <a:ext cx="279457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1341750"/>
            <a:ext cx="279457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C0A1-2B2D-4AB8-A55B-5A8A2F4B100D}" type="datetimeFigureOut">
              <a:rPr lang="pt-BR" smtClean="0"/>
              <a:t>03/10/2023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4671625"/>
            <a:ext cx="10935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64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72" rtl="0" eaLnBrk="1" latinLnBrk="0" hangingPunct="1">
        <a:lnSpc>
          <a:spcPct val="90000"/>
        </a:lnSpc>
        <a:spcBef>
          <a:spcPct val="0"/>
        </a:spcBef>
        <a:buNone/>
        <a:defRPr sz="1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3" indent="-80993" algn="l" defTabSz="3239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4297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0496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6695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728937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90923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0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21489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37688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2pPr>
      <a:lvl3pPr marL="32397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3pPr>
      <a:lvl4pPr marL="48595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647944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0993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97191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0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29588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0CBD2E6-8CA0-D8B5-C263-45B225CA4E9B}"/>
              </a:ext>
            </a:extLst>
          </p:cNvPr>
          <p:cNvSpPr/>
          <p:nvPr/>
        </p:nvSpPr>
        <p:spPr>
          <a:xfrm>
            <a:off x="0" y="0"/>
            <a:ext cx="3240088" cy="5040313"/>
          </a:xfrm>
          <a:prstGeom prst="rect">
            <a:avLst/>
          </a:prstGeom>
          <a:solidFill>
            <a:srgbClr val="55555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B04341B0-3F4C-DA0E-991D-BE33CA60E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761"/>
            <a:ext cx="3240088" cy="486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96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Ibrahim (Fabiana)</dc:creator>
  <cp:lastModifiedBy>Fabiana Ibrahim (Fabiana)</cp:lastModifiedBy>
  <cp:revision>2</cp:revision>
  <dcterms:created xsi:type="dcterms:W3CDTF">2023-07-24T15:21:54Z</dcterms:created>
  <dcterms:modified xsi:type="dcterms:W3CDTF">2023-10-03T16:39:29Z</dcterms:modified>
</cp:coreProperties>
</file>