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tags/tag4.xml" ContentType="application/vnd.openxmlformats-officedocument.presentationml.tags+xml"/>
  <Override PartName="/ppt/tags/tag3.xml" ContentType="application/vnd.openxmlformats-officedocument.presentationml.tags+xml"/>
  <Override PartName="/ppt/tags/tag2.xml" ContentType="application/vnd.openxmlformats-officedocument.presentationml.tags+xml"/>
  <Override PartName="/ppt/revisionInfo.xml" ContentType="application/vnd.ms-powerpoint.revisioninfo+xml"/>
  <Override PartName="/ppt/tags/tag1.xml" ContentType="application/vnd.openxmlformats-officedocument.presentationml.tag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6"/>
  </p:notesMasterIdLst>
  <p:sldIdLst>
    <p:sldId id="1125" r:id="rId5"/>
    <p:sldId id="1127" r:id="rId6"/>
    <p:sldId id="1130" r:id="rId7"/>
    <p:sldId id="894" r:id="rId8"/>
    <p:sldId id="1128" r:id="rId9"/>
    <p:sldId id="1129" r:id="rId10"/>
    <p:sldId id="1119" r:id="rId11"/>
    <p:sldId id="1118" r:id="rId12"/>
    <p:sldId id="1120" r:id="rId13"/>
    <p:sldId id="872" r:id="rId14"/>
    <p:sldId id="874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476C17-9755-4519-B1CF-BE39865D36E3}" v="5" dt="2024-04-11T21:25:35.8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ustomXml" Target="../customXml/item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B2531-1DD0-4427-BF87-603521F84CE8}" type="datetimeFigureOut">
              <a:rPr lang="pt-BR" smtClean="0"/>
              <a:t>17/04/2024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52C8ED-29F5-485E-821E-CA0705DD0E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1873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Espaço Reservado para Imagem de Slide 1">
            <a:extLst>
              <a:ext uri="{FF2B5EF4-FFF2-40B4-BE49-F238E27FC236}">
                <a16:creationId xmlns:a16="http://schemas.microsoft.com/office/drawing/2014/main" id="{DCC2017B-29EA-491F-A0FA-E280C66414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685800"/>
            <a:ext cx="6096000" cy="3429000"/>
          </a:xfrm>
          <a:ln/>
        </p:spPr>
      </p:sp>
      <p:sp>
        <p:nvSpPr>
          <p:cNvPr id="129027" name="Espaço Reservado para Anotações 2">
            <a:extLst>
              <a:ext uri="{FF2B5EF4-FFF2-40B4-BE49-F238E27FC236}">
                <a16:creationId xmlns:a16="http://schemas.microsoft.com/office/drawing/2014/main" id="{2F3578AD-E52D-4591-A9A2-1E4D20F90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9028" name="Espaço Reservado para Número de Slide 3">
            <a:extLst>
              <a:ext uri="{FF2B5EF4-FFF2-40B4-BE49-F238E27FC236}">
                <a16:creationId xmlns:a16="http://schemas.microsoft.com/office/drawing/2014/main" id="{B04F7FA8-C46C-4CCA-895E-189BD9F12A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97AA8F-E159-4A4A-AC6F-FB4C56D3CD0E}" type="slidenum">
              <a:rPr kumimoji="0" lang="en-US" altLang="pt-BR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pt-BR" sz="1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986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4B4B236-54C7-43D2-B0D1-FB4FE88A9613}" type="slidenum">
              <a:rPr kumimoji="0" lang="en-US" altLang="pt-BR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pt-BR" sz="1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35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4B4B236-54C7-43D2-B0D1-FB4FE88A9613}" type="slidenum">
              <a:rPr kumimoji="0" lang="en-US" altLang="pt-BR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pt-BR" sz="1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399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oleObject" Target="../embeddings/oleObject3.bin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3" descr="vale_c_sm">
            <a:extLst>
              <a:ext uri="{FF2B5EF4-FFF2-40B4-BE49-F238E27FC236}">
                <a16:creationId xmlns:a16="http://schemas.microsoft.com/office/drawing/2014/main" id="{673F647C-8DDB-4B2E-B881-5543012B62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4533" y="280988"/>
            <a:ext cx="3194051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6" descr="Vale_violet_small_cover">
            <a:extLst>
              <a:ext uri="{FF2B5EF4-FFF2-40B4-BE49-F238E27FC236}">
                <a16:creationId xmlns:a16="http://schemas.microsoft.com/office/drawing/2014/main" id="{A7916F5B-0CBE-4BFC-AA6E-0163FB40F8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75101"/>
            <a:ext cx="12194117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9967" y="3076576"/>
            <a:ext cx="7080251" cy="588963"/>
          </a:xfrm>
        </p:spPr>
        <p:txBody>
          <a:bodyPr/>
          <a:lstStyle>
            <a:lvl1pPr>
              <a:lnSpc>
                <a:spcPct val="50000"/>
              </a:lnSpc>
              <a:spcBef>
                <a:spcPct val="60000"/>
              </a:spcBef>
              <a:defRPr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Clique para </a:t>
            </a:r>
            <a:r>
              <a:rPr lang="en-US" err="1"/>
              <a:t>editar</a:t>
            </a:r>
            <a:r>
              <a:rPr lang="en-US"/>
              <a:t> o </a:t>
            </a:r>
            <a:r>
              <a:rPr lang="en-US" err="1"/>
              <a:t>estilo</a:t>
            </a:r>
            <a:r>
              <a:rPr lang="en-US"/>
              <a:t> do </a:t>
            </a:r>
            <a:r>
              <a:rPr lang="en-US" err="1"/>
              <a:t>subtítulo</a:t>
            </a:r>
            <a:r>
              <a:rPr lang="en-US"/>
              <a:t> </a:t>
            </a:r>
            <a:r>
              <a:rPr lang="en-US" err="1"/>
              <a:t>mestre</a:t>
            </a:r>
            <a:endParaRPr lang="en-US"/>
          </a:p>
        </p:txBody>
      </p:sp>
      <p:sp>
        <p:nvSpPr>
          <p:cNvPr id="19502" name="Rectangle 46"/>
          <p:cNvSpPr>
            <a:spLocks noGrp="1" noChangeArrowheads="1"/>
          </p:cNvSpPr>
          <p:nvPr>
            <p:ph type="ctrTitle" sz="quarter"/>
          </p:nvPr>
        </p:nvSpPr>
        <p:spPr>
          <a:xfrm>
            <a:off x="541867" y="1793875"/>
            <a:ext cx="10363200" cy="1143000"/>
          </a:xfrm>
        </p:spPr>
        <p:txBody>
          <a:bodyPr/>
          <a:lstStyle>
            <a:lvl1pPr>
              <a:defRPr sz="4600" b="0">
                <a:solidFill>
                  <a:schemeClr val="tx2"/>
                </a:solidFill>
              </a:defRPr>
            </a:lvl1pPr>
          </a:lstStyle>
          <a:p>
            <a:r>
              <a:rPr lang="en-US"/>
              <a:t>Clique para </a:t>
            </a:r>
            <a:r>
              <a:rPr lang="en-US" err="1"/>
              <a:t>editar</a:t>
            </a:r>
            <a:r>
              <a:rPr lang="en-US"/>
              <a:t> o </a:t>
            </a:r>
            <a:r>
              <a:rPr lang="en-US" err="1"/>
              <a:t>estilo</a:t>
            </a:r>
            <a:r>
              <a:rPr lang="en-US"/>
              <a:t> do </a:t>
            </a:r>
            <a:r>
              <a:rPr lang="en-US" err="1"/>
              <a:t>título</a:t>
            </a:r>
            <a:r>
              <a:rPr lang="en-US"/>
              <a:t> </a:t>
            </a:r>
            <a:r>
              <a:rPr lang="en-US" err="1"/>
              <a:t>mestre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6070A0-9A2B-4EFE-92CB-E671F800A0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579968" y="422276"/>
            <a:ext cx="1680633" cy="309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34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 para </a:t>
            </a:r>
            <a:r>
              <a:rPr lang="en-US" err="1"/>
              <a:t>editar</a:t>
            </a:r>
            <a:r>
              <a:rPr lang="en-US"/>
              <a:t> o </a:t>
            </a:r>
            <a:r>
              <a:rPr lang="en-US" err="1"/>
              <a:t>estilo</a:t>
            </a:r>
            <a:r>
              <a:rPr lang="en-US"/>
              <a:t> do </a:t>
            </a:r>
            <a:r>
              <a:rPr lang="en-US" err="1"/>
              <a:t>título</a:t>
            </a:r>
            <a:r>
              <a:rPr lang="en-US"/>
              <a:t> </a:t>
            </a:r>
            <a:r>
              <a:rPr lang="en-US" err="1"/>
              <a:t>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Clique para </a:t>
            </a:r>
            <a:r>
              <a:rPr lang="en-US" err="1"/>
              <a:t>editar</a:t>
            </a:r>
            <a:r>
              <a:rPr lang="en-US"/>
              <a:t> </a:t>
            </a:r>
            <a:r>
              <a:rPr lang="en-US" err="1"/>
              <a:t>os</a:t>
            </a:r>
            <a:r>
              <a:rPr lang="en-US"/>
              <a:t> </a:t>
            </a:r>
            <a:r>
              <a:rPr lang="en-US" err="1"/>
              <a:t>estilos</a:t>
            </a:r>
            <a:r>
              <a:rPr lang="en-US"/>
              <a:t> do </a:t>
            </a:r>
            <a:r>
              <a:rPr lang="en-US" err="1"/>
              <a:t>texto</a:t>
            </a:r>
            <a:r>
              <a:rPr lang="en-US"/>
              <a:t> </a:t>
            </a:r>
            <a:r>
              <a:rPr lang="en-US" err="1"/>
              <a:t>mestre</a:t>
            </a:r>
            <a:endParaRPr lang="en-US"/>
          </a:p>
          <a:p>
            <a:pPr lvl="1"/>
            <a:r>
              <a:rPr lang="en-US"/>
              <a:t>Segundo </a:t>
            </a:r>
            <a:r>
              <a:rPr lang="en-US" err="1"/>
              <a:t>nível</a:t>
            </a:r>
            <a:endParaRPr lang="en-US"/>
          </a:p>
          <a:p>
            <a:pPr lvl="2"/>
            <a:r>
              <a:rPr lang="en-US" err="1"/>
              <a:t>Terceiro</a:t>
            </a:r>
            <a:r>
              <a:rPr lang="en-US"/>
              <a:t> </a:t>
            </a:r>
            <a:r>
              <a:rPr lang="en-US" err="1"/>
              <a:t>nível</a:t>
            </a:r>
            <a:endParaRPr lang="en-US"/>
          </a:p>
          <a:p>
            <a:pPr lvl="3"/>
            <a:r>
              <a:rPr lang="en-US"/>
              <a:t>Quarto </a:t>
            </a:r>
            <a:r>
              <a:rPr lang="en-US" err="1"/>
              <a:t>nível</a:t>
            </a:r>
            <a:endParaRPr lang="en-US"/>
          </a:p>
          <a:p>
            <a:pPr lvl="4"/>
            <a:r>
              <a:rPr lang="en-US"/>
              <a:t>Quinto </a:t>
            </a:r>
            <a:r>
              <a:rPr lang="en-US" err="1"/>
              <a:t>nível</a:t>
            </a: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14EAA70-F5A5-408A-9367-CFC8579FC09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5BBA6-4A00-480F-8EC8-C28FC30416B0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514350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54017" y="115889"/>
            <a:ext cx="2758016" cy="6054725"/>
          </a:xfrm>
        </p:spPr>
        <p:txBody>
          <a:bodyPr vert="eaVert"/>
          <a:lstStyle/>
          <a:p>
            <a:r>
              <a:rPr lang="en-US"/>
              <a:t>Clique para </a:t>
            </a:r>
            <a:r>
              <a:rPr lang="en-US" err="1"/>
              <a:t>editar</a:t>
            </a:r>
            <a:r>
              <a:rPr lang="en-US"/>
              <a:t> o </a:t>
            </a:r>
            <a:r>
              <a:rPr lang="en-US" err="1"/>
              <a:t>estilo</a:t>
            </a:r>
            <a:r>
              <a:rPr lang="en-US"/>
              <a:t> do </a:t>
            </a:r>
            <a:r>
              <a:rPr lang="en-US" err="1"/>
              <a:t>título</a:t>
            </a:r>
            <a:r>
              <a:rPr lang="en-US"/>
              <a:t> </a:t>
            </a:r>
            <a:r>
              <a:rPr lang="en-US" err="1"/>
              <a:t>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9967" y="115889"/>
            <a:ext cx="8070851" cy="6054725"/>
          </a:xfrm>
        </p:spPr>
        <p:txBody>
          <a:bodyPr vert="eaVert"/>
          <a:lstStyle/>
          <a:p>
            <a:pPr lvl="0"/>
            <a:r>
              <a:rPr lang="en-US"/>
              <a:t>Clique para </a:t>
            </a:r>
            <a:r>
              <a:rPr lang="en-US" err="1"/>
              <a:t>editar</a:t>
            </a:r>
            <a:r>
              <a:rPr lang="en-US"/>
              <a:t> </a:t>
            </a:r>
            <a:r>
              <a:rPr lang="en-US" err="1"/>
              <a:t>os</a:t>
            </a:r>
            <a:r>
              <a:rPr lang="en-US"/>
              <a:t> </a:t>
            </a:r>
            <a:r>
              <a:rPr lang="en-US" err="1"/>
              <a:t>estilos</a:t>
            </a:r>
            <a:r>
              <a:rPr lang="en-US"/>
              <a:t> do </a:t>
            </a:r>
            <a:r>
              <a:rPr lang="en-US" err="1"/>
              <a:t>texto</a:t>
            </a:r>
            <a:r>
              <a:rPr lang="en-US"/>
              <a:t> </a:t>
            </a:r>
            <a:r>
              <a:rPr lang="en-US" err="1"/>
              <a:t>mestre</a:t>
            </a:r>
            <a:endParaRPr lang="en-US"/>
          </a:p>
          <a:p>
            <a:pPr lvl="1"/>
            <a:r>
              <a:rPr lang="en-US"/>
              <a:t>Segundo </a:t>
            </a:r>
            <a:r>
              <a:rPr lang="en-US" err="1"/>
              <a:t>nível</a:t>
            </a:r>
            <a:endParaRPr lang="en-US"/>
          </a:p>
          <a:p>
            <a:pPr lvl="2"/>
            <a:r>
              <a:rPr lang="en-US" err="1"/>
              <a:t>Terceiro</a:t>
            </a:r>
            <a:r>
              <a:rPr lang="en-US"/>
              <a:t> </a:t>
            </a:r>
            <a:r>
              <a:rPr lang="en-US" err="1"/>
              <a:t>nível</a:t>
            </a:r>
            <a:endParaRPr lang="en-US"/>
          </a:p>
          <a:p>
            <a:pPr lvl="3"/>
            <a:r>
              <a:rPr lang="en-US"/>
              <a:t>Quarto </a:t>
            </a:r>
            <a:r>
              <a:rPr lang="en-US" err="1"/>
              <a:t>nível</a:t>
            </a:r>
            <a:endParaRPr lang="en-US"/>
          </a:p>
          <a:p>
            <a:pPr lvl="4"/>
            <a:r>
              <a:rPr lang="en-US"/>
              <a:t>Quinto </a:t>
            </a:r>
            <a:r>
              <a:rPr lang="en-US" err="1"/>
              <a:t>nível</a:t>
            </a: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A135735-3A98-4EE4-8FB1-9EBA2CC5E2C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15A81-BE03-410B-82E9-59F162AB0DF8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900251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visória SEM Foto_1opçãodec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1" hidden="1">
            <a:extLst>
              <a:ext uri="{FF2B5EF4-FFF2-40B4-BE49-F238E27FC236}">
                <a16:creationId xmlns:a16="http://schemas.microsoft.com/office/drawing/2014/main" id="{7C2E02A5-4200-48C0-8BB8-8C073F212C3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 do think-cell" r:id="rId3" imgW="360" imgH="360" progId="TCLayout.ActiveDocument.1">
                  <p:embed/>
                </p:oleObj>
              </mc:Choice>
              <mc:Fallback>
                <p:oleObj name="Slide do think-cell" r:id="rId3" imgW="360" imgH="360" progId="TCLayout.ActiveDocument.1">
                  <p:embed/>
                  <p:pic>
                    <p:nvPicPr>
                      <p:cNvPr id="4" name="Objeto 1" hidden="1">
                        <a:extLst>
                          <a:ext uri="{FF2B5EF4-FFF2-40B4-BE49-F238E27FC236}">
                            <a16:creationId xmlns:a16="http://schemas.microsoft.com/office/drawing/2014/main" id="{7C2E02A5-4200-48C0-8BB8-8C073F212C3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74" descr="vale_c_sm">
            <a:extLst>
              <a:ext uri="{FF2B5EF4-FFF2-40B4-BE49-F238E27FC236}">
                <a16:creationId xmlns:a16="http://schemas.microsoft.com/office/drawing/2014/main" id="{01579583-C76B-4D9A-88F6-7CE97B6E63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5401" y="6234114"/>
            <a:ext cx="1595967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3015EAAE-357C-43BC-BFB1-B3689E69976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7E7A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89556" y="-48056"/>
            <a:ext cx="5195869" cy="6130323"/>
          </a:xfrm>
        </p:spPr>
        <p:txBody>
          <a:bodyPr anchor="ctr">
            <a:noAutofit/>
          </a:bodyPr>
          <a:lstStyle>
            <a:lvl1pPr>
              <a:defRPr sz="80000" b="1" spc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/>
              <a:t>Clique para </a:t>
            </a:r>
            <a:r>
              <a:rPr lang="en-US" err="1"/>
              <a:t>editar</a:t>
            </a:r>
            <a:r>
              <a:rPr lang="en-US"/>
              <a:t> o </a:t>
            </a:r>
            <a:r>
              <a:rPr lang="en-US" err="1"/>
              <a:t>título</a:t>
            </a:r>
            <a:r>
              <a:rPr lang="en-US"/>
              <a:t> </a:t>
            </a:r>
            <a:r>
              <a:rPr lang="en-US" err="1"/>
              <a:t>mestre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588000" y="3721101"/>
            <a:ext cx="5858933" cy="2146301"/>
          </a:xfrm>
        </p:spPr>
        <p:txBody>
          <a:bodyPr>
            <a:noAutofit/>
          </a:bodyPr>
          <a:lstStyle>
            <a:lvl1pPr>
              <a:defRPr sz="3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Clique para </a:t>
            </a:r>
            <a:r>
              <a:rPr lang="en-US" err="1"/>
              <a:t>editar</a:t>
            </a:r>
            <a:r>
              <a:rPr lang="en-US"/>
              <a:t> o </a:t>
            </a:r>
            <a:r>
              <a:rPr lang="en-US" err="1"/>
              <a:t>texto</a:t>
            </a:r>
            <a:r>
              <a:rPr lang="en-US"/>
              <a:t> </a:t>
            </a:r>
            <a:r>
              <a:rPr lang="en-US" err="1"/>
              <a:t>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760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k object 16">
            <a:extLst>
              <a:ext uri="{FF2B5EF4-FFF2-40B4-BE49-F238E27FC236}">
                <a16:creationId xmlns:a16="http://schemas.microsoft.com/office/drawing/2014/main" id="{67A252FA-11FE-42D3-915D-56287AE920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5401" y="6234114"/>
            <a:ext cx="1595967" cy="611187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2400"/>
          </a:p>
        </p:txBody>
      </p:sp>
      <p:sp>
        <p:nvSpPr>
          <p:cNvPr id="4" name="bk object 17">
            <a:extLst>
              <a:ext uri="{FF2B5EF4-FFF2-40B4-BE49-F238E27FC236}">
                <a16:creationId xmlns:a16="http://schemas.microsoft.com/office/drawing/2014/main" id="{8790EB51-8B40-4103-94F3-8BFF5F87335A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0 w 9144000"/>
              <a:gd name="T1" fmla="*/ 6858000 h 6858000"/>
              <a:gd name="T2" fmla="*/ 9144000 w 9144000"/>
              <a:gd name="T3" fmla="*/ 6858000 h 6858000"/>
              <a:gd name="T4" fmla="*/ 9144000 w 9144000"/>
              <a:gd name="T5" fmla="*/ 0 h 6858000"/>
              <a:gd name="T6" fmla="*/ 0 w 9144000"/>
              <a:gd name="T7" fmla="*/ 0 h 6858000"/>
              <a:gd name="T8" fmla="*/ 0 w 9144000"/>
              <a:gd name="T9" fmla="*/ 6858000 h 6858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7D7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 sz="24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 b="0" i="0">
                <a:solidFill>
                  <a:srgbClr val="007D7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3">
            <a:extLst>
              <a:ext uri="{FF2B5EF4-FFF2-40B4-BE49-F238E27FC236}">
                <a16:creationId xmlns:a16="http://schemas.microsoft.com/office/drawing/2014/main" id="{76EE39A8-8152-4268-BE63-771CDDE0DE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0" y="0"/>
            <a:ext cx="0" cy="0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4">
            <a:extLst>
              <a:ext uri="{FF2B5EF4-FFF2-40B4-BE49-F238E27FC236}">
                <a16:creationId xmlns:a16="http://schemas.microsoft.com/office/drawing/2014/main" id="{15D95E9C-0947-4693-94C6-E193BBA68294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0" y="0"/>
            <a:ext cx="0" cy="0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Holder 5">
            <a:extLst>
              <a:ext uri="{FF2B5EF4-FFF2-40B4-BE49-F238E27FC236}">
                <a16:creationId xmlns:a16="http://schemas.microsoft.com/office/drawing/2014/main" id="{09A639B6-1B61-43C8-AACE-8BA1663AC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25400">
              <a:spcBef>
                <a:spcPts val="15"/>
              </a:spcBef>
              <a:defRPr sz="900" b="1" i="0" spc="-5">
                <a:solidFill>
                  <a:srgbClr val="747678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F4828BEB-CA43-408C-B150-DFE149991EC6}" type="slidenum">
              <a:rPr/>
              <a:pPr>
                <a:defRPr/>
              </a:pPr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12140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70367-14D0-4B5F-85A8-FFBCBAFD0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ABF6D2-47D1-4FB7-89D6-3E9866CA86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5662BE-D395-49D4-817F-0F7C7899D34B}" type="slidenum">
              <a:rPr lang="en-US" altLang="pt-BR" smtClean="0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0163690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APA - Fonte Ar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2BBF43F-0F3E-4F1E-96F2-07B3C53AD75B}"/>
              </a:ext>
            </a:extLst>
          </p:cNvPr>
          <p:cNvSpPr/>
          <p:nvPr userDrawn="1"/>
        </p:nvSpPr>
        <p:spPr>
          <a:xfrm>
            <a:off x="1" y="5889626"/>
            <a:ext cx="10096500" cy="968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pt-BR" sz="1800" kern="0">
              <a:solidFill>
                <a:srgbClr val="FFFFFF"/>
              </a:solidFill>
              <a:sym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A1B6E6A-327F-4C16-A1E6-634776CBF233}"/>
              </a:ext>
            </a:extLst>
          </p:cNvPr>
          <p:cNvSpPr/>
          <p:nvPr userDrawn="1"/>
        </p:nvSpPr>
        <p:spPr>
          <a:xfrm>
            <a:off x="0" y="6635750"/>
            <a:ext cx="12192000" cy="22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pt-BR" sz="1800" kern="0">
              <a:solidFill>
                <a:srgbClr val="FFFFFF"/>
              </a:solidFill>
              <a:sym typeface="Arial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818B3F-A2CD-478E-A4A4-EAB94C3086A5}"/>
              </a:ext>
            </a:extLst>
          </p:cNvPr>
          <p:cNvSpPr/>
          <p:nvPr userDrawn="1"/>
        </p:nvSpPr>
        <p:spPr>
          <a:xfrm>
            <a:off x="0" y="4108450"/>
            <a:ext cx="12192000" cy="141288"/>
          </a:xfrm>
          <a:prstGeom prst="rect">
            <a:avLst/>
          </a:prstGeom>
          <a:solidFill>
            <a:srgbClr val="007E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altLang="pt-BR" sz="1800" kern="0" noProof="0">
              <a:solidFill>
                <a:srgbClr val="FFFFFF"/>
              </a:solidFill>
              <a:latin typeface="Calibri" pitchFamily="34" charset="0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16" y="4513134"/>
            <a:ext cx="10648968" cy="1073111"/>
          </a:xfrm>
        </p:spPr>
        <p:txBody>
          <a:bodyPr>
            <a:noAutofit/>
          </a:bodyPr>
          <a:lstStyle>
            <a:lvl1pPr algn="l">
              <a:defRPr sz="3300" b="1" cap="none">
                <a:solidFill>
                  <a:srgbClr val="74767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16" y="5586240"/>
            <a:ext cx="8879435" cy="341312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rgbClr val="747678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4134556"/>
          </a:xfrm>
        </p:spPr>
        <p:txBody>
          <a:bodyPr rtlCol="0">
            <a:normAutofit/>
          </a:bodyPr>
          <a:lstStyle/>
          <a:p>
            <a:pPr lvl="0"/>
            <a:r>
              <a:rPr lang="en-US" noProof="0">
                <a:sym typeface="Arial"/>
              </a:rPr>
              <a:t>Clique no ícone para adicionar uma imagem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1"/>
          </p:nvPr>
        </p:nvSpPr>
        <p:spPr>
          <a:xfrm>
            <a:off x="677316" y="6098471"/>
            <a:ext cx="8879435" cy="341312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r>
              <a:rPr lang="en-US"/>
              <a:t>Contendo o nome do apresentador	   E a data (xx/xx/xxxx)</a:t>
            </a:r>
          </a:p>
        </p:txBody>
      </p:sp>
    </p:spTree>
    <p:extLst>
      <p:ext uri="{BB962C8B-B14F-4D97-AF65-F5344CB8AC3E}">
        <p14:creationId xmlns:p14="http://schemas.microsoft.com/office/powerpoint/2010/main" val="342782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+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745054" y="566317"/>
            <a:ext cx="10578127" cy="1145109"/>
          </a:xfrm>
        </p:spPr>
        <p:txBody>
          <a:bodyPr anchorCtr="0"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0"/>
          </p:nvPr>
        </p:nvSpPr>
        <p:spPr>
          <a:xfrm>
            <a:off x="759472" y="2107837"/>
            <a:ext cx="10561925" cy="3712783"/>
          </a:xfrm>
        </p:spPr>
        <p:txBody>
          <a:bodyPr>
            <a:normAutofit/>
          </a:bodyPr>
          <a:lstStyle>
            <a:lvl1pPr algn="l">
              <a:defRPr sz="1600">
                <a:solidFill>
                  <a:srgbClr val="747678"/>
                </a:solidFill>
                <a:latin typeface="Arial"/>
                <a:cs typeface="Arial"/>
              </a:defRPr>
            </a:lvl1pPr>
            <a:lvl2pPr algn="l">
              <a:defRPr sz="1800">
                <a:solidFill>
                  <a:srgbClr val="747678"/>
                </a:solidFill>
                <a:latin typeface="Arial"/>
                <a:cs typeface="Arial"/>
              </a:defRPr>
            </a:lvl2pPr>
            <a:lvl3pPr algn="l">
              <a:defRPr sz="1800">
                <a:solidFill>
                  <a:srgbClr val="747678"/>
                </a:solidFill>
                <a:latin typeface="Arial"/>
                <a:cs typeface="Arial"/>
              </a:defRPr>
            </a:lvl3pPr>
            <a:lvl4pPr algn="l">
              <a:defRPr sz="1800">
                <a:solidFill>
                  <a:srgbClr val="747678"/>
                </a:solidFill>
                <a:latin typeface="Arial"/>
                <a:cs typeface="Arial"/>
              </a:defRPr>
            </a:lvl4pPr>
            <a:lvl5pPr algn="l">
              <a:defRPr sz="1800">
                <a:solidFill>
                  <a:srgbClr val="747678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5813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_1opçãodec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0D5DBDCC-C63B-4E64-8F53-995D2F716E4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7E7A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7E7A"/>
              </a:solidFill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AABBBC8-9BEC-4E61-BF9A-D3EFCDFB6E22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5593027" y="2322778"/>
            <a:ext cx="8405813" cy="1617133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ts val="1824"/>
              </a:spcBef>
              <a:buFont typeface="Arial"/>
              <a:buNone/>
              <a:defRPr sz="16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en-US" sz="19000" b="1" spc="-2000">
              <a:solidFill>
                <a:srgbClr val="FFFFFF">
                  <a:alpha val="60000"/>
                </a:srgb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51243" y="837516"/>
            <a:ext cx="9125693" cy="5313405"/>
          </a:xfrm>
        </p:spPr>
        <p:txBody>
          <a:bodyPr anchor="ctr">
            <a:normAutofit/>
          </a:bodyPr>
          <a:lstStyle>
            <a:lvl1pPr marL="457200" indent="-457200">
              <a:buAutoNum type="arabicPeriod"/>
              <a:defRPr sz="2000" b="0" spc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Clique para </a:t>
            </a:r>
            <a:r>
              <a:rPr lang="en-US" err="1"/>
              <a:t>editar</a:t>
            </a:r>
            <a:r>
              <a:rPr lang="en-US"/>
              <a:t> o </a:t>
            </a:r>
            <a:r>
              <a:rPr lang="en-US" err="1"/>
              <a:t>texto</a:t>
            </a:r>
            <a:r>
              <a:rPr lang="en-US"/>
              <a:t> </a:t>
            </a:r>
            <a:r>
              <a:rPr lang="en-US" err="1"/>
              <a:t>mestre</a:t>
            </a:r>
            <a:endParaRPr lang="en-US"/>
          </a:p>
          <a:p>
            <a:pPr lvl="1"/>
            <a:r>
              <a:rPr lang="en-US"/>
              <a:t>Segundo </a:t>
            </a:r>
            <a:r>
              <a:rPr lang="en-US" err="1"/>
              <a:t>nível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8152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185401" y="6234112"/>
            <a:ext cx="1595967" cy="6111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747678"/>
                </a:solidFill>
                <a:latin typeface="Arial"/>
                <a:cs typeface="Arial"/>
              </a:defRPr>
            </a:lvl1pPr>
          </a:lstStyle>
          <a:p>
            <a:pPr marL="25400">
              <a:spcBef>
                <a:spcPts val="15"/>
              </a:spcBef>
            </a:pPr>
            <a:fld id="{81D60167-4931-47E6-BA6A-407CBD079E47}" type="slidenum">
              <a:rPr lang="pt-BR" spc="-5" smtClean="0"/>
              <a:pPr marL="25400">
                <a:spcBef>
                  <a:spcPts val="15"/>
                </a:spcBef>
              </a:pPr>
              <a:t>‹nº›</a:t>
            </a:fld>
            <a:endParaRPr lang="pt-BR" spc="-5"/>
          </a:p>
        </p:txBody>
      </p:sp>
    </p:spTree>
    <p:extLst>
      <p:ext uri="{BB962C8B-B14F-4D97-AF65-F5344CB8AC3E}">
        <p14:creationId xmlns:p14="http://schemas.microsoft.com/office/powerpoint/2010/main" val="232214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1" hidden="1">
            <a:extLst>
              <a:ext uri="{FF2B5EF4-FFF2-40B4-BE49-F238E27FC236}">
                <a16:creationId xmlns:a16="http://schemas.microsoft.com/office/drawing/2014/main" id="{807234D6-C9E1-4896-9C2A-C591C33065F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 do think-cell" r:id="rId4" imgW="360" imgH="360" progId="TCLayout.ActiveDocument.1">
                  <p:embed/>
                </p:oleObj>
              </mc:Choice>
              <mc:Fallback>
                <p:oleObj name="Slide do think-cell" r:id="rId4" imgW="360" imgH="360" progId="TCLayout.ActiveDocument.1">
                  <p:embed/>
                  <p:pic>
                    <p:nvPicPr>
                      <p:cNvPr id="4" name="Objeto 1" hidden="1">
                        <a:extLst>
                          <a:ext uri="{FF2B5EF4-FFF2-40B4-BE49-F238E27FC236}">
                            <a16:creationId xmlns:a16="http://schemas.microsoft.com/office/drawing/2014/main" id="{807234D6-C9E1-4896-9C2A-C591C33065F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74" descr="vale_c_sm">
            <a:extLst>
              <a:ext uri="{FF2B5EF4-FFF2-40B4-BE49-F238E27FC236}">
                <a16:creationId xmlns:a16="http://schemas.microsoft.com/office/drawing/2014/main" id="{9A50D251-5338-48B4-9C33-985E98404C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5401" y="6234114"/>
            <a:ext cx="1595967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Objeto 6" hidden="1">
            <a:extLst>
              <a:ext uri="{FF2B5EF4-FFF2-40B4-BE49-F238E27FC236}">
                <a16:creationId xmlns:a16="http://schemas.microsoft.com/office/drawing/2014/main" id="{7E57E9E9-A0E1-498F-A2C4-F57330CC153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 do think-cell" r:id="rId7" imgW="360" imgH="360" progId="TCLayout.ActiveDocument.1">
                  <p:embed/>
                </p:oleObj>
              </mc:Choice>
              <mc:Fallback>
                <p:oleObj name="Slide do think-cell" r:id="rId7" imgW="360" imgH="360" progId="TCLayout.ActiveDocument.1">
                  <p:embed/>
                  <p:pic>
                    <p:nvPicPr>
                      <p:cNvPr id="6" name="Objeto 6" hidden="1">
                        <a:extLst>
                          <a:ext uri="{FF2B5EF4-FFF2-40B4-BE49-F238E27FC236}">
                            <a16:creationId xmlns:a16="http://schemas.microsoft.com/office/drawing/2014/main" id="{7E57E9E9-A0E1-498F-A2C4-F57330CC153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 para </a:t>
            </a:r>
            <a:r>
              <a:rPr lang="en-US" err="1"/>
              <a:t>editar</a:t>
            </a:r>
            <a:r>
              <a:rPr lang="en-US"/>
              <a:t> o </a:t>
            </a:r>
            <a:r>
              <a:rPr lang="en-US" err="1"/>
              <a:t>estilo</a:t>
            </a:r>
            <a:r>
              <a:rPr lang="en-US"/>
              <a:t> do </a:t>
            </a:r>
            <a:r>
              <a:rPr lang="en-US" err="1"/>
              <a:t>título</a:t>
            </a:r>
            <a:r>
              <a:rPr lang="en-US"/>
              <a:t> </a:t>
            </a:r>
            <a:r>
              <a:rPr lang="en-US" err="1"/>
              <a:t>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Clique para </a:t>
            </a:r>
            <a:r>
              <a:rPr lang="en-US" err="1"/>
              <a:t>editar</a:t>
            </a:r>
            <a:r>
              <a:rPr lang="en-US"/>
              <a:t> </a:t>
            </a:r>
            <a:r>
              <a:rPr lang="en-US" err="1"/>
              <a:t>os</a:t>
            </a:r>
            <a:r>
              <a:rPr lang="en-US"/>
              <a:t> </a:t>
            </a:r>
            <a:r>
              <a:rPr lang="en-US" err="1"/>
              <a:t>estilos</a:t>
            </a:r>
            <a:r>
              <a:rPr lang="en-US"/>
              <a:t> do </a:t>
            </a:r>
            <a:r>
              <a:rPr lang="en-US" err="1"/>
              <a:t>texto</a:t>
            </a:r>
            <a:r>
              <a:rPr lang="en-US"/>
              <a:t> </a:t>
            </a:r>
            <a:r>
              <a:rPr lang="en-US" err="1"/>
              <a:t>mestre</a:t>
            </a:r>
            <a:endParaRPr lang="en-US"/>
          </a:p>
          <a:p>
            <a:pPr lvl="1"/>
            <a:r>
              <a:rPr lang="en-US"/>
              <a:t>Segundo </a:t>
            </a:r>
            <a:r>
              <a:rPr lang="en-US" err="1"/>
              <a:t>nível</a:t>
            </a:r>
            <a:endParaRPr lang="en-US"/>
          </a:p>
          <a:p>
            <a:pPr lvl="2"/>
            <a:r>
              <a:rPr lang="en-US" err="1"/>
              <a:t>Terceiro</a:t>
            </a:r>
            <a:r>
              <a:rPr lang="en-US"/>
              <a:t> </a:t>
            </a:r>
            <a:r>
              <a:rPr lang="en-US" err="1"/>
              <a:t>nível</a:t>
            </a:r>
            <a:endParaRPr lang="en-US"/>
          </a:p>
          <a:p>
            <a:pPr lvl="3"/>
            <a:r>
              <a:rPr lang="en-US"/>
              <a:t>Quarto </a:t>
            </a:r>
            <a:r>
              <a:rPr lang="en-US" err="1"/>
              <a:t>nível</a:t>
            </a:r>
            <a:endParaRPr lang="en-US"/>
          </a:p>
          <a:p>
            <a:pPr lvl="4"/>
            <a:r>
              <a:rPr lang="en-US"/>
              <a:t>Quinto </a:t>
            </a:r>
            <a:r>
              <a:rPr lang="en-US" err="1"/>
              <a:t>nível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1AA949-A506-4AC2-9269-DE071FEA10F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8338A-C9C4-4251-8A25-4F8FBD9DEED1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868675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Clique para </a:t>
            </a:r>
            <a:r>
              <a:rPr lang="en-US" err="1"/>
              <a:t>editar</a:t>
            </a:r>
            <a:r>
              <a:rPr lang="en-US"/>
              <a:t> o </a:t>
            </a:r>
            <a:r>
              <a:rPr lang="en-US" err="1"/>
              <a:t>estilo</a:t>
            </a:r>
            <a:r>
              <a:rPr lang="en-US"/>
              <a:t> do </a:t>
            </a:r>
            <a:r>
              <a:rPr lang="en-US" err="1"/>
              <a:t>título</a:t>
            </a:r>
            <a:r>
              <a:rPr lang="en-US"/>
              <a:t> </a:t>
            </a:r>
            <a:r>
              <a:rPr lang="en-US" err="1"/>
              <a:t>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Clique para </a:t>
            </a:r>
            <a:r>
              <a:rPr lang="en-US" err="1"/>
              <a:t>editar</a:t>
            </a:r>
            <a:r>
              <a:rPr lang="en-US"/>
              <a:t> </a:t>
            </a:r>
            <a:r>
              <a:rPr lang="en-US" err="1"/>
              <a:t>os</a:t>
            </a:r>
            <a:r>
              <a:rPr lang="en-US"/>
              <a:t> </a:t>
            </a:r>
            <a:r>
              <a:rPr lang="en-US" err="1"/>
              <a:t>estilos</a:t>
            </a:r>
            <a:r>
              <a:rPr lang="en-US"/>
              <a:t> do </a:t>
            </a:r>
            <a:r>
              <a:rPr lang="en-US" err="1"/>
              <a:t>texto</a:t>
            </a:r>
            <a:r>
              <a:rPr lang="en-US"/>
              <a:t> </a:t>
            </a:r>
            <a:r>
              <a:rPr lang="en-US" err="1"/>
              <a:t>mestre</a:t>
            </a: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A372055-8AE6-49E2-99A1-76AE0E4E9BF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B8C47-F239-42EA-821A-BB798B7E16C8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75875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 para </a:t>
            </a:r>
            <a:r>
              <a:rPr lang="en-US" err="1"/>
              <a:t>editar</a:t>
            </a:r>
            <a:r>
              <a:rPr lang="en-US"/>
              <a:t> o </a:t>
            </a:r>
            <a:r>
              <a:rPr lang="en-US" err="1"/>
              <a:t>estilo</a:t>
            </a:r>
            <a:r>
              <a:rPr lang="en-US"/>
              <a:t> do </a:t>
            </a:r>
            <a:r>
              <a:rPr lang="en-US" err="1"/>
              <a:t>título</a:t>
            </a:r>
            <a:r>
              <a:rPr lang="en-US"/>
              <a:t> </a:t>
            </a:r>
            <a:r>
              <a:rPr lang="en-US" err="1"/>
              <a:t>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9968" y="1143000"/>
            <a:ext cx="5414433" cy="5027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Clique para </a:t>
            </a:r>
            <a:r>
              <a:rPr lang="en-US" err="1"/>
              <a:t>editar</a:t>
            </a:r>
            <a:r>
              <a:rPr lang="en-US"/>
              <a:t> </a:t>
            </a:r>
            <a:r>
              <a:rPr lang="en-US" err="1"/>
              <a:t>os</a:t>
            </a:r>
            <a:r>
              <a:rPr lang="en-US"/>
              <a:t> </a:t>
            </a:r>
            <a:r>
              <a:rPr lang="en-US" err="1"/>
              <a:t>estilos</a:t>
            </a:r>
            <a:r>
              <a:rPr lang="en-US"/>
              <a:t> do </a:t>
            </a:r>
            <a:r>
              <a:rPr lang="en-US" err="1"/>
              <a:t>texto</a:t>
            </a:r>
            <a:r>
              <a:rPr lang="en-US"/>
              <a:t> </a:t>
            </a:r>
            <a:r>
              <a:rPr lang="en-US" err="1"/>
              <a:t>mestre</a:t>
            </a:r>
            <a:endParaRPr lang="en-US"/>
          </a:p>
          <a:p>
            <a:pPr lvl="1"/>
            <a:r>
              <a:rPr lang="en-US"/>
              <a:t>Segundo </a:t>
            </a:r>
            <a:r>
              <a:rPr lang="en-US" err="1"/>
              <a:t>nível</a:t>
            </a:r>
            <a:endParaRPr lang="en-US"/>
          </a:p>
          <a:p>
            <a:pPr lvl="2"/>
            <a:r>
              <a:rPr lang="en-US" err="1"/>
              <a:t>Terceiro</a:t>
            </a:r>
            <a:r>
              <a:rPr lang="en-US"/>
              <a:t> </a:t>
            </a:r>
            <a:r>
              <a:rPr lang="en-US" err="1"/>
              <a:t>nível</a:t>
            </a:r>
            <a:endParaRPr lang="en-US"/>
          </a:p>
          <a:p>
            <a:pPr lvl="3"/>
            <a:r>
              <a:rPr lang="en-US"/>
              <a:t>Quarto </a:t>
            </a:r>
            <a:r>
              <a:rPr lang="en-US" err="1"/>
              <a:t>nível</a:t>
            </a:r>
            <a:endParaRPr lang="en-US"/>
          </a:p>
          <a:p>
            <a:pPr lvl="4"/>
            <a:r>
              <a:rPr lang="en-US"/>
              <a:t>Quinto </a:t>
            </a:r>
            <a:r>
              <a:rPr lang="en-US" err="1"/>
              <a:t>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1" y="1143000"/>
            <a:ext cx="5414433" cy="5027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Clique para </a:t>
            </a:r>
            <a:r>
              <a:rPr lang="en-US" err="1"/>
              <a:t>editar</a:t>
            </a:r>
            <a:r>
              <a:rPr lang="en-US"/>
              <a:t> </a:t>
            </a:r>
            <a:r>
              <a:rPr lang="en-US" err="1"/>
              <a:t>os</a:t>
            </a:r>
            <a:r>
              <a:rPr lang="en-US"/>
              <a:t> </a:t>
            </a:r>
            <a:r>
              <a:rPr lang="en-US" err="1"/>
              <a:t>estilos</a:t>
            </a:r>
            <a:r>
              <a:rPr lang="en-US"/>
              <a:t> do </a:t>
            </a:r>
            <a:r>
              <a:rPr lang="en-US" err="1"/>
              <a:t>texto</a:t>
            </a:r>
            <a:r>
              <a:rPr lang="en-US"/>
              <a:t> </a:t>
            </a:r>
            <a:r>
              <a:rPr lang="en-US" err="1"/>
              <a:t>mestre</a:t>
            </a:r>
            <a:endParaRPr lang="en-US"/>
          </a:p>
          <a:p>
            <a:pPr lvl="1"/>
            <a:r>
              <a:rPr lang="en-US"/>
              <a:t>Segundo </a:t>
            </a:r>
            <a:r>
              <a:rPr lang="en-US" err="1"/>
              <a:t>nível</a:t>
            </a:r>
            <a:endParaRPr lang="en-US"/>
          </a:p>
          <a:p>
            <a:pPr lvl="2"/>
            <a:r>
              <a:rPr lang="en-US" err="1"/>
              <a:t>Terceiro</a:t>
            </a:r>
            <a:r>
              <a:rPr lang="en-US"/>
              <a:t> </a:t>
            </a:r>
            <a:r>
              <a:rPr lang="en-US" err="1"/>
              <a:t>nível</a:t>
            </a:r>
            <a:endParaRPr lang="en-US"/>
          </a:p>
          <a:p>
            <a:pPr lvl="3"/>
            <a:r>
              <a:rPr lang="en-US"/>
              <a:t>Quarto </a:t>
            </a:r>
            <a:r>
              <a:rPr lang="en-US" err="1"/>
              <a:t>nível</a:t>
            </a:r>
            <a:endParaRPr lang="en-US"/>
          </a:p>
          <a:p>
            <a:pPr lvl="4"/>
            <a:r>
              <a:rPr lang="en-US"/>
              <a:t>Quinto </a:t>
            </a:r>
            <a:r>
              <a:rPr lang="en-US" err="1"/>
              <a:t>nível</a:t>
            </a: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792BA85-C6F9-4A7E-9743-AE33AB9C47C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C713E-FB10-4A77-A6E2-717DFB85A742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493934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Clique para </a:t>
            </a:r>
            <a:r>
              <a:rPr lang="en-US" err="1"/>
              <a:t>editar</a:t>
            </a:r>
            <a:r>
              <a:rPr lang="en-US"/>
              <a:t> o </a:t>
            </a:r>
            <a:r>
              <a:rPr lang="en-US" err="1"/>
              <a:t>estilo</a:t>
            </a:r>
            <a:r>
              <a:rPr lang="en-US"/>
              <a:t> do </a:t>
            </a:r>
            <a:r>
              <a:rPr lang="en-US" err="1"/>
              <a:t>título</a:t>
            </a:r>
            <a:r>
              <a:rPr lang="en-US"/>
              <a:t> </a:t>
            </a:r>
            <a:r>
              <a:rPr lang="en-US" err="1"/>
              <a:t>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Clique para </a:t>
            </a:r>
            <a:r>
              <a:rPr lang="en-US" err="1"/>
              <a:t>editar</a:t>
            </a:r>
            <a:r>
              <a:rPr lang="en-US"/>
              <a:t> </a:t>
            </a:r>
            <a:r>
              <a:rPr lang="en-US" err="1"/>
              <a:t>os</a:t>
            </a:r>
            <a:r>
              <a:rPr lang="en-US"/>
              <a:t> </a:t>
            </a:r>
            <a:r>
              <a:rPr lang="en-US" err="1"/>
              <a:t>estilos</a:t>
            </a:r>
            <a:r>
              <a:rPr lang="en-US"/>
              <a:t> do </a:t>
            </a:r>
            <a:r>
              <a:rPr lang="en-US" err="1"/>
              <a:t>texto</a:t>
            </a:r>
            <a:r>
              <a:rPr lang="en-US"/>
              <a:t> </a:t>
            </a:r>
            <a:r>
              <a:rPr lang="en-US" err="1"/>
              <a:t>mestre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Clique para </a:t>
            </a:r>
            <a:r>
              <a:rPr lang="en-US" err="1"/>
              <a:t>editar</a:t>
            </a:r>
            <a:r>
              <a:rPr lang="en-US"/>
              <a:t> </a:t>
            </a:r>
            <a:r>
              <a:rPr lang="en-US" err="1"/>
              <a:t>os</a:t>
            </a:r>
            <a:r>
              <a:rPr lang="en-US"/>
              <a:t> </a:t>
            </a:r>
            <a:r>
              <a:rPr lang="en-US" err="1"/>
              <a:t>estilos</a:t>
            </a:r>
            <a:r>
              <a:rPr lang="en-US"/>
              <a:t> do </a:t>
            </a:r>
            <a:r>
              <a:rPr lang="en-US" err="1"/>
              <a:t>texto</a:t>
            </a:r>
            <a:r>
              <a:rPr lang="en-US"/>
              <a:t> </a:t>
            </a:r>
            <a:r>
              <a:rPr lang="en-US" err="1"/>
              <a:t>mestre</a:t>
            </a:r>
            <a:endParaRPr lang="en-US"/>
          </a:p>
          <a:p>
            <a:pPr lvl="1"/>
            <a:r>
              <a:rPr lang="en-US"/>
              <a:t>Segundo </a:t>
            </a:r>
            <a:r>
              <a:rPr lang="en-US" err="1"/>
              <a:t>nível</a:t>
            </a:r>
            <a:endParaRPr lang="en-US"/>
          </a:p>
          <a:p>
            <a:pPr lvl="2"/>
            <a:r>
              <a:rPr lang="en-US" err="1"/>
              <a:t>Terceiro</a:t>
            </a:r>
            <a:r>
              <a:rPr lang="en-US"/>
              <a:t> </a:t>
            </a:r>
            <a:r>
              <a:rPr lang="en-US" err="1"/>
              <a:t>nível</a:t>
            </a:r>
            <a:endParaRPr lang="en-US"/>
          </a:p>
          <a:p>
            <a:pPr lvl="3"/>
            <a:r>
              <a:rPr lang="en-US"/>
              <a:t>Quarto </a:t>
            </a:r>
            <a:r>
              <a:rPr lang="en-US" err="1"/>
              <a:t>nível</a:t>
            </a:r>
            <a:endParaRPr lang="en-US"/>
          </a:p>
          <a:p>
            <a:pPr lvl="4"/>
            <a:r>
              <a:rPr lang="en-US"/>
              <a:t>Quinto </a:t>
            </a:r>
            <a:r>
              <a:rPr lang="en-US" err="1"/>
              <a:t>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Clique para </a:t>
            </a:r>
            <a:r>
              <a:rPr lang="en-US" err="1"/>
              <a:t>editar</a:t>
            </a:r>
            <a:r>
              <a:rPr lang="en-US"/>
              <a:t> </a:t>
            </a:r>
            <a:r>
              <a:rPr lang="en-US" err="1"/>
              <a:t>os</a:t>
            </a:r>
            <a:r>
              <a:rPr lang="en-US"/>
              <a:t> </a:t>
            </a:r>
            <a:r>
              <a:rPr lang="en-US" err="1"/>
              <a:t>estilos</a:t>
            </a:r>
            <a:r>
              <a:rPr lang="en-US"/>
              <a:t> do </a:t>
            </a:r>
            <a:r>
              <a:rPr lang="en-US" err="1"/>
              <a:t>texto</a:t>
            </a:r>
            <a:r>
              <a:rPr lang="en-US"/>
              <a:t> </a:t>
            </a:r>
            <a:r>
              <a:rPr lang="en-US" err="1"/>
              <a:t>mestre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Clique para </a:t>
            </a:r>
            <a:r>
              <a:rPr lang="en-US" err="1"/>
              <a:t>editar</a:t>
            </a:r>
            <a:r>
              <a:rPr lang="en-US"/>
              <a:t> </a:t>
            </a:r>
            <a:r>
              <a:rPr lang="en-US" err="1"/>
              <a:t>os</a:t>
            </a:r>
            <a:r>
              <a:rPr lang="en-US"/>
              <a:t> </a:t>
            </a:r>
            <a:r>
              <a:rPr lang="en-US" err="1"/>
              <a:t>estilos</a:t>
            </a:r>
            <a:r>
              <a:rPr lang="en-US"/>
              <a:t> do </a:t>
            </a:r>
            <a:r>
              <a:rPr lang="en-US" err="1"/>
              <a:t>texto</a:t>
            </a:r>
            <a:r>
              <a:rPr lang="en-US"/>
              <a:t> </a:t>
            </a:r>
            <a:r>
              <a:rPr lang="en-US" err="1"/>
              <a:t>mestre</a:t>
            </a:r>
            <a:endParaRPr lang="en-US"/>
          </a:p>
          <a:p>
            <a:pPr lvl="1"/>
            <a:r>
              <a:rPr lang="en-US"/>
              <a:t>Segundo </a:t>
            </a:r>
            <a:r>
              <a:rPr lang="en-US" err="1"/>
              <a:t>nível</a:t>
            </a:r>
            <a:endParaRPr lang="en-US"/>
          </a:p>
          <a:p>
            <a:pPr lvl="2"/>
            <a:r>
              <a:rPr lang="en-US" err="1"/>
              <a:t>Terceiro</a:t>
            </a:r>
            <a:r>
              <a:rPr lang="en-US"/>
              <a:t> </a:t>
            </a:r>
            <a:r>
              <a:rPr lang="en-US" err="1"/>
              <a:t>nível</a:t>
            </a:r>
            <a:endParaRPr lang="en-US"/>
          </a:p>
          <a:p>
            <a:pPr lvl="3"/>
            <a:r>
              <a:rPr lang="en-US"/>
              <a:t>Quarto </a:t>
            </a:r>
            <a:r>
              <a:rPr lang="en-US" err="1"/>
              <a:t>nível</a:t>
            </a:r>
            <a:endParaRPr lang="en-US"/>
          </a:p>
          <a:p>
            <a:pPr lvl="4"/>
            <a:r>
              <a:rPr lang="en-US"/>
              <a:t>Quinto </a:t>
            </a:r>
            <a:r>
              <a:rPr lang="en-US" err="1"/>
              <a:t>nível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B4BA43-93F3-4C40-845D-93D7BB228B8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62BD7-9A1E-4750-AE63-55F50F74E74A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97373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 para </a:t>
            </a:r>
            <a:r>
              <a:rPr lang="en-US" err="1"/>
              <a:t>editar</a:t>
            </a:r>
            <a:r>
              <a:rPr lang="en-US"/>
              <a:t> o </a:t>
            </a:r>
            <a:r>
              <a:rPr lang="en-US" err="1"/>
              <a:t>estilo</a:t>
            </a:r>
            <a:r>
              <a:rPr lang="en-US"/>
              <a:t> do </a:t>
            </a:r>
            <a:r>
              <a:rPr lang="en-US" err="1"/>
              <a:t>título</a:t>
            </a:r>
            <a:r>
              <a:rPr lang="en-US"/>
              <a:t> </a:t>
            </a:r>
            <a:r>
              <a:rPr lang="en-US" err="1"/>
              <a:t>mestre</a:t>
            </a:r>
            <a:endParaRPr 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9D2173A2-A04A-4D4A-8732-7327570A2E9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9600-B89E-4D45-9F7C-E5204B082608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612699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C427C8D3-C794-4311-9214-8D06AB99466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DA766-1C03-4A93-AC92-8AAD534ACEB3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460832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Clique para </a:t>
            </a:r>
            <a:r>
              <a:rPr lang="en-US" err="1"/>
              <a:t>editar</a:t>
            </a:r>
            <a:r>
              <a:rPr lang="en-US"/>
              <a:t> o </a:t>
            </a:r>
            <a:r>
              <a:rPr lang="en-US" err="1"/>
              <a:t>estilo</a:t>
            </a:r>
            <a:r>
              <a:rPr lang="en-US"/>
              <a:t> do </a:t>
            </a:r>
            <a:r>
              <a:rPr lang="en-US" err="1"/>
              <a:t>título</a:t>
            </a:r>
            <a:r>
              <a:rPr lang="en-US"/>
              <a:t> </a:t>
            </a:r>
            <a:r>
              <a:rPr lang="en-US" err="1"/>
              <a:t>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Clique para </a:t>
            </a:r>
            <a:r>
              <a:rPr lang="en-US" err="1"/>
              <a:t>editar</a:t>
            </a:r>
            <a:r>
              <a:rPr lang="en-US"/>
              <a:t> </a:t>
            </a:r>
            <a:r>
              <a:rPr lang="en-US" err="1"/>
              <a:t>os</a:t>
            </a:r>
            <a:r>
              <a:rPr lang="en-US"/>
              <a:t> </a:t>
            </a:r>
            <a:r>
              <a:rPr lang="en-US" err="1"/>
              <a:t>estilos</a:t>
            </a:r>
            <a:r>
              <a:rPr lang="en-US"/>
              <a:t> do </a:t>
            </a:r>
            <a:r>
              <a:rPr lang="en-US" err="1"/>
              <a:t>texto</a:t>
            </a:r>
            <a:r>
              <a:rPr lang="en-US"/>
              <a:t> </a:t>
            </a:r>
            <a:r>
              <a:rPr lang="en-US" err="1"/>
              <a:t>mestre</a:t>
            </a:r>
            <a:endParaRPr lang="en-US"/>
          </a:p>
          <a:p>
            <a:pPr lvl="1"/>
            <a:r>
              <a:rPr lang="en-US"/>
              <a:t>Segundo </a:t>
            </a:r>
            <a:r>
              <a:rPr lang="en-US" err="1"/>
              <a:t>nível</a:t>
            </a:r>
            <a:endParaRPr lang="en-US"/>
          </a:p>
          <a:p>
            <a:pPr lvl="2"/>
            <a:r>
              <a:rPr lang="en-US" err="1"/>
              <a:t>Terceiro</a:t>
            </a:r>
            <a:r>
              <a:rPr lang="en-US"/>
              <a:t> </a:t>
            </a:r>
            <a:r>
              <a:rPr lang="en-US" err="1"/>
              <a:t>nível</a:t>
            </a:r>
            <a:endParaRPr lang="en-US"/>
          </a:p>
          <a:p>
            <a:pPr lvl="3"/>
            <a:r>
              <a:rPr lang="en-US"/>
              <a:t>Quarto </a:t>
            </a:r>
            <a:r>
              <a:rPr lang="en-US" err="1"/>
              <a:t>nível</a:t>
            </a:r>
            <a:endParaRPr lang="en-US"/>
          </a:p>
          <a:p>
            <a:pPr lvl="4"/>
            <a:r>
              <a:rPr lang="en-US"/>
              <a:t>Quinto </a:t>
            </a:r>
            <a:r>
              <a:rPr lang="en-US" err="1"/>
              <a:t>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Clique para </a:t>
            </a:r>
            <a:r>
              <a:rPr lang="en-US" err="1"/>
              <a:t>editar</a:t>
            </a:r>
            <a:r>
              <a:rPr lang="en-US"/>
              <a:t> </a:t>
            </a:r>
            <a:r>
              <a:rPr lang="en-US" err="1"/>
              <a:t>os</a:t>
            </a:r>
            <a:r>
              <a:rPr lang="en-US"/>
              <a:t> </a:t>
            </a:r>
            <a:r>
              <a:rPr lang="en-US" err="1"/>
              <a:t>estilos</a:t>
            </a:r>
            <a:r>
              <a:rPr lang="en-US"/>
              <a:t> do </a:t>
            </a:r>
            <a:r>
              <a:rPr lang="en-US" err="1"/>
              <a:t>texto</a:t>
            </a:r>
            <a:r>
              <a:rPr lang="en-US"/>
              <a:t> </a:t>
            </a:r>
            <a:r>
              <a:rPr lang="en-US" err="1"/>
              <a:t>mestre</a:t>
            </a: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8E5531C-5A61-422B-A9DC-6C8327E6969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45400-A7E2-427D-9D94-C77805DA6665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289382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Clique para </a:t>
            </a:r>
            <a:r>
              <a:rPr lang="en-US" err="1"/>
              <a:t>editar</a:t>
            </a:r>
            <a:r>
              <a:rPr lang="en-US"/>
              <a:t> o </a:t>
            </a:r>
            <a:r>
              <a:rPr lang="en-US" err="1"/>
              <a:t>estilo</a:t>
            </a:r>
            <a:r>
              <a:rPr lang="en-US"/>
              <a:t> do </a:t>
            </a:r>
            <a:r>
              <a:rPr lang="en-US" err="1"/>
              <a:t>título</a:t>
            </a:r>
            <a:r>
              <a:rPr lang="en-US"/>
              <a:t> </a:t>
            </a:r>
            <a:r>
              <a:rPr lang="en-US" err="1"/>
              <a:t>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Clique para </a:t>
            </a:r>
            <a:r>
              <a:rPr lang="en-US" err="1"/>
              <a:t>editar</a:t>
            </a:r>
            <a:r>
              <a:rPr lang="en-US"/>
              <a:t> </a:t>
            </a:r>
            <a:r>
              <a:rPr lang="en-US" err="1"/>
              <a:t>os</a:t>
            </a:r>
            <a:r>
              <a:rPr lang="en-US"/>
              <a:t> </a:t>
            </a:r>
            <a:r>
              <a:rPr lang="en-US" err="1"/>
              <a:t>estilos</a:t>
            </a:r>
            <a:r>
              <a:rPr lang="en-US"/>
              <a:t> do </a:t>
            </a:r>
            <a:r>
              <a:rPr lang="en-US" err="1"/>
              <a:t>texto</a:t>
            </a:r>
            <a:r>
              <a:rPr lang="en-US"/>
              <a:t> </a:t>
            </a:r>
            <a:r>
              <a:rPr lang="en-US" err="1"/>
              <a:t>mestre</a:t>
            </a: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3B38F3D-563B-4450-94F2-AA6D14C6F90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4A122-56A4-466F-A48B-288342162B75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871046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oleObject" Target="../embeddings/oleObject1.bin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to 1" hidden="1">
            <a:extLst>
              <a:ext uri="{FF2B5EF4-FFF2-40B4-BE49-F238E27FC236}">
                <a16:creationId xmlns:a16="http://schemas.microsoft.com/office/drawing/2014/main" id="{C93E5965-243D-434A-9375-C41D761E4C4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0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 do think-cell" r:id="rId21" imgW="360" imgH="360" progId="TCLayout.ActiveDocument.1">
                  <p:embed/>
                </p:oleObj>
              </mc:Choice>
              <mc:Fallback>
                <p:oleObj name="Slide do think-cell" r:id="rId21" imgW="360" imgH="360" progId="TCLayout.ActiveDocument.1">
                  <p:embed/>
                  <p:pic>
                    <p:nvPicPr>
                      <p:cNvPr id="1026" name="Objeto 1" hidden="1">
                        <a:extLst>
                          <a:ext uri="{FF2B5EF4-FFF2-40B4-BE49-F238E27FC236}">
                            <a16:creationId xmlns:a16="http://schemas.microsoft.com/office/drawing/2014/main" id="{C93E5965-243D-434A-9375-C41D761E4C4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2">
            <a:extLst>
              <a:ext uri="{FF2B5EF4-FFF2-40B4-BE49-F238E27FC236}">
                <a16:creationId xmlns:a16="http://schemas.microsoft.com/office/drawing/2014/main" id="{F4F43837-CBC5-4AB0-B655-58AB1C702E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9967" y="115889"/>
            <a:ext cx="1103206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Clique para </a:t>
            </a:r>
            <a:r>
              <a:rPr lang="en-US" altLang="pt-BR" err="1"/>
              <a:t>editar</a:t>
            </a:r>
            <a:r>
              <a:rPr lang="en-US" altLang="pt-BR"/>
              <a:t> o </a:t>
            </a:r>
            <a:r>
              <a:rPr lang="en-US" altLang="pt-BR" err="1"/>
              <a:t>estilo</a:t>
            </a:r>
            <a:r>
              <a:rPr lang="en-US" altLang="pt-BR"/>
              <a:t> do </a:t>
            </a:r>
            <a:r>
              <a:rPr lang="en-US" altLang="pt-BR" err="1"/>
              <a:t>título</a:t>
            </a:r>
            <a:r>
              <a:rPr lang="en-US" altLang="pt-BR"/>
              <a:t> </a:t>
            </a:r>
            <a:r>
              <a:rPr lang="en-US" altLang="pt-BR" err="1"/>
              <a:t>mestre</a:t>
            </a:r>
            <a:endParaRPr lang="en-US" altLang="pt-BR"/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95C09FA8-154C-4522-90C7-58BFCC407A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79967" y="1360967"/>
            <a:ext cx="11032067" cy="4809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Clique para </a:t>
            </a:r>
            <a:r>
              <a:rPr lang="en-US" altLang="pt-BR" err="1"/>
              <a:t>editar</a:t>
            </a:r>
            <a:r>
              <a:rPr lang="en-US" altLang="pt-BR"/>
              <a:t> </a:t>
            </a:r>
            <a:r>
              <a:rPr lang="en-US" altLang="pt-BR" err="1"/>
              <a:t>os</a:t>
            </a:r>
            <a:r>
              <a:rPr lang="en-US" altLang="pt-BR"/>
              <a:t> </a:t>
            </a:r>
            <a:r>
              <a:rPr lang="en-US" altLang="pt-BR" err="1"/>
              <a:t>estilos</a:t>
            </a:r>
            <a:r>
              <a:rPr lang="en-US" altLang="pt-BR"/>
              <a:t> do </a:t>
            </a:r>
            <a:r>
              <a:rPr lang="en-US" altLang="pt-BR" err="1"/>
              <a:t>texto</a:t>
            </a:r>
            <a:r>
              <a:rPr lang="en-US" altLang="pt-BR"/>
              <a:t> </a:t>
            </a:r>
            <a:r>
              <a:rPr lang="en-US" altLang="pt-BR" err="1"/>
              <a:t>mestre</a:t>
            </a:r>
            <a:endParaRPr lang="en-US" altLang="pt-BR"/>
          </a:p>
          <a:p>
            <a:pPr lvl="1"/>
            <a:r>
              <a:rPr lang="en-US" altLang="pt-BR"/>
              <a:t>Segundo </a:t>
            </a:r>
            <a:r>
              <a:rPr lang="en-US" altLang="pt-BR" err="1"/>
              <a:t>nível</a:t>
            </a:r>
            <a:endParaRPr lang="en-US" altLang="pt-BR"/>
          </a:p>
          <a:p>
            <a:pPr lvl="2"/>
            <a:r>
              <a:rPr lang="en-US" altLang="pt-BR" err="1"/>
              <a:t>Terceiro</a:t>
            </a:r>
            <a:r>
              <a:rPr lang="en-US" altLang="pt-BR"/>
              <a:t> </a:t>
            </a:r>
            <a:r>
              <a:rPr lang="en-US" altLang="pt-BR" err="1"/>
              <a:t>nível</a:t>
            </a:r>
            <a:endParaRPr lang="en-US" altLang="pt-BR"/>
          </a:p>
          <a:p>
            <a:pPr lvl="3"/>
            <a:r>
              <a:rPr lang="en-US" altLang="pt-BR"/>
              <a:t>Quarto </a:t>
            </a:r>
            <a:r>
              <a:rPr lang="en-US" altLang="pt-BR" err="1"/>
              <a:t>nível</a:t>
            </a:r>
            <a:endParaRPr lang="en-US" altLang="pt-BR"/>
          </a:p>
          <a:p>
            <a:pPr lvl="4"/>
            <a:r>
              <a:rPr lang="en-US" altLang="pt-BR"/>
              <a:t>Quinto </a:t>
            </a:r>
            <a:r>
              <a:rPr lang="en-US" altLang="pt-BR" err="1"/>
              <a:t>nível</a:t>
            </a:r>
            <a:endParaRPr lang="en-US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099AE25-10F3-4F7B-A219-6EA446DC9BD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9967" y="6556375"/>
            <a:ext cx="38946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b="1">
                <a:solidFill>
                  <a:srgbClr val="747678"/>
                </a:solidFill>
              </a:defRPr>
            </a:lvl1pPr>
          </a:lstStyle>
          <a:p>
            <a:pPr>
              <a:defRPr/>
            </a:pPr>
            <a:fld id="{775662BE-D395-49D4-817F-0F7C7899D34B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  <p:pic>
        <p:nvPicPr>
          <p:cNvPr id="2" name="Picture 74" descr="vale_c_sm">
            <a:extLst>
              <a:ext uri="{FF2B5EF4-FFF2-40B4-BE49-F238E27FC236}">
                <a16:creationId xmlns:a16="http://schemas.microsoft.com/office/drawing/2014/main" id="{49C64C19-33E8-4E20-8171-89862AE26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5401" y="6234114"/>
            <a:ext cx="1595967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2810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E7A"/>
          </a:solidFill>
          <a:latin typeface="Arial Black" panose="020B0A0402010202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7E7A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7E7A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7E7A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7E7A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7E7A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7E7A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7E7A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7E7A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65000"/>
        </a:spcBef>
        <a:spcAft>
          <a:spcPct val="0"/>
        </a:spcAft>
        <a:buFont typeface="Times" panose="02020603050405020304" pitchFamily="18" charset="0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342900" indent="-228600" algn="l" rtl="0" eaLnBrk="0" fontAlgn="base" hangingPunct="0">
        <a:spcBef>
          <a:spcPct val="20000"/>
        </a:spcBef>
        <a:spcAft>
          <a:spcPct val="0"/>
        </a:spcAft>
        <a:buFont typeface="Times" panose="02020603050405020304" pitchFamily="18" charset="0"/>
        <a:buChar char="•"/>
        <a:defRPr>
          <a:solidFill>
            <a:schemeClr val="tx1"/>
          </a:solidFill>
          <a:latin typeface="+mn-lt"/>
        </a:defRPr>
      </a:lvl2pPr>
      <a:lvl3pPr marL="690563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3pPr>
      <a:lvl4pPr marL="1030288" indent="-225425" algn="l" rtl="0" eaLnBrk="0" fontAlgn="base" hangingPunct="0">
        <a:spcBef>
          <a:spcPct val="20000"/>
        </a:spcBef>
        <a:spcAft>
          <a:spcPct val="0"/>
        </a:spcAft>
        <a:buChar char="-"/>
        <a:defRPr sz="1400">
          <a:solidFill>
            <a:schemeClr val="tx1"/>
          </a:solidFill>
          <a:latin typeface="+mn-lt"/>
        </a:defRPr>
      </a:lvl4pPr>
      <a:lvl5pPr marL="1301750" indent="-157163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1758950" indent="-157163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216150" indent="-157163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2673350" indent="-157163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130550" indent="-157163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89549F1-865B-4EEA-85FF-8A645E86C7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372" y="2725443"/>
            <a:ext cx="6095999" cy="111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65000"/>
              </a:spcBef>
              <a:spcAft>
                <a:spcPct val="0"/>
              </a:spcAft>
              <a:buFont typeface="Times" panose="02020603050405020304" pitchFamily="18" charset="0"/>
              <a:defRPr sz="3000" b="1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429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690563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3pPr>
            <a:lvl4pPr marL="1030288" indent="-225425" algn="l" rtl="0" eaLnBrk="0" fontAlgn="base" hangingPunct="0">
              <a:spcBef>
                <a:spcPct val="20000"/>
              </a:spcBef>
              <a:spcAft>
                <a:spcPct val="0"/>
              </a:spcAft>
              <a:buChar char="-"/>
              <a:defRPr sz="1400">
                <a:solidFill>
                  <a:schemeClr val="tx1"/>
                </a:solidFill>
                <a:latin typeface="+mn-lt"/>
              </a:defRPr>
            </a:lvl4pPr>
            <a:lvl5pPr marL="1301750" indent="-15716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1758950" indent="-157163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6pPr>
            <a:lvl7pPr marL="2216150" indent="-157163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7pPr>
            <a:lvl8pPr marL="2673350" indent="-157163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8pPr>
            <a:lvl9pPr marL="3130550" indent="-157163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65000"/>
              </a:spcBef>
              <a:spcAft>
                <a:spcPct val="0"/>
              </a:spcAft>
              <a:buClrTx/>
              <a:buSzTx/>
              <a:buFont typeface="Times" panose="02020603050405020304" pitchFamily="18" charset="0"/>
              <a:buNone/>
              <a:tabLst/>
              <a:defRPr/>
            </a:pPr>
            <a:r>
              <a:rPr kumimoji="0" lang="en-US" altLang="pt-BR" sz="3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LEILÃO ELETRÔNICO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CCC803C-F782-4F1F-932E-2B216323A319}"/>
              </a:ext>
            </a:extLst>
          </p:cNvPr>
          <p:cNvGrpSpPr/>
          <p:nvPr/>
        </p:nvGrpSpPr>
        <p:grpSpPr>
          <a:xfrm>
            <a:off x="11313334" y="75412"/>
            <a:ext cx="936624" cy="681947"/>
            <a:chOff x="11264900" y="6108700"/>
            <a:chExt cx="936624" cy="681947"/>
          </a:xfrm>
        </p:grpSpPr>
        <p:sp>
          <p:nvSpPr>
            <p:cNvPr id="9" name="Arrow: Left 8">
              <a:hlinkClick r:id="rId3" action="ppaction://hlinksldjump"/>
              <a:extLst>
                <a:ext uri="{FF2B5EF4-FFF2-40B4-BE49-F238E27FC236}">
                  <a16:creationId xmlns:a16="http://schemas.microsoft.com/office/drawing/2014/main" id="{022641BD-8DA1-482D-9EA6-3081E07EFEFB}"/>
                </a:ext>
              </a:extLst>
            </p:cNvPr>
            <p:cNvSpPr/>
            <p:nvPr/>
          </p:nvSpPr>
          <p:spPr bwMode="auto">
            <a:xfrm>
              <a:off x="11264900" y="6108700"/>
              <a:ext cx="869950" cy="681947"/>
            </a:xfrm>
            <a:prstGeom prst="leftArrow">
              <a:avLst/>
            </a:prstGeom>
            <a:solidFill>
              <a:srgbClr val="FFC000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00ACCFA-EC93-459E-AF3F-564D1D15303E}"/>
                </a:ext>
              </a:extLst>
            </p:cNvPr>
            <p:cNvSpPr txBox="1"/>
            <p:nvPr/>
          </p:nvSpPr>
          <p:spPr>
            <a:xfrm>
              <a:off x="11569699" y="6231541"/>
              <a:ext cx="6318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Voltar índice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4678340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3" name="object 3">
            <a:extLst>
              <a:ext uri="{FF2B5EF4-FFF2-40B4-BE49-F238E27FC236}">
                <a16:creationId xmlns:a16="http://schemas.microsoft.com/office/drawing/2014/main" id="{F245CCA0-84AC-4FA3-9F38-68171B961A1B}"/>
              </a:ext>
            </a:extLst>
          </p:cNvPr>
          <p:cNvSpPr>
            <a:spLocks/>
          </p:cNvSpPr>
          <p:nvPr/>
        </p:nvSpPr>
        <p:spPr bwMode="auto">
          <a:xfrm>
            <a:off x="0" y="1"/>
            <a:ext cx="12192000" cy="3759199"/>
          </a:xfrm>
          <a:custGeom>
            <a:avLst/>
            <a:gdLst>
              <a:gd name="T0" fmla="*/ 0 w 9144000"/>
              <a:gd name="T1" fmla="*/ 3604644 h 3610610"/>
              <a:gd name="T2" fmla="*/ 9144000 w 9144000"/>
              <a:gd name="T3" fmla="*/ 3604644 h 3610610"/>
              <a:gd name="T4" fmla="*/ 9144000 w 9144000"/>
              <a:gd name="T5" fmla="*/ 0 h 3610610"/>
              <a:gd name="T6" fmla="*/ 0 w 9144000"/>
              <a:gd name="T7" fmla="*/ 0 h 3610610"/>
              <a:gd name="T8" fmla="*/ 0 w 9144000"/>
              <a:gd name="T9" fmla="*/ 3604644 h 36106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144000" h="3610610">
                <a:moveTo>
                  <a:pt x="0" y="3610355"/>
                </a:moveTo>
                <a:lnTo>
                  <a:pt x="9144000" y="3610355"/>
                </a:lnTo>
                <a:lnTo>
                  <a:pt x="9144000" y="0"/>
                </a:lnTo>
                <a:lnTo>
                  <a:pt x="0" y="0"/>
                </a:lnTo>
                <a:lnTo>
                  <a:pt x="0" y="3610355"/>
                </a:lnTo>
                <a:close/>
              </a:path>
            </a:pathLst>
          </a:custGeom>
          <a:solidFill>
            <a:srgbClr val="007D7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0644" name="object 4">
            <a:extLst>
              <a:ext uri="{FF2B5EF4-FFF2-40B4-BE49-F238E27FC236}">
                <a16:creationId xmlns:a16="http://schemas.microsoft.com/office/drawing/2014/main" id="{5225BFDC-BAB0-48A6-9554-FD5545B51E22}"/>
              </a:ext>
            </a:extLst>
          </p:cNvPr>
          <p:cNvSpPr>
            <a:spLocks/>
          </p:cNvSpPr>
          <p:nvPr/>
        </p:nvSpPr>
        <p:spPr bwMode="auto">
          <a:xfrm>
            <a:off x="579967" y="971551"/>
            <a:ext cx="5346700" cy="5330827"/>
          </a:xfrm>
          <a:custGeom>
            <a:avLst/>
            <a:gdLst>
              <a:gd name="T0" fmla="*/ 1522565 w 3208020"/>
              <a:gd name="T1" fmla="*/ 0 h 3197860"/>
              <a:gd name="T2" fmla="*/ 1361131 w 3208020"/>
              <a:gd name="T3" fmla="*/ 17444 h 3197860"/>
              <a:gd name="T4" fmla="*/ 1204015 w 3208020"/>
              <a:gd name="T5" fmla="*/ 48004 h 3197860"/>
              <a:gd name="T6" fmla="*/ 1055807 w 3208020"/>
              <a:gd name="T7" fmla="*/ 96146 h 3197860"/>
              <a:gd name="T8" fmla="*/ 907463 w 3208020"/>
              <a:gd name="T9" fmla="*/ 157268 h 3197860"/>
              <a:gd name="T10" fmla="*/ 772215 w 3208020"/>
              <a:gd name="T11" fmla="*/ 231507 h 3197860"/>
              <a:gd name="T12" fmla="*/ 645672 w 3208020"/>
              <a:gd name="T13" fmla="*/ 318863 h 3197860"/>
              <a:gd name="T14" fmla="*/ 527873 w 3208020"/>
              <a:gd name="T15" fmla="*/ 414875 h 3197860"/>
              <a:gd name="T16" fmla="*/ 414452 w 3208020"/>
              <a:gd name="T17" fmla="*/ 519807 h 3197860"/>
              <a:gd name="T18" fmla="*/ 318473 w 3208020"/>
              <a:gd name="T19" fmla="*/ 642053 h 3197860"/>
              <a:gd name="T20" fmla="*/ 231219 w 3208020"/>
              <a:gd name="T21" fmla="*/ 773086 h 3197860"/>
              <a:gd name="T22" fmla="*/ 157052 w 3208020"/>
              <a:gd name="T23" fmla="*/ 908449 h 3197860"/>
              <a:gd name="T24" fmla="*/ 95987 w 3208020"/>
              <a:gd name="T25" fmla="*/ 1048271 h 3197860"/>
              <a:gd name="T26" fmla="*/ 52343 w 3208020"/>
              <a:gd name="T27" fmla="*/ 1201081 h 3197860"/>
              <a:gd name="T28" fmla="*/ 17455 w 3208020"/>
              <a:gd name="T29" fmla="*/ 1354016 h 3197860"/>
              <a:gd name="T30" fmla="*/ 0 w 3208020"/>
              <a:gd name="T31" fmla="*/ 1519943 h 3197860"/>
              <a:gd name="T32" fmla="*/ 4356 w 3208020"/>
              <a:gd name="T33" fmla="*/ 1764565 h 3197860"/>
              <a:gd name="T34" fmla="*/ 34901 w 3208020"/>
              <a:gd name="T35" fmla="*/ 1930490 h 3197860"/>
              <a:gd name="T36" fmla="*/ 74167 w 3208020"/>
              <a:gd name="T37" fmla="*/ 2083427 h 3197860"/>
              <a:gd name="T38" fmla="*/ 126520 w 3208020"/>
              <a:gd name="T39" fmla="*/ 2231907 h 3197860"/>
              <a:gd name="T40" fmla="*/ 191953 w 3208020"/>
              <a:gd name="T41" fmla="*/ 2367270 h 3197860"/>
              <a:gd name="T42" fmla="*/ 270486 w 3208020"/>
              <a:gd name="T43" fmla="*/ 2502761 h 3197860"/>
              <a:gd name="T44" fmla="*/ 370830 w 3208020"/>
              <a:gd name="T45" fmla="*/ 2620679 h 3197860"/>
              <a:gd name="T46" fmla="*/ 471161 w 3208020"/>
              <a:gd name="T47" fmla="*/ 2742925 h 3197860"/>
              <a:gd name="T48" fmla="*/ 584595 w 3208020"/>
              <a:gd name="T49" fmla="*/ 2843398 h 3197860"/>
              <a:gd name="T50" fmla="*/ 711106 w 3208020"/>
              <a:gd name="T51" fmla="*/ 2935083 h 3197860"/>
              <a:gd name="T52" fmla="*/ 837677 w 3208020"/>
              <a:gd name="T53" fmla="*/ 3013781 h 3197860"/>
              <a:gd name="T54" fmla="*/ 981567 w 3208020"/>
              <a:gd name="T55" fmla="*/ 3083691 h 3197860"/>
              <a:gd name="T56" fmla="*/ 1129911 w 3208020"/>
              <a:gd name="T57" fmla="*/ 3140485 h 3197860"/>
              <a:gd name="T58" fmla="*/ 1282573 w 3208020"/>
              <a:gd name="T59" fmla="*/ 3179705 h 3197860"/>
              <a:gd name="T60" fmla="*/ 1439689 w 3208020"/>
              <a:gd name="T61" fmla="*/ 3201609 h 3197860"/>
              <a:gd name="T62" fmla="*/ 1683999 w 3208020"/>
              <a:gd name="T63" fmla="*/ 3205938 h 3197860"/>
              <a:gd name="T64" fmla="*/ 1849751 w 3208020"/>
              <a:gd name="T65" fmla="*/ 3188493 h 3197860"/>
              <a:gd name="T66" fmla="*/ 2006740 w 3208020"/>
              <a:gd name="T67" fmla="*/ 3157931 h 3197860"/>
              <a:gd name="T68" fmla="*/ 2155080 w 3208020"/>
              <a:gd name="T69" fmla="*/ 3109795 h 3197860"/>
              <a:gd name="T70" fmla="*/ 2299101 w 3208020"/>
              <a:gd name="T71" fmla="*/ 3048671 h 3197860"/>
              <a:gd name="T72" fmla="*/ 2434346 w 3208020"/>
              <a:gd name="T73" fmla="*/ 2974432 h 3197860"/>
              <a:gd name="T74" fmla="*/ 2565273 w 3208020"/>
              <a:gd name="T75" fmla="*/ 2887076 h 3197860"/>
              <a:gd name="T76" fmla="*/ 2682983 w 3208020"/>
              <a:gd name="T77" fmla="*/ 2791062 h 3197860"/>
              <a:gd name="T78" fmla="*/ 2792048 w 3208020"/>
              <a:gd name="T79" fmla="*/ 2686132 h 3197860"/>
              <a:gd name="T80" fmla="*/ 2888014 w 3208020"/>
              <a:gd name="T81" fmla="*/ 2563884 h 3197860"/>
              <a:gd name="T82" fmla="*/ 2979662 w 3208020"/>
              <a:gd name="T83" fmla="*/ 2432851 h 3197860"/>
              <a:gd name="T84" fmla="*/ 3053771 w 3208020"/>
              <a:gd name="T85" fmla="*/ 2297486 h 3197860"/>
              <a:gd name="T86" fmla="*/ 3114915 w 3208020"/>
              <a:gd name="T87" fmla="*/ 2157666 h 3197860"/>
              <a:gd name="T88" fmla="*/ 3158513 w 3208020"/>
              <a:gd name="T89" fmla="*/ 2004857 h 3197860"/>
              <a:gd name="T90" fmla="*/ 3189020 w 3208020"/>
              <a:gd name="T91" fmla="*/ 1851921 h 3197860"/>
              <a:gd name="T92" fmla="*/ 3206564 w 3208020"/>
              <a:gd name="T93" fmla="*/ 1685994 h 3197860"/>
              <a:gd name="T94" fmla="*/ 3206564 w 3208020"/>
              <a:gd name="T95" fmla="*/ 1519943 h 3197860"/>
              <a:gd name="T96" fmla="*/ 3189020 w 3208020"/>
              <a:gd name="T97" fmla="*/ 1354016 h 3197860"/>
              <a:gd name="T98" fmla="*/ 3158513 w 3208020"/>
              <a:gd name="T99" fmla="*/ 1201081 h 3197860"/>
              <a:gd name="T100" fmla="*/ 3114915 w 3208020"/>
              <a:gd name="T101" fmla="*/ 1048271 h 3197860"/>
              <a:gd name="T102" fmla="*/ 3053771 w 3208020"/>
              <a:gd name="T103" fmla="*/ 908449 h 3197860"/>
              <a:gd name="T104" fmla="*/ 2979662 w 3208020"/>
              <a:gd name="T105" fmla="*/ 773086 h 3197860"/>
              <a:gd name="T106" fmla="*/ 2888014 w 3208020"/>
              <a:gd name="T107" fmla="*/ 642053 h 3197860"/>
              <a:gd name="T108" fmla="*/ 2792048 w 3208020"/>
              <a:gd name="T109" fmla="*/ 519807 h 3197860"/>
              <a:gd name="T110" fmla="*/ 2682983 w 3208020"/>
              <a:gd name="T111" fmla="*/ 414875 h 3197860"/>
              <a:gd name="T112" fmla="*/ 2565273 w 3208020"/>
              <a:gd name="T113" fmla="*/ 318863 h 3197860"/>
              <a:gd name="T114" fmla="*/ 2434346 w 3208020"/>
              <a:gd name="T115" fmla="*/ 231507 h 3197860"/>
              <a:gd name="T116" fmla="*/ 2299101 w 3208020"/>
              <a:gd name="T117" fmla="*/ 157268 h 3197860"/>
              <a:gd name="T118" fmla="*/ 2155080 w 3208020"/>
              <a:gd name="T119" fmla="*/ 96146 h 3197860"/>
              <a:gd name="T120" fmla="*/ 2006740 w 3208020"/>
              <a:gd name="T121" fmla="*/ 48004 h 3197860"/>
              <a:gd name="T122" fmla="*/ 1849751 w 3208020"/>
              <a:gd name="T123" fmla="*/ 17444 h 3197860"/>
              <a:gd name="T124" fmla="*/ 1683999 w 3208020"/>
              <a:gd name="T125" fmla="*/ 0 h 319786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3208020" h="3197860">
                <a:moveTo>
                  <a:pt x="1682496" y="0"/>
                </a:moveTo>
                <a:lnTo>
                  <a:pt x="1521206" y="0"/>
                </a:lnTo>
                <a:lnTo>
                  <a:pt x="1438402" y="4317"/>
                </a:lnTo>
                <a:lnTo>
                  <a:pt x="1359916" y="17399"/>
                </a:lnTo>
                <a:lnTo>
                  <a:pt x="1281430" y="26162"/>
                </a:lnTo>
                <a:lnTo>
                  <a:pt x="1202944" y="47878"/>
                </a:lnTo>
                <a:lnTo>
                  <a:pt x="1128903" y="65277"/>
                </a:lnTo>
                <a:lnTo>
                  <a:pt x="1054862" y="95885"/>
                </a:lnTo>
                <a:lnTo>
                  <a:pt x="980694" y="121920"/>
                </a:lnTo>
                <a:lnTo>
                  <a:pt x="906653" y="156845"/>
                </a:lnTo>
                <a:lnTo>
                  <a:pt x="836930" y="191642"/>
                </a:lnTo>
                <a:lnTo>
                  <a:pt x="771525" y="230886"/>
                </a:lnTo>
                <a:lnTo>
                  <a:pt x="710476" y="270128"/>
                </a:lnTo>
                <a:lnTo>
                  <a:pt x="645096" y="318008"/>
                </a:lnTo>
                <a:lnTo>
                  <a:pt x="584073" y="361568"/>
                </a:lnTo>
                <a:lnTo>
                  <a:pt x="527405" y="413765"/>
                </a:lnTo>
                <a:lnTo>
                  <a:pt x="470738" y="470408"/>
                </a:lnTo>
                <a:lnTo>
                  <a:pt x="414083" y="518413"/>
                </a:lnTo>
                <a:lnTo>
                  <a:pt x="370497" y="583691"/>
                </a:lnTo>
                <a:lnTo>
                  <a:pt x="318185" y="640334"/>
                </a:lnTo>
                <a:lnTo>
                  <a:pt x="270243" y="701293"/>
                </a:lnTo>
                <a:lnTo>
                  <a:pt x="231012" y="771016"/>
                </a:lnTo>
                <a:lnTo>
                  <a:pt x="191782" y="836422"/>
                </a:lnTo>
                <a:lnTo>
                  <a:pt x="156908" y="906017"/>
                </a:lnTo>
                <a:lnTo>
                  <a:pt x="126403" y="971423"/>
                </a:lnTo>
                <a:lnTo>
                  <a:pt x="95897" y="1045463"/>
                </a:lnTo>
                <a:lnTo>
                  <a:pt x="74104" y="1119504"/>
                </a:lnTo>
                <a:lnTo>
                  <a:pt x="52298" y="1197864"/>
                </a:lnTo>
                <a:lnTo>
                  <a:pt x="34874" y="1280667"/>
                </a:lnTo>
                <a:lnTo>
                  <a:pt x="17437" y="1350390"/>
                </a:lnTo>
                <a:lnTo>
                  <a:pt x="4356" y="1437513"/>
                </a:lnTo>
                <a:lnTo>
                  <a:pt x="0" y="1515872"/>
                </a:lnTo>
                <a:lnTo>
                  <a:pt x="0" y="1681479"/>
                </a:lnTo>
                <a:lnTo>
                  <a:pt x="4356" y="1759839"/>
                </a:lnTo>
                <a:lnTo>
                  <a:pt x="17437" y="1846961"/>
                </a:lnTo>
                <a:lnTo>
                  <a:pt x="34874" y="1925320"/>
                </a:lnTo>
                <a:lnTo>
                  <a:pt x="52298" y="1999488"/>
                </a:lnTo>
                <a:lnTo>
                  <a:pt x="74104" y="2077847"/>
                </a:lnTo>
                <a:lnTo>
                  <a:pt x="95897" y="2151888"/>
                </a:lnTo>
                <a:lnTo>
                  <a:pt x="126403" y="2225929"/>
                </a:lnTo>
                <a:lnTo>
                  <a:pt x="156908" y="2291334"/>
                </a:lnTo>
                <a:lnTo>
                  <a:pt x="191782" y="2360930"/>
                </a:lnTo>
                <a:lnTo>
                  <a:pt x="231012" y="2426335"/>
                </a:lnTo>
                <a:lnTo>
                  <a:pt x="270243" y="2496058"/>
                </a:lnTo>
                <a:lnTo>
                  <a:pt x="318185" y="2557018"/>
                </a:lnTo>
                <a:lnTo>
                  <a:pt x="370497" y="2613660"/>
                </a:lnTo>
                <a:lnTo>
                  <a:pt x="414083" y="2678938"/>
                </a:lnTo>
                <a:lnTo>
                  <a:pt x="470738" y="2735580"/>
                </a:lnTo>
                <a:lnTo>
                  <a:pt x="527405" y="2783586"/>
                </a:lnTo>
                <a:lnTo>
                  <a:pt x="584073" y="2835783"/>
                </a:lnTo>
                <a:lnTo>
                  <a:pt x="645096" y="2879344"/>
                </a:lnTo>
                <a:lnTo>
                  <a:pt x="710476" y="2927223"/>
                </a:lnTo>
                <a:lnTo>
                  <a:pt x="771525" y="2966466"/>
                </a:lnTo>
                <a:lnTo>
                  <a:pt x="836930" y="3005709"/>
                </a:lnTo>
                <a:lnTo>
                  <a:pt x="906653" y="3040507"/>
                </a:lnTo>
                <a:lnTo>
                  <a:pt x="980694" y="3075432"/>
                </a:lnTo>
                <a:lnTo>
                  <a:pt x="1054862" y="3101467"/>
                </a:lnTo>
                <a:lnTo>
                  <a:pt x="1128903" y="3132074"/>
                </a:lnTo>
                <a:lnTo>
                  <a:pt x="1202944" y="3149473"/>
                </a:lnTo>
                <a:lnTo>
                  <a:pt x="1281430" y="3171190"/>
                </a:lnTo>
                <a:lnTo>
                  <a:pt x="1359916" y="3179953"/>
                </a:lnTo>
                <a:lnTo>
                  <a:pt x="1438402" y="3193034"/>
                </a:lnTo>
                <a:lnTo>
                  <a:pt x="1521206" y="3197352"/>
                </a:lnTo>
                <a:lnTo>
                  <a:pt x="1682496" y="3197352"/>
                </a:lnTo>
                <a:lnTo>
                  <a:pt x="1769618" y="3193034"/>
                </a:lnTo>
                <a:lnTo>
                  <a:pt x="1848104" y="3179953"/>
                </a:lnTo>
                <a:lnTo>
                  <a:pt x="1926590" y="3171190"/>
                </a:lnTo>
                <a:lnTo>
                  <a:pt x="2004949" y="3149473"/>
                </a:lnTo>
                <a:lnTo>
                  <a:pt x="2079117" y="3132074"/>
                </a:lnTo>
                <a:lnTo>
                  <a:pt x="2153158" y="3101467"/>
                </a:lnTo>
                <a:lnTo>
                  <a:pt x="2227326" y="3075432"/>
                </a:lnTo>
                <a:lnTo>
                  <a:pt x="2297049" y="3040507"/>
                </a:lnTo>
                <a:lnTo>
                  <a:pt x="2371090" y="3005709"/>
                </a:lnTo>
                <a:lnTo>
                  <a:pt x="2432177" y="2966466"/>
                </a:lnTo>
                <a:lnTo>
                  <a:pt x="2497582" y="2927223"/>
                </a:lnTo>
                <a:lnTo>
                  <a:pt x="2562987" y="2879344"/>
                </a:lnTo>
                <a:lnTo>
                  <a:pt x="2623947" y="2835783"/>
                </a:lnTo>
                <a:lnTo>
                  <a:pt x="2680589" y="2783586"/>
                </a:lnTo>
                <a:lnTo>
                  <a:pt x="2737231" y="2735580"/>
                </a:lnTo>
                <a:lnTo>
                  <a:pt x="2789555" y="2678938"/>
                </a:lnTo>
                <a:lnTo>
                  <a:pt x="2841879" y="2613660"/>
                </a:lnTo>
                <a:lnTo>
                  <a:pt x="2885440" y="2557018"/>
                </a:lnTo>
                <a:lnTo>
                  <a:pt x="2929001" y="2496058"/>
                </a:lnTo>
                <a:lnTo>
                  <a:pt x="2977007" y="2426335"/>
                </a:lnTo>
                <a:lnTo>
                  <a:pt x="3016250" y="2360930"/>
                </a:lnTo>
                <a:lnTo>
                  <a:pt x="3051047" y="2291334"/>
                </a:lnTo>
                <a:lnTo>
                  <a:pt x="3077210" y="2225929"/>
                </a:lnTo>
                <a:lnTo>
                  <a:pt x="3112135" y="2151888"/>
                </a:lnTo>
                <a:lnTo>
                  <a:pt x="3133979" y="2077847"/>
                </a:lnTo>
                <a:lnTo>
                  <a:pt x="3155696" y="1999488"/>
                </a:lnTo>
                <a:lnTo>
                  <a:pt x="3173095" y="1925320"/>
                </a:lnTo>
                <a:lnTo>
                  <a:pt x="3186176" y="1846961"/>
                </a:lnTo>
                <a:lnTo>
                  <a:pt x="3194939" y="1759839"/>
                </a:lnTo>
                <a:lnTo>
                  <a:pt x="3203702" y="1681479"/>
                </a:lnTo>
                <a:lnTo>
                  <a:pt x="3208020" y="1602993"/>
                </a:lnTo>
                <a:lnTo>
                  <a:pt x="3203702" y="1515872"/>
                </a:lnTo>
                <a:lnTo>
                  <a:pt x="3194939" y="1437513"/>
                </a:lnTo>
                <a:lnTo>
                  <a:pt x="3186176" y="1350390"/>
                </a:lnTo>
                <a:lnTo>
                  <a:pt x="3173095" y="1280667"/>
                </a:lnTo>
                <a:lnTo>
                  <a:pt x="3155696" y="1197864"/>
                </a:lnTo>
                <a:lnTo>
                  <a:pt x="3133979" y="1119504"/>
                </a:lnTo>
                <a:lnTo>
                  <a:pt x="3112135" y="1045463"/>
                </a:lnTo>
                <a:lnTo>
                  <a:pt x="3077210" y="971423"/>
                </a:lnTo>
                <a:lnTo>
                  <a:pt x="3051047" y="906017"/>
                </a:lnTo>
                <a:lnTo>
                  <a:pt x="3016250" y="836422"/>
                </a:lnTo>
                <a:lnTo>
                  <a:pt x="2977007" y="771016"/>
                </a:lnTo>
                <a:lnTo>
                  <a:pt x="2929001" y="701293"/>
                </a:lnTo>
                <a:lnTo>
                  <a:pt x="2885440" y="640334"/>
                </a:lnTo>
                <a:lnTo>
                  <a:pt x="2841879" y="583691"/>
                </a:lnTo>
                <a:lnTo>
                  <a:pt x="2789555" y="518413"/>
                </a:lnTo>
                <a:lnTo>
                  <a:pt x="2737231" y="470408"/>
                </a:lnTo>
                <a:lnTo>
                  <a:pt x="2680589" y="413765"/>
                </a:lnTo>
                <a:lnTo>
                  <a:pt x="2623947" y="361568"/>
                </a:lnTo>
                <a:lnTo>
                  <a:pt x="2562987" y="318008"/>
                </a:lnTo>
                <a:lnTo>
                  <a:pt x="2497582" y="270128"/>
                </a:lnTo>
                <a:lnTo>
                  <a:pt x="2432177" y="230886"/>
                </a:lnTo>
                <a:lnTo>
                  <a:pt x="2371090" y="191642"/>
                </a:lnTo>
                <a:lnTo>
                  <a:pt x="2297049" y="156845"/>
                </a:lnTo>
                <a:lnTo>
                  <a:pt x="2227326" y="121920"/>
                </a:lnTo>
                <a:lnTo>
                  <a:pt x="2153158" y="95885"/>
                </a:lnTo>
                <a:lnTo>
                  <a:pt x="2079117" y="65277"/>
                </a:lnTo>
                <a:lnTo>
                  <a:pt x="2004949" y="47878"/>
                </a:lnTo>
                <a:lnTo>
                  <a:pt x="1926590" y="26162"/>
                </a:lnTo>
                <a:lnTo>
                  <a:pt x="1848104" y="17399"/>
                </a:lnTo>
                <a:lnTo>
                  <a:pt x="1769618" y="4317"/>
                </a:lnTo>
                <a:lnTo>
                  <a:pt x="168249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164BFA8F-4D6C-484C-BE31-B8E2BBAABCCF}"/>
              </a:ext>
            </a:extLst>
          </p:cNvPr>
          <p:cNvSpPr txBox="1"/>
          <p:nvPr/>
        </p:nvSpPr>
        <p:spPr>
          <a:xfrm>
            <a:off x="6096000" y="3759200"/>
            <a:ext cx="5346700" cy="1129796"/>
          </a:xfrm>
          <a:prstGeom prst="rect">
            <a:avLst/>
          </a:prstGeom>
        </p:spPr>
        <p:txBody>
          <a:bodyPr wrap="square" lIns="0" tIns="113030" rIns="0" bIns="0">
            <a:spAutoFit/>
          </a:bodyPr>
          <a:lstStyle/>
          <a:p>
            <a:pPr marL="12700" marR="0" lvl="0" indent="0" algn="just" defTabSz="914400" rtl="0" eaLnBrk="0" fontAlgn="base" latinLnBrk="0" hangingPunct="0">
              <a:lnSpc>
                <a:spcPct val="100000"/>
              </a:lnSpc>
              <a:spcBef>
                <a:spcPts val="89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200" b="1" i="0" u="none" strike="noStrike" kern="1200" cap="none" spc="0" normalizeH="0" baseline="0" noProof="0" dirty="0">
                <a:ln>
                  <a:noFill/>
                </a:ln>
                <a:solidFill>
                  <a:srgbClr val="A59D9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Para dúvidas relacionadas ao sistema, favor entrar em contato com o Help Desk através do número:</a:t>
            </a:r>
            <a:endParaRPr kumimoji="0" sz="2200" b="1" i="0" u="none" strike="noStrike" kern="1200" cap="none" spc="0" normalizeH="0" baseline="0" noProof="0" dirty="0">
              <a:ln>
                <a:noFill/>
              </a:ln>
              <a:solidFill>
                <a:srgbClr val="A59D9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object 6">
            <a:extLst>
              <a:ext uri="{FF2B5EF4-FFF2-40B4-BE49-F238E27FC236}">
                <a16:creationId xmlns:a16="http://schemas.microsoft.com/office/drawing/2014/main" id="{55E700C9-2E8B-4831-83F1-9F67CE39CDA6}"/>
              </a:ext>
            </a:extLst>
          </p:cNvPr>
          <p:cNvSpPr txBox="1"/>
          <p:nvPr/>
        </p:nvSpPr>
        <p:spPr>
          <a:xfrm>
            <a:off x="6096000" y="4931443"/>
            <a:ext cx="5346700" cy="906658"/>
          </a:xfrm>
          <a:prstGeom prst="rect">
            <a:avLst/>
          </a:prstGeom>
        </p:spPr>
        <p:txBody>
          <a:bodyPr wrap="square" lIns="0" tIns="113030" rIns="0" bIns="0">
            <a:spAutoFit/>
          </a:bodyPr>
          <a:lstStyle/>
          <a:p>
            <a:pPr marL="12700" marR="0" lvl="0" indent="0" algn="ctr" defTabSz="914400" rtl="0" eaLnBrk="0" fontAlgn="base" latinLnBrk="0" hangingPunct="0">
              <a:lnSpc>
                <a:spcPct val="100000"/>
              </a:lnSpc>
              <a:spcBef>
                <a:spcPts val="89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0800 047 4242</a:t>
            </a:r>
          </a:p>
          <a:p>
            <a:pPr marL="12700" marR="0" lvl="0" indent="0" algn="ctr" defTabSz="914400" rtl="0" eaLnBrk="0" fontAlgn="base" latinLnBrk="0" hangingPunct="0">
              <a:lnSpc>
                <a:spcPct val="100000"/>
              </a:lnSpc>
              <a:spcBef>
                <a:spcPts val="89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Disponível de segunda a sábado, das 8h às 18h (GMT-3)</a:t>
            </a:r>
            <a:r>
              <a:rPr kumimoji="0" lang="pt-BR" sz="2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</a:p>
        </p:txBody>
      </p:sp>
      <p:grpSp>
        <p:nvGrpSpPr>
          <p:cNvPr id="9" name="Group 128">
            <a:extLst>
              <a:ext uri="{FF2B5EF4-FFF2-40B4-BE49-F238E27FC236}">
                <a16:creationId xmlns:a16="http://schemas.microsoft.com/office/drawing/2014/main" id="{E58546AA-D34E-4072-A6D6-8B3EE5B6082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208290" y="1606888"/>
            <a:ext cx="4409716" cy="4558621"/>
            <a:chOff x="3625" y="1951"/>
            <a:chExt cx="385" cy="398"/>
          </a:xfrm>
          <a:solidFill>
            <a:srgbClr val="107E79"/>
          </a:solidFill>
        </p:grpSpPr>
        <p:sp>
          <p:nvSpPr>
            <p:cNvPr id="10" name="Freeform 129">
              <a:extLst>
                <a:ext uri="{FF2B5EF4-FFF2-40B4-BE49-F238E27FC236}">
                  <a16:creationId xmlns:a16="http://schemas.microsoft.com/office/drawing/2014/main" id="{83CF55D1-18B5-4AD9-892F-DE47F178E42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9" y="2117"/>
              <a:ext cx="84" cy="74"/>
            </a:xfrm>
            <a:custGeom>
              <a:avLst/>
              <a:gdLst>
                <a:gd name="T0" fmla="*/ 51 w 55"/>
                <a:gd name="T1" fmla="*/ 50 h 50"/>
                <a:gd name="T2" fmla="*/ 4 w 55"/>
                <a:gd name="T3" fmla="*/ 33 h 50"/>
                <a:gd name="T4" fmla="*/ 0 w 55"/>
                <a:gd name="T5" fmla="*/ 27 h 50"/>
                <a:gd name="T6" fmla="*/ 0 w 55"/>
                <a:gd name="T7" fmla="*/ 0 h 50"/>
                <a:gd name="T8" fmla="*/ 12 w 55"/>
                <a:gd name="T9" fmla="*/ 0 h 50"/>
                <a:gd name="T10" fmla="*/ 12 w 55"/>
                <a:gd name="T11" fmla="*/ 23 h 50"/>
                <a:gd name="T12" fmla="*/ 55 w 55"/>
                <a:gd name="T13" fmla="*/ 39 h 50"/>
                <a:gd name="T14" fmla="*/ 51 w 55"/>
                <a:gd name="T15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" h="50">
                  <a:moveTo>
                    <a:pt x="51" y="50"/>
                  </a:moveTo>
                  <a:cubicBezTo>
                    <a:pt x="4" y="33"/>
                    <a:pt x="4" y="33"/>
                    <a:pt x="4" y="33"/>
                  </a:cubicBezTo>
                  <a:cubicBezTo>
                    <a:pt x="1" y="32"/>
                    <a:pt x="0" y="30"/>
                    <a:pt x="0" y="2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55" y="39"/>
                    <a:pt x="55" y="39"/>
                    <a:pt x="55" y="39"/>
                  </a:cubicBezTo>
                  <a:lnTo>
                    <a:pt x="51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" name="Freeform 130">
              <a:extLst>
                <a:ext uri="{FF2B5EF4-FFF2-40B4-BE49-F238E27FC236}">
                  <a16:creationId xmlns:a16="http://schemas.microsoft.com/office/drawing/2014/main" id="{8826F01E-ECB4-4CFF-A62F-B34F04A3BC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5" y="2118"/>
              <a:ext cx="202" cy="140"/>
            </a:xfrm>
            <a:custGeom>
              <a:avLst/>
              <a:gdLst>
                <a:gd name="T0" fmla="*/ 132 w 132"/>
                <a:gd name="T1" fmla="*/ 94 h 94"/>
                <a:gd name="T2" fmla="*/ 6 w 132"/>
                <a:gd name="T3" fmla="*/ 94 h 94"/>
                <a:gd name="T4" fmla="*/ 0 w 132"/>
                <a:gd name="T5" fmla="*/ 88 h 94"/>
                <a:gd name="T6" fmla="*/ 0 w 132"/>
                <a:gd name="T7" fmla="*/ 70 h 94"/>
                <a:gd name="T8" fmla="*/ 22 w 132"/>
                <a:gd name="T9" fmla="*/ 38 h 94"/>
                <a:gd name="T10" fmla="*/ 66 w 132"/>
                <a:gd name="T11" fmla="*/ 22 h 94"/>
                <a:gd name="T12" fmla="*/ 66 w 132"/>
                <a:gd name="T13" fmla="*/ 0 h 94"/>
                <a:gd name="T14" fmla="*/ 78 w 132"/>
                <a:gd name="T15" fmla="*/ 0 h 94"/>
                <a:gd name="T16" fmla="*/ 78 w 132"/>
                <a:gd name="T17" fmla="*/ 26 h 94"/>
                <a:gd name="T18" fmla="*/ 74 w 132"/>
                <a:gd name="T19" fmla="*/ 32 h 94"/>
                <a:gd name="T20" fmla="*/ 26 w 132"/>
                <a:gd name="T21" fmla="*/ 49 h 94"/>
                <a:gd name="T22" fmla="*/ 12 w 132"/>
                <a:gd name="T23" fmla="*/ 70 h 94"/>
                <a:gd name="T24" fmla="*/ 12 w 132"/>
                <a:gd name="T25" fmla="*/ 82 h 94"/>
                <a:gd name="T26" fmla="*/ 132 w 132"/>
                <a:gd name="T27" fmla="*/ 82 h 94"/>
                <a:gd name="T28" fmla="*/ 132 w 132"/>
                <a:gd name="T29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2" h="94">
                  <a:moveTo>
                    <a:pt x="132" y="94"/>
                  </a:moveTo>
                  <a:cubicBezTo>
                    <a:pt x="6" y="94"/>
                    <a:pt x="6" y="94"/>
                    <a:pt x="6" y="94"/>
                  </a:cubicBezTo>
                  <a:cubicBezTo>
                    <a:pt x="2" y="94"/>
                    <a:pt x="0" y="91"/>
                    <a:pt x="0" y="88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56"/>
                    <a:pt x="9" y="43"/>
                    <a:pt x="22" y="38"/>
                  </a:cubicBezTo>
                  <a:cubicBezTo>
                    <a:pt x="66" y="22"/>
                    <a:pt x="66" y="22"/>
                    <a:pt x="66" y="22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78" y="26"/>
                    <a:pt x="78" y="26"/>
                    <a:pt x="78" y="26"/>
                  </a:cubicBezTo>
                  <a:cubicBezTo>
                    <a:pt x="78" y="29"/>
                    <a:pt x="76" y="31"/>
                    <a:pt x="74" y="32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18" y="52"/>
                    <a:pt x="12" y="61"/>
                    <a:pt x="12" y="70"/>
                  </a:cubicBezTo>
                  <a:cubicBezTo>
                    <a:pt x="12" y="82"/>
                    <a:pt x="12" y="82"/>
                    <a:pt x="12" y="82"/>
                  </a:cubicBezTo>
                  <a:cubicBezTo>
                    <a:pt x="132" y="82"/>
                    <a:pt x="132" y="82"/>
                    <a:pt x="132" y="82"/>
                  </a:cubicBezTo>
                  <a:lnTo>
                    <a:pt x="132" y="9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" name="Freeform 131">
              <a:extLst>
                <a:ext uri="{FF2B5EF4-FFF2-40B4-BE49-F238E27FC236}">
                  <a16:creationId xmlns:a16="http://schemas.microsoft.com/office/drawing/2014/main" id="{3FCE563A-7B28-4C7C-928B-428ED68B88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87" y="1951"/>
              <a:ext cx="164" cy="187"/>
            </a:xfrm>
            <a:custGeom>
              <a:avLst/>
              <a:gdLst>
                <a:gd name="T0" fmla="*/ 53 w 107"/>
                <a:gd name="T1" fmla="*/ 125 h 125"/>
                <a:gd name="T2" fmla="*/ 0 w 107"/>
                <a:gd name="T3" fmla="*/ 63 h 125"/>
                <a:gd name="T4" fmla="*/ 53 w 107"/>
                <a:gd name="T5" fmla="*/ 0 h 125"/>
                <a:gd name="T6" fmla="*/ 107 w 107"/>
                <a:gd name="T7" fmla="*/ 63 h 125"/>
                <a:gd name="T8" fmla="*/ 53 w 107"/>
                <a:gd name="T9" fmla="*/ 125 h 125"/>
                <a:gd name="T10" fmla="*/ 53 w 107"/>
                <a:gd name="T11" fmla="*/ 12 h 125"/>
                <a:gd name="T12" fmla="*/ 12 w 107"/>
                <a:gd name="T13" fmla="*/ 63 h 125"/>
                <a:gd name="T14" fmla="*/ 53 w 107"/>
                <a:gd name="T15" fmla="*/ 113 h 125"/>
                <a:gd name="T16" fmla="*/ 95 w 107"/>
                <a:gd name="T17" fmla="*/ 63 h 125"/>
                <a:gd name="T18" fmla="*/ 53 w 107"/>
                <a:gd name="T19" fmla="*/ 1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7" h="125">
                  <a:moveTo>
                    <a:pt x="53" y="125"/>
                  </a:moveTo>
                  <a:cubicBezTo>
                    <a:pt x="24" y="125"/>
                    <a:pt x="0" y="97"/>
                    <a:pt x="0" y="63"/>
                  </a:cubicBezTo>
                  <a:cubicBezTo>
                    <a:pt x="0" y="28"/>
                    <a:pt x="24" y="0"/>
                    <a:pt x="53" y="0"/>
                  </a:cubicBezTo>
                  <a:cubicBezTo>
                    <a:pt x="83" y="0"/>
                    <a:pt x="107" y="28"/>
                    <a:pt x="107" y="63"/>
                  </a:cubicBezTo>
                  <a:cubicBezTo>
                    <a:pt x="107" y="97"/>
                    <a:pt x="83" y="125"/>
                    <a:pt x="53" y="125"/>
                  </a:cubicBezTo>
                  <a:close/>
                  <a:moveTo>
                    <a:pt x="53" y="12"/>
                  </a:moveTo>
                  <a:cubicBezTo>
                    <a:pt x="31" y="12"/>
                    <a:pt x="12" y="35"/>
                    <a:pt x="12" y="63"/>
                  </a:cubicBezTo>
                  <a:cubicBezTo>
                    <a:pt x="12" y="91"/>
                    <a:pt x="31" y="113"/>
                    <a:pt x="53" y="113"/>
                  </a:cubicBezTo>
                  <a:cubicBezTo>
                    <a:pt x="76" y="113"/>
                    <a:pt x="95" y="91"/>
                    <a:pt x="95" y="63"/>
                  </a:cubicBezTo>
                  <a:cubicBezTo>
                    <a:pt x="95" y="35"/>
                    <a:pt x="76" y="12"/>
                    <a:pt x="53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3" name="Freeform 132">
              <a:extLst>
                <a:ext uri="{FF2B5EF4-FFF2-40B4-BE49-F238E27FC236}">
                  <a16:creationId xmlns:a16="http://schemas.microsoft.com/office/drawing/2014/main" id="{50DF54A6-4836-4A12-8243-F08CC8F212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4" y="2002"/>
              <a:ext cx="148" cy="46"/>
            </a:xfrm>
            <a:custGeom>
              <a:avLst/>
              <a:gdLst>
                <a:gd name="T0" fmla="*/ 84 w 97"/>
                <a:gd name="T1" fmla="*/ 31 h 31"/>
                <a:gd name="T2" fmla="*/ 56 w 97"/>
                <a:gd name="T3" fmla="*/ 16 h 31"/>
                <a:gd name="T4" fmla="*/ 21 w 97"/>
                <a:gd name="T5" fmla="*/ 30 h 31"/>
                <a:gd name="T6" fmla="*/ 0 w 97"/>
                <a:gd name="T7" fmla="*/ 25 h 31"/>
                <a:gd name="T8" fmla="*/ 5 w 97"/>
                <a:gd name="T9" fmla="*/ 14 h 31"/>
                <a:gd name="T10" fmla="*/ 21 w 97"/>
                <a:gd name="T11" fmla="*/ 18 h 31"/>
                <a:gd name="T12" fmla="*/ 51 w 97"/>
                <a:gd name="T13" fmla="*/ 3 h 31"/>
                <a:gd name="T14" fmla="*/ 56 w 97"/>
                <a:gd name="T15" fmla="*/ 0 h 31"/>
                <a:gd name="T16" fmla="*/ 62 w 97"/>
                <a:gd name="T17" fmla="*/ 3 h 31"/>
                <a:gd name="T18" fmla="*/ 91 w 97"/>
                <a:gd name="T19" fmla="*/ 18 h 31"/>
                <a:gd name="T20" fmla="*/ 94 w 97"/>
                <a:gd name="T21" fmla="*/ 18 h 31"/>
                <a:gd name="T22" fmla="*/ 96 w 97"/>
                <a:gd name="T23" fmla="*/ 17 h 31"/>
                <a:gd name="T24" fmla="*/ 97 w 97"/>
                <a:gd name="T25" fmla="*/ 29 h 31"/>
                <a:gd name="T26" fmla="*/ 95 w 97"/>
                <a:gd name="T27" fmla="*/ 30 h 31"/>
                <a:gd name="T28" fmla="*/ 93 w 97"/>
                <a:gd name="T29" fmla="*/ 30 h 31"/>
                <a:gd name="T30" fmla="*/ 84 w 97"/>
                <a:gd name="T31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7" h="31">
                  <a:moveTo>
                    <a:pt x="84" y="31"/>
                  </a:moveTo>
                  <a:cubicBezTo>
                    <a:pt x="73" y="31"/>
                    <a:pt x="64" y="26"/>
                    <a:pt x="56" y="16"/>
                  </a:cubicBezTo>
                  <a:cubicBezTo>
                    <a:pt x="48" y="24"/>
                    <a:pt x="34" y="30"/>
                    <a:pt x="21" y="30"/>
                  </a:cubicBezTo>
                  <a:cubicBezTo>
                    <a:pt x="13" y="30"/>
                    <a:pt x="6" y="28"/>
                    <a:pt x="0" y="25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10" y="17"/>
                    <a:pt x="15" y="18"/>
                    <a:pt x="21" y="18"/>
                  </a:cubicBezTo>
                  <a:cubicBezTo>
                    <a:pt x="33" y="18"/>
                    <a:pt x="47" y="11"/>
                    <a:pt x="51" y="3"/>
                  </a:cubicBezTo>
                  <a:cubicBezTo>
                    <a:pt x="52" y="1"/>
                    <a:pt x="54" y="0"/>
                    <a:pt x="56" y="0"/>
                  </a:cubicBezTo>
                  <a:cubicBezTo>
                    <a:pt x="59" y="0"/>
                    <a:pt x="61" y="1"/>
                    <a:pt x="62" y="3"/>
                  </a:cubicBezTo>
                  <a:cubicBezTo>
                    <a:pt x="70" y="16"/>
                    <a:pt x="78" y="21"/>
                    <a:pt x="91" y="18"/>
                  </a:cubicBezTo>
                  <a:cubicBezTo>
                    <a:pt x="92" y="18"/>
                    <a:pt x="93" y="18"/>
                    <a:pt x="94" y="18"/>
                  </a:cubicBezTo>
                  <a:cubicBezTo>
                    <a:pt x="95" y="18"/>
                    <a:pt x="95" y="18"/>
                    <a:pt x="96" y="17"/>
                  </a:cubicBezTo>
                  <a:cubicBezTo>
                    <a:pt x="97" y="29"/>
                    <a:pt x="97" y="29"/>
                    <a:pt x="97" y="29"/>
                  </a:cubicBezTo>
                  <a:cubicBezTo>
                    <a:pt x="96" y="30"/>
                    <a:pt x="96" y="30"/>
                    <a:pt x="95" y="30"/>
                  </a:cubicBezTo>
                  <a:cubicBezTo>
                    <a:pt x="94" y="30"/>
                    <a:pt x="94" y="30"/>
                    <a:pt x="93" y="30"/>
                  </a:cubicBezTo>
                  <a:cubicBezTo>
                    <a:pt x="90" y="30"/>
                    <a:pt x="87" y="31"/>
                    <a:pt x="84" y="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7" name="Freeform 136">
              <a:extLst>
                <a:ext uri="{FF2B5EF4-FFF2-40B4-BE49-F238E27FC236}">
                  <a16:creationId xmlns:a16="http://schemas.microsoft.com/office/drawing/2014/main" id="{1706A40C-5E0B-417D-81D5-0A7BDC2659B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83" y="2223"/>
              <a:ext cx="73" cy="71"/>
            </a:xfrm>
            <a:custGeom>
              <a:avLst/>
              <a:gdLst>
                <a:gd name="T0" fmla="*/ 24 w 48"/>
                <a:gd name="T1" fmla="*/ 48 h 48"/>
                <a:gd name="T2" fmla="*/ 0 w 48"/>
                <a:gd name="T3" fmla="*/ 24 h 48"/>
                <a:gd name="T4" fmla="*/ 24 w 48"/>
                <a:gd name="T5" fmla="*/ 0 h 48"/>
                <a:gd name="T6" fmla="*/ 48 w 48"/>
                <a:gd name="T7" fmla="*/ 24 h 48"/>
                <a:gd name="T8" fmla="*/ 24 w 48"/>
                <a:gd name="T9" fmla="*/ 48 h 48"/>
                <a:gd name="T10" fmla="*/ 24 w 48"/>
                <a:gd name="T11" fmla="*/ 12 h 48"/>
                <a:gd name="T12" fmla="*/ 12 w 48"/>
                <a:gd name="T13" fmla="*/ 24 h 48"/>
                <a:gd name="T14" fmla="*/ 24 w 48"/>
                <a:gd name="T15" fmla="*/ 36 h 48"/>
                <a:gd name="T16" fmla="*/ 36 w 48"/>
                <a:gd name="T17" fmla="*/ 24 h 48"/>
                <a:gd name="T18" fmla="*/ 24 w 48"/>
                <a:gd name="T19" fmla="*/ 12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" h="48">
                  <a:moveTo>
                    <a:pt x="24" y="48"/>
                  </a:moveTo>
                  <a:cubicBezTo>
                    <a:pt x="10" y="48"/>
                    <a:pt x="0" y="37"/>
                    <a:pt x="0" y="24"/>
                  </a:cubicBezTo>
                  <a:cubicBezTo>
                    <a:pt x="0" y="11"/>
                    <a:pt x="10" y="0"/>
                    <a:pt x="24" y="0"/>
                  </a:cubicBezTo>
                  <a:cubicBezTo>
                    <a:pt x="37" y="0"/>
                    <a:pt x="48" y="11"/>
                    <a:pt x="48" y="24"/>
                  </a:cubicBezTo>
                  <a:cubicBezTo>
                    <a:pt x="48" y="37"/>
                    <a:pt x="37" y="48"/>
                    <a:pt x="24" y="48"/>
                  </a:cubicBezTo>
                  <a:close/>
                  <a:moveTo>
                    <a:pt x="24" y="12"/>
                  </a:moveTo>
                  <a:cubicBezTo>
                    <a:pt x="17" y="12"/>
                    <a:pt x="12" y="17"/>
                    <a:pt x="12" y="24"/>
                  </a:cubicBezTo>
                  <a:cubicBezTo>
                    <a:pt x="12" y="31"/>
                    <a:pt x="17" y="36"/>
                    <a:pt x="24" y="36"/>
                  </a:cubicBezTo>
                  <a:cubicBezTo>
                    <a:pt x="30" y="36"/>
                    <a:pt x="36" y="31"/>
                    <a:pt x="36" y="24"/>
                  </a:cubicBezTo>
                  <a:cubicBezTo>
                    <a:pt x="36" y="17"/>
                    <a:pt x="30" y="12"/>
                    <a:pt x="24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8" name="Freeform 137">
              <a:extLst>
                <a:ext uri="{FF2B5EF4-FFF2-40B4-BE49-F238E27FC236}">
                  <a16:creationId xmlns:a16="http://schemas.microsoft.com/office/drawing/2014/main" id="{D4B729FD-9CDC-4404-96DF-E56BABDB75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27" y="2170"/>
              <a:ext cx="183" cy="179"/>
            </a:xfrm>
            <a:custGeom>
              <a:avLst/>
              <a:gdLst>
                <a:gd name="T0" fmla="*/ 46 w 119"/>
                <a:gd name="T1" fmla="*/ 120 h 120"/>
                <a:gd name="T2" fmla="*/ 40 w 119"/>
                <a:gd name="T3" fmla="*/ 104 h 120"/>
                <a:gd name="T4" fmla="*/ 22 w 119"/>
                <a:gd name="T5" fmla="*/ 102 h 120"/>
                <a:gd name="T6" fmla="*/ 14 w 119"/>
                <a:gd name="T7" fmla="*/ 100 h 120"/>
                <a:gd name="T8" fmla="*/ 1 w 119"/>
                <a:gd name="T9" fmla="*/ 75 h 120"/>
                <a:gd name="T10" fmla="*/ 12 w 119"/>
                <a:gd name="T11" fmla="*/ 67 h 120"/>
                <a:gd name="T12" fmla="*/ 12 w 119"/>
                <a:gd name="T13" fmla="*/ 53 h 120"/>
                <a:gd name="T14" fmla="*/ 1 w 119"/>
                <a:gd name="T15" fmla="*/ 40 h 120"/>
                <a:gd name="T16" fmla="*/ 17 w 119"/>
                <a:gd name="T17" fmla="*/ 17 h 120"/>
                <a:gd name="T18" fmla="*/ 29 w 119"/>
                <a:gd name="T19" fmla="*/ 22 h 120"/>
                <a:gd name="T20" fmla="*/ 40 w 119"/>
                <a:gd name="T21" fmla="*/ 6 h 120"/>
                <a:gd name="T22" fmla="*/ 70 w 119"/>
                <a:gd name="T23" fmla="*/ 0 h 120"/>
                <a:gd name="T24" fmla="*/ 76 w 119"/>
                <a:gd name="T25" fmla="*/ 15 h 120"/>
                <a:gd name="T26" fmla="*/ 98 w 119"/>
                <a:gd name="T27" fmla="*/ 17 h 120"/>
                <a:gd name="T28" fmla="*/ 118 w 119"/>
                <a:gd name="T29" fmla="*/ 40 h 120"/>
                <a:gd name="T30" fmla="*/ 115 w 119"/>
                <a:gd name="T31" fmla="*/ 49 h 120"/>
                <a:gd name="T32" fmla="*/ 108 w 119"/>
                <a:gd name="T33" fmla="*/ 60 h 120"/>
                <a:gd name="T34" fmla="*/ 115 w 119"/>
                <a:gd name="T35" fmla="*/ 71 h 120"/>
                <a:gd name="T36" fmla="*/ 117 w 119"/>
                <a:gd name="T37" fmla="*/ 80 h 120"/>
                <a:gd name="T38" fmla="*/ 97 w 119"/>
                <a:gd name="T39" fmla="*/ 103 h 120"/>
                <a:gd name="T40" fmla="*/ 76 w 119"/>
                <a:gd name="T41" fmla="*/ 104 h 120"/>
                <a:gd name="T42" fmla="*/ 70 w 119"/>
                <a:gd name="T43" fmla="*/ 120 h 120"/>
                <a:gd name="T44" fmla="*/ 64 w 119"/>
                <a:gd name="T45" fmla="*/ 108 h 120"/>
                <a:gd name="T46" fmla="*/ 68 w 119"/>
                <a:gd name="T47" fmla="*/ 94 h 120"/>
                <a:gd name="T48" fmla="*/ 90 w 119"/>
                <a:gd name="T49" fmla="*/ 85 h 120"/>
                <a:gd name="T50" fmla="*/ 104 w 119"/>
                <a:gd name="T51" fmla="*/ 79 h 120"/>
                <a:gd name="T52" fmla="*/ 95 w 119"/>
                <a:gd name="T53" fmla="*/ 68 h 120"/>
                <a:gd name="T54" fmla="*/ 95 w 119"/>
                <a:gd name="T55" fmla="*/ 52 h 120"/>
                <a:gd name="T56" fmla="*/ 104 w 119"/>
                <a:gd name="T57" fmla="*/ 41 h 120"/>
                <a:gd name="T58" fmla="*/ 90 w 119"/>
                <a:gd name="T59" fmla="*/ 35 h 120"/>
                <a:gd name="T60" fmla="*/ 68 w 119"/>
                <a:gd name="T61" fmla="*/ 25 h 120"/>
                <a:gd name="T62" fmla="*/ 64 w 119"/>
                <a:gd name="T63" fmla="*/ 12 h 120"/>
                <a:gd name="T64" fmla="*/ 52 w 119"/>
                <a:gd name="T65" fmla="*/ 20 h 120"/>
                <a:gd name="T66" fmla="*/ 34 w 119"/>
                <a:gd name="T67" fmla="*/ 34 h 120"/>
                <a:gd name="T68" fmla="*/ 21 w 119"/>
                <a:gd name="T69" fmla="*/ 31 h 120"/>
                <a:gd name="T70" fmla="*/ 22 w 119"/>
                <a:gd name="T71" fmla="*/ 45 h 120"/>
                <a:gd name="T72" fmla="*/ 24 w 119"/>
                <a:gd name="T73" fmla="*/ 60 h 120"/>
                <a:gd name="T74" fmla="*/ 22 w 119"/>
                <a:gd name="T75" fmla="*/ 75 h 120"/>
                <a:gd name="T76" fmla="*/ 21 w 119"/>
                <a:gd name="T77" fmla="*/ 89 h 120"/>
                <a:gd name="T78" fmla="*/ 34 w 119"/>
                <a:gd name="T79" fmla="*/ 86 h 120"/>
                <a:gd name="T80" fmla="*/ 52 w 119"/>
                <a:gd name="T81" fmla="*/ 10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9" h="120">
                  <a:moveTo>
                    <a:pt x="70" y="120"/>
                  </a:moveTo>
                  <a:cubicBezTo>
                    <a:pt x="46" y="120"/>
                    <a:pt x="46" y="120"/>
                    <a:pt x="46" y="120"/>
                  </a:cubicBezTo>
                  <a:cubicBezTo>
                    <a:pt x="42" y="120"/>
                    <a:pt x="40" y="117"/>
                    <a:pt x="40" y="114"/>
                  </a:cubicBezTo>
                  <a:cubicBezTo>
                    <a:pt x="40" y="104"/>
                    <a:pt x="40" y="104"/>
                    <a:pt x="40" y="104"/>
                  </a:cubicBezTo>
                  <a:cubicBezTo>
                    <a:pt x="36" y="103"/>
                    <a:pt x="33" y="101"/>
                    <a:pt x="29" y="98"/>
                  </a:cubicBezTo>
                  <a:cubicBezTo>
                    <a:pt x="22" y="102"/>
                    <a:pt x="22" y="102"/>
                    <a:pt x="22" y="102"/>
                  </a:cubicBezTo>
                  <a:cubicBezTo>
                    <a:pt x="21" y="103"/>
                    <a:pt x="19" y="104"/>
                    <a:pt x="17" y="103"/>
                  </a:cubicBezTo>
                  <a:cubicBezTo>
                    <a:pt x="16" y="103"/>
                    <a:pt x="15" y="102"/>
                    <a:pt x="14" y="100"/>
                  </a:cubicBezTo>
                  <a:cubicBezTo>
                    <a:pt x="2" y="80"/>
                    <a:pt x="2" y="80"/>
                    <a:pt x="2" y="80"/>
                  </a:cubicBezTo>
                  <a:cubicBezTo>
                    <a:pt x="1" y="78"/>
                    <a:pt x="1" y="77"/>
                    <a:pt x="1" y="75"/>
                  </a:cubicBezTo>
                  <a:cubicBezTo>
                    <a:pt x="1" y="73"/>
                    <a:pt x="3" y="72"/>
                    <a:pt x="4" y="71"/>
                  </a:cubicBezTo>
                  <a:cubicBezTo>
                    <a:pt x="12" y="67"/>
                    <a:pt x="12" y="67"/>
                    <a:pt x="12" y="67"/>
                  </a:cubicBezTo>
                  <a:cubicBezTo>
                    <a:pt x="12" y="64"/>
                    <a:pt x="12" y="62"/>
                    <a:pt x="12" y="60"/>
                  </a:cubicBezTo>
                  <a:cubicBezTo>
                    <a:pt x="12" y="58"/>
                    <a:pt x="12" y="55"/>
                    <a:pt x="12" y="53"/>
                  </a:cubicBezTo>
                  <a:cubicBezTo>
                    <a:pt x="4" y="49"/>
                    <a:pt x="4" y="49"/>
                    <a:pt x="4" y="49"/>
                  </a:cubicBezTo>
                  <a:cubicBezTo>
                    <a:pt x="1" y="47"/>
                    <a:pt x="0" y="43"/>
                    <a:pt x="1" y="4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4" y="18"/>
                    <a:pt x="15" y="17"/>
                    <a:pt x="17" y="17"/>
                  </a:cubicBezTo>
                  <a:cubicBezTo>
                    <a:pt x="18" y="16"/>
                    <a:pt x="20" y="17"/>
                    <a:pt x="22" y="17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33" y="19"/>
                    <a:pt x="36" y="17"/>
                    <a:pt x="40" y="16"/>
                  </a:cubicBezTo>
                  <a:cubicBezTo>
                    <a:pt x="40" y="6"/>
                    <a:pt x="40" y="6"/>
                    <a:pt x="40" y="6"/>
                  </a:cubicBezTo>
                  <a:cubicBezTo>
                    <a:pt x="40" y="3"/>
                    <a:pt x="42" y="0"/>
                    <a:pt x="46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73" y="0"/>
                    <a:pt x="76" y="3"/>
                    <a:pt x="76" y="6"/>
                  </a:cubicBezTo>
                  <a:cubicBezTo>
                    <a:pt x="76" y="15"/>
                    <a:pt x="76" y="15"/>
                    <a:pt x="76" y="15"/>
                  </a:cubicBezTo>
                  <a:cubicBezTo>
                    <a:pt x="79" y="17"/>
                    <a:pt x="84" y="19"/>
                    <a:pt x="88" y="22"/>
                  </a:cubicBezTo>
                  <a:cubicBezTo>
                    <a:pt x="98" y="17"/>
                    <a:pt x="98" y="17"/>
                    <a:pt x="98" y="17"/>
                  </a:cubicBezTo>
                  <a:cubicBezTo>
                    <a:pt x="100" y="16"/>
                    <a:pt x="104" y="17"/>
                    <a:pt x="106" y="20"/>
                  </a:cubicBezTo>
                  <a:cubicBezTo>
                    <a:pt x="118" y="40"/>
                    <a:pt x="118" y="40"/>
                    <a:pt x="118" y="40"/>
                  </a:cubicBezTo>
                  <a:cubicBezTo>
                    <a:pt x="118" y="42"/>
                    <a:pt x="119" y="43"/>
                    <a:pt x="118" y="45"/>
                  </a:cubicBezTo>
                  <a:cubicBezTo>
                    <a:pt x="118" y="46"/>
                    <a:pt x="117" y="48"/>
                    <a:pt x="115" y="49"/>
                  </a:cubicBezTo>
                  <a:cubicBezTo>
                    <a:pt x="107" y="53"/>
                    <a:pt x="107" y="53"/>
                    <a:pt x="107" y="53"/>
                  </a:cubicBezTo>
                  <a:cubicBezTo>
                    <a:pt x="107" y="56"/>
                    <a:pt x="108" y="58"/>
                    <a:pt x="108" y="60"/>
                  </a:cubicBezTo>
                  <a:cubicBezTo>
                    <a:pt x="108" y="62"/>
                    <a:pt x="107" y="65"/>
                    <a:pt x="107" y="67"/>
                  </a:cubicBezTo>
                  <a:cubicBezTo>
                    <a:pt x="115" y="71"/>
                    <a:pt x="115" y="71"/>
                    <a:pt x="115" y="71"/>
                  </a:cubicBezTo>
                  <a:cubicBezTo>
                    <a:pt x="117" y="72"/>
                    <a:pt x="118" y="73"/>
                    <a:pt x="118" y="75"/>
                  </a:cubicBezTo>
                  <a:cubicBezTo>
                    <a:pt x="118" y="77"/>
                    <a:pt x="118" y="78"/>
                    <a:pt x="117" y="80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03" y="103"/>
                    <a:pt x="100" y="104"/>
                    <a:pt x="97" y="103"/>
                  </a:cubicBezTo>
                  <a:cubicBezTo>
                    <a:pt x="88" y="98"/>
                    <a:pt x="88" y="98"/>
                    <a:pt x="88" y="98"/>
                  </a:cubicBezTo>
                  <a:cubicBezTo>
                    <a:pt x="84" y="101"/>
                    <a:pt x="79" y="103"/>
                    <a:pt x="76" y="104"/>
                  </a:cubicBezTo>
                  <a:cubicBezTo>
                    <a:pt x="76" y="114"/>
                    <a:pt x="76" y="114"/>
                    <a:pt x="76" y="114"/>
                  </a:cubicBezTo>
                  <a:cubicBezTo>
                    <a:pt x="76" y="117"/>
                    <a:pt x="73" y="120"/>
                    <a:pt x="70" y="120"/>
                  </a:cubicBezTo>
                  <a:close/>
                  <a:moveTo>
                    <a:pt x="52" y="108"/>
                  </a:moveTo>
                  <a:cubicBezTo>
                    <a:pt x="64" y="108"/>
                    <a:pt x="64" y="108"/>
                    <a:pt x="64" y="108"/>
                  </a:cubicBezTo>
                  <a:cubicBezTo>
                    <a:pt x="64" y="100"/>
                    <a:pt x="64" y="100"/>
                    <a:pt x="64" y="100"/>
                  </a:cubicBezTo>
                  <a:cubicBezTo>
                    <a:pt x="64" y="98"/>
                    <a:pt x="65" y="95"/>
                    <a:pt x="68" y="94"/>
                  </a:cubicBezTo>
                  <a:cubicBezTo>
                    <a:pt x="74" y="92"/>
                    <a:pt x="80" y="89"/>
                    <a:pt x="83" y="86"/>
                  </a:cubicBezTo>
                  <a:cubicBezTo>
                    <a:pt x="85" y="84"/>
                    <a:pt x="88" y="84"/>
                    <a:pt x="90" y="85"/>
                  </a:cubicBezTo>
                  <a:cubicBezTo>
                    <a:pt x="98" y="89"/>
                    <a:pt x="98" y="89"/>
                    <a:pt x="98" y="89"/>
                  </a:cubicBezTo>
                  <a:cubicBezTo>
                    <a:pt x="104" y="79"/>
                    <a:pt x="104" y="79"/>
                    <a:pt x="104" y="79"/>
                  </a:cubicBezTo>
                  <a:cubicBezTo>
                    <a:pt x="97" y="75"/>
                    <a:pt x="97" y="75"/>
                    <a:pt x="97" y="75"/>
                  </a:cubicBezTo>
                  <a:cubicBezTo>
                    <a:pt x="95" y="74"/>
                    <a:pt x="94" y="71"/>
                    <a:pt x="95" y="68"/>
                  </a:cubicBezTo>
                  <a:cubicBezTo>
                    <a:pt x="95" y="65"/>
                    <a:pt x="96" y="62"/>
                    <a:pt x="96" y="60"/>
                  </a:cubicBezTo>
                  <a:cubicBezTo>
                    <a:pt x="96" y="57"/>
                    <a:pt x="95" y="54"/>
                    <a:pt x="95" y="52"/>
                  </a:cubicBezTo>
                  <a:cubicBezTo>
                    <a:pt x="94" y="49"/>
                    <a:pt x="95" y="46"/>
                    <a:pt x="97" y="45"/>
                  </a:cubicBezTo>
                  <a:cubicBezTo>
                    <a:pt x="104" y="41"/>
                    <a:pt x="104" y="41"/>
                    <a:pt x="104" y="41"/>
                  </a:cubicBezTo>
                  <a:cubicBezTo>
                    <a:pt x="98" y="31"/>
                    <a:pt x="98" y="31"/>
                    <a:pt x="98" y="31"/>
                  </a:cubicBezTo>
                  <a:cubicBezTo>
                    <a:pt x="90" y="35"/>
                    <a:pt x="90" y="35"/>
                    <a:pt x="90" y="35"/>
                  </a:cubicBezTo>
                  <a:cubicBezTo>
                    <a:pt x="88" y="36"/>
                    <a:pt x="85" y="36"/>
                    <a:pt x="83" y="34"/>
                  </a:cubicBezTo>
                  <a:cubicBezTo>
                    <a:pt x="80" y="31"/>
                    <a:pt x="74" y="27"/>
                    <a:pt x="68" y="25"/>
                  </a:cubicBezTo>
                  <a:cubicBezTo>
                    <a:pt x="65" y="25"/>
                    <a:pt x="64" y="22"/>
                    <a:pt x="64" y="20"/>
                  </a:cubicBezTo>
                  <a:cubicBezTo>
                    <a:pt x="64" y="12"/>
                    <a:pt x="64" y="12"/>
                    <a:pt x="64" y="12"/>
                  </a:cubicBezTo>
                  <a:cubicBezTo>
                    <a:pt x="52" y="12"/>
                    <a:pt x="52" y="12"/>
                    <a:pt x="52" y="12"/>
                  </a:cubicBezTo>
                  <a:cubicBezTo>
                    <a:pt x="52" y="20"/>
                    <a:pt x="52" y="20"/>
                    <a:pt x="52" y="20"/>
                  </a:cubicBezTo>
                  <a:cubicBezTo>
                    <a:pt x="52" y="22"/>
                    <a:pt x="50" y="25"/>
                    <a:pt x="47" y="25"/>
                  </a:cubicBezTo>
                  <a:cubicBezTo>
                    <a:pt x="43" y="27"/>
                    <a:pt x="38" y="30"/>
                    <a:pt x="34" y="34"/>
                  </a:cubicBezTo>
                  <a:cubicBezTo>
                    <a:pt x="32" y="36"/>
                    <a:pt x="29" y="36"/>
                    <a:pt x="27" y="35"/>
                  </a:cubicBezTo>
                  <a:cubicBezTo>
                    <a:pt x="21" y="31"/>
                    <a:pt x="21" y="31"/>
                    <a:pt x="21" y="31"/>
                  </a:cubicBezTo>
                  <a:cubicBezTo>
                    <a:pt x="15" y="41"/>
                    <a:pt x="15" y="41"/>
                    <a:pt x="15" y="41"/>
                  </a:cubicBezTo>
                  <a:cubicBezTo>
                    <a:pt x="22" y="45"/>
                    <a:pt x="22" y="45"/>
                    <a:pt x="22" y="45"/>
                  </a:cubicBezTo>
                  <a:cubicBezTo>
                    <a:pt x="24" y="46"/>
                    <a:pt x="25" y="49"/>
                    <a:pt x="25" y="52"/>
                  </a:cubicBezTo>
                  <a:cubicBezTo>
                    <a:pt x="24" y="54"/>
                    <a:pt x="24" y="57"/>
                    <a:pt x="24" y="60"/>
                  </a:cubicBezTo>
                  <a:cubicBezTo>
                    <a:pt x="24" y="63"/>
                    <a:pt x="24" y="65"/>
                    <a:pt x="25" y="68"/>
                  </a:cubicBezTo>
                  <a:cubicBezTo>
                    <a:pt x="25" y="71"/>
                    <a:pt x="24" y="74"/>
                    <a:pt x="22" y="75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21" y="89"/>
                    <a:pt x="21" y="89"/>
                    <a:pt x="21" y="89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9" y="84"/>
                    <a:pt x="32" y="84"/>
                    <a:pt x="34" y="86"/>
                  </a:cubicBezTo>
                  <a:cubicBezTo>
                    <a:pt x="38" y="90"/>
                    <a:pt x="43" y="93"/>
                    <a:pt x="47" y="94"/>
                  </a:cubicBezTo>
                  <a:cubicBezTo>
                    <a:pt x="50" y="95"/>
                    <a:pt x="52" y="98"/>
                    <a:pt x="52" y="100"/>
                  </a:cubicBezTo>
                  <a:lnTo>
                    <a:pt x="52" y="10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9" name="object 5">
            <a:extLst>
              <a:ext uri="{FF2B5EF4-FFF2-40B4-BE49-F238E27FC236}">
                <a16:creationId xmlns:a16="http://schemas.microsoft.com/office/drawing/2014/main" id="{60B1A774-B460-49F7-B355-254DE93BCD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18708" y="3157910"/>
            <a:ext cx="7947815" cy="1367682"/>
          </a:xfrm>
        </p:spPr>
        <p:txBody>
          <a:bodyPr vert="horz" wrap="square" lIns="0" tIns="13335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12700">
              <a:spcBef>
                <a:spcPts val="100"/>
              </a:spcBef>
            </a:pPr>
            <a:r>
              <a:rPr lang="pt-BR" altLang="pt-BR" sz="4400" b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Parabéns!</a:t>
            </a:r>
            <a:br>
              <a:rPr lang="pt-BR" altLang="pt-BR" sz="44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altLang="pt-BR" sz="44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Você concluiu o treinamento</a:t>
            </a:r>
            <a:endParaRPr lang="pt-BR" altLang="pt-BR" sz="4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1670" name="object 6">
            <a:extLst>
              <a:ext uri="{FF2B5EF4-FFF2-40B4-BE49-F238E27FC236}">
                <a16:creationId xmlns:a16="http://schemas.microsoft.com/office/drawing/2014/main" id="{6BFAAB9E-FD98-4E75-B86B-A8668A8064A0}"/>
              </a:ext>
            </a:extLst>
          </p:cNvPr>
          <p:cNvSpPr>
            <a:spLocks/>
          </p:cNvSpPr>
          <p:nvPr/>
        </p:nvSpPr>
        <p:spPr bwMode="auto">
          <a:xfrm>
            <a:off x="2227263" y="4903788"/>
            <a:ext cx="9180000" cy="0"/>
          </a:xfrm>
          <a:custGeom>
            <a:avLst/>
            <a:gdLst>
              <a:gd name="T0" fmla="*/ 0 w 7408545"/>
              <a:gd name="T1" fmla="*/ 7411016 w 7408545"/>
              <a:gd name="T2" fmla="*/ 0 60000 65536"/>
              <a:gd name="T3" fmla="*/ 0 60000 65536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0" t="0" r="r" b="b"/>
            <a:pathLst>
              <a:path w="7408545">
                <a:moveTo>
                  <a:pt x="0" y="0"/>
                </a:moveTo>
                <a:lnTo>
                  <a:pt x="7408163" y="0"/>
                </a:lnTo>
              </a:path>
            </a:pathLst>
          </a:custGeom>
          <a:noFill/>
          <a:ln w="762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1671" name="object 7">
            <a:extLst>
              <a:ext uri="{FF2B5EF4-FFF2-40B4-BE49-F238E27FC236}">
                <a16:creationId xmlns:a16="http://schemas.microsoft.com/office/drawing/2014/main" id="{691B5A3C-2864-4D2F-8989-59A83FF03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777" y="2779714"/>
            <a:ext cx="2773361" cy="2791076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m 23">
            <a:extLst>
              <a:ext uri="{FF2B5EF4-FFF2-40B4-BE49-F238E27FC236}">
                <a16:creationId xmlns:a16="http://schemas.microsoft.com/office/drawing/2014/main" id="{ADACAF4A-37D3-7DAC-5DA6-5B3899D466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5446" y="2158269"/>
            <a:ext cx="8529821" cy="3264336"/>
          </a:xfrm>
          <a:prstGeom prst="rect">
            <a:avLst/>
          </a:prstGeom>
        </p:spPr>
      </p:pic>
      <p:sp>
        <p:nvSpPr>
          <p:cNvPr id="4" name="object 21">
            <a:extLst>
              <a:ext uri="{FF2B5EF4-FFF2-40B4-BE49-F238E27FC236}">
                <a16:creationId xmlns:a16="http://schemas.microsoft.com/office/drawing/2014/main" id="{57CFA874-B3C5-2049-EEF9-E9E5E0839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967" y="1293617"/>
            <a:ext cx="4034074" cy="259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2700" rIns="0" bIns="0">
            <a:spAutoFit/>
          </a:bodyPr>
          <a:lstStyle>
            <a:lvl1pPr marL="127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2700" marR="0" lvl="0" indent="0" algn="just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Para localizar o leilão no Novo Layout.</a:t>
            </a:r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9768530A-A037-8EC7-055D-15A8B5562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967" y="115889"/>
            <a:ext cx="11032067" cy="720725"/>
          </a:xfrm>
        </p:spPr>
        <p:txBody>
          <a:bodyPr/>
          <a:lstStyle/>
          <a:p>
            <a:r>
              <a:rPr lang="pt-BR" dirty="0"/>
              <a:t>O Processo do Leilão Eletrônico</a:t>
            </a: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F8CAC806-EBD4-3506-3E31-8AB3A5A66104}"/>
              </a:ext>
            </a:extLst>
          </p:cNvPr>
          <p:cNvSpPr txBox="1"/>
          <p:nvPr/>
        </p:nvSpPr>
        <p:spPr>
          <a:xfrm>
            <a:off x="531658" y="663109"/>
            <a:ext cx="114194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007E7A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Como buscar o leilão para o qual você foi convidado?</a:t>
            </a:r>
          </a:p>
        </p:txBody>
      </p:sp>
      <p:grpSp>
        <p:nvGrpSpPr>
          <p:cNvPr id="12" name="Group 28">
            <a:extLst>
              <a:ext uri="{FF2B5EF4-FFF2-40B4-BE49-F238E27FC236}">
                <a16:creationId xmlns:a16="http://schemas.microsoft.com/office/drawing/2014/main" id="{AEA74220-AD42-4516-2C2F-4D062300BE76}"/>
              </a:ext>
            </a:extLst>
          </p:cNvPr>
          <p:cNvGrpSpPr/>
          <p:nvPr/>
        </p:nvGrpSpPr>
        <p:grpSpPr>
          <a:xfrm>
            <a:off x="11313334" y="75412"/>
            <a:ext cx="936624" cy="681947"/>
            <a:chOff x="11264900" y="6108700"/>
            <a:chExt cx="936624" cy="681947"/>
          </a:xfrm>
        </p:grpSpPr>
        <p:sp>
          <p:nvSpPr>
            <p:cNvPr id="13" name="Arrow: Left 32">
              <a:hlinkClick r:id="rId3" action="ppaction://hlinksldjump"/>
              <a:extLst>
                <a:ext uri="{FF2B5EF4-FFF2-40B4-BE49-F238E27FC236}">
                  <a16:creationId xmlns:a16="http://schemas.microsoft.com/office/drawing/2014/main" id="{FD31185F-16C8-66AC-D831-F23594566948}"/>
                </a:ext>
              </a:extLst>
            </p:cNvPr>
            <p:cNvSpPr/>
            <p:nvPr/>
          </p:nvSpPr>
          <p:spPr bwMode="auto">
            <a:xfrm>
              <a:off x="11264900" y="6108700"/>
              <a:ext cx="869950" cy="681947"/>
            </a:xfrm>
            <a:prstGeom prst="leftArrow">
              <a:avLst/>
            </a:prstGeom>
            <a:solidFill>
              <a:srgbClr val="FFC000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4" name="TextBox 33">
              <a:extLst>
                <a:ext uri="{FF2B5EF4-FFF2-40B4-BE49-F238E27FC236}">
                  <a16:creationId xmlns:a16="http://schemas.microsoft.com/office/drawing/2014/main" id="{7F84DED6-B5F8-6DD1-3A3D-C079C907CA29}"/>
                </a:ext>
              </a:extLst>
            </p:cNvPr>
            <p:cNvSpPr txBox="1"/>
            <p:nvPr/>
          </p:nvSpPr>
          <p:spPr>
            <a:xfrm>
              <a:off x="11569699" y="6231541"/>
              <a:ext cx="6318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Voltar índice</a:t>
              </a:r>
            </a:p>
          </p:txBody>
        </p:sp>
      </p:grpSp>
      <p:sp>
        <p:nvSpPr>
          <p:cNvPr id="15" name="object 20">
            <a:extLst>
              <a:ext uri="{FF2B5EF4-FFF2-40B4-BE49-F238E27FC236}">
                <a16:creationId xmlns:a16="http://schemas.microsoft.com/office/drawing/2014/main" id="{01C2E39B-A0E4-33CC-F516-8B727018E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805" y="1757000"/>
            <a:ext cx="2312555" cy="671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2700" rIns="0" bIns="0">
            <a:spAutoFit/>
          </a:bodyPr>
          <a:lstStyle>
            <a:lvl1pPr marL="127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2700" marR="0" lvl="0" indent="0" algn="just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Clique em “</a:t>
            </a:r>
            <a:r>
              <a:rPr lang="pt-BR" altLang="en-US" sz="1400" b="1" dirty="0">
                <a:solidFill>
                  <a:prstClr val="black"/>
                </a:solidFill>
              </a:rPr>
              <a:t>Minhas Pendências</a:t>
            </a:r>
            <a:r>
              <a:rPr kumimoji="0" lang="pt-BR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”;</a:t>
            </a:r>
          </a:p>
          <a:p>
            <a:pPr marL="12700" marR="0" lvl="0" indent="0" algn="just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object 21">
            <a:extLst>
              <a:ext uri="{FF2B5EF4-FFF2-40B4-BE49-F238E27FC236}">
                <a16:creationId xmlns:a16="http://schemas.microsoft.com/office/drawing/2014/main" id="{46CC2130-0E9A-B561-468A-FBE9AEF4D5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9085" y="2493400"/>
            <a:ext cx="2312555" cy="1762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2700" rIns="0" bIns="0">
            <a:spAutoFit/>
          </a:bodyPr>
          <a:lstStyle>
            <a:lvl1pPr marL="127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2700" marR="0" lvl="0" indent="0" algn="just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Clique no submenu “Leilões”. Será aberta a tela onde você poderá verificar os leilões para os quais a sua empresa foi convidada</a:t>
            </a:r>
          </a:p>
          <a:p>
            <a:pPr marL="12700" marR="0" lvl="0" indent="0" algn="just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altLang="en-US" sz="1400" b="1" dirty="0">
              <a:solidFill>
                <a:prstClr val="black"/>
              </a:solidFill>
            </a:endParaRPr>
          </a:p>
          <a:p>
            <a:pPr marL="12700" marR="0" lvl="0" indent="0" algn="ctr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</a:t>
            </a:r>
            <a:endParaRPr kumimoji="0" lang="pt-B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Fluxograma: Conector 48">
            <a:extLst>
              <a:ext uri="{FF2B5EF4-FFF2-40B4-BE49-F238E27FC236}">
                <a16:creationId xmlns:a16="http://schemas.microsoft.com/office/drawing/2014/main" id="{EEE27283-35EF-8814-69A8-FD13478CE74E}"/>
              </a:ext>
            </a:extLst>
          </p:cNvPr>
          <p:cNvSpPr/>
          <p:nvPr/>
        </p:nvSpPr>
        <p:spPr>
          <a:xfrm>
            <a:off x="599556" y="1763350"/>
            <a:ext cx="252000" cy="252000"/>
          </a:xfrm>
          <a:prstGeom prst="flowChartConnector">
            <a:avLst/>
          </a:prstGeom>
          <a:solidFill>
            <a:srgbClr val="EDB111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Fluxograma: Conector 48">
            <a:extLst>
              <a:ext uri="{FF2B5EF4-FFF2-40B4-BE49-F238E27FC236}">
                <a16:creationId xmlns:a16="http://schemas.microsoft.com/office/drawing/2014/main" id="{301001EF-56D7-A150-2B41-9AC543680BFC}"/>
              </a:ext>
            </a:extLst>
          </p:cNvPr>
          <p:cNvSpPr/>
          <p:nvPr/>
        </p:nvSpPr>
        <p:spPr>
          <a:xfrm>
            <a:off x="599556" y="2428979"/>
            <a:ext cx="252000" cy="252000"/>
          </a:xfrm>
          <a:prstGeom prst="flowChartConnector">
            <a:avLst/>
          </a:prstGeom>
          <a:solidFill>
            <a:srgbClr val="EDB111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object 21">
            <a:extLst>
              <a:ext uri="{FF2B5EF4-FFF2-40B4-BE49-F238E27FC236}">
                <a16:creationId xmlns:a16="http://schemas.microsoft.com/office/drawing/2014/main" id="{303DB0FA-9481-11BD-07A7-CCB9468F5F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837" y="4349220"/>
            <a:ext cx="2466647" cy="228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2700" rIns="0" bIns="0">
            <a:spAutoFit/>
          </a:bodyPr>
          <a:lstStyle>
            <a:lvl1pPr marL="127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2700" marR="0" lvl="0" indent="0" algn="just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Clique </a:t>
            </a:r>
            <a:r>
              <a:rPr lang="pt-BR" altLang="en-US" sz="1400" b="1" dirty="0">
                <a:solidFill>
                  <a:prstClr val="black"/>
                </a:solidFill>
              </a:rPr>
              <a:t>em Meu Histórico;</a:t>
            </a:r>
            <a:endParaRPr kumimoji="0" lang="pt-B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Fluxograma: Conector 48">
            <a:extLst>
              <a:ext uri="{FF2B5EF4-FFF2-40B4-BE49-F238E27FC236}">
                <a16:creationId xmlns:a16="http://schemas.microsoft.com/office/drawing/2014/main" id="{C2A01346-9472-E968-1D77-54379879C31F}"/>
              </a:ext>
            </a:extLst>
          </p:cNvPr>
          <p:cNvSpPr/>
          <p:nvPr/>
        </p:nvSpPr>
        <p:spPr>
          <a:xfrm>
            <a:off x="579967" y="4325488"/>
            <a:ext cx="252000" cy="252000"/>
          </a:xfrm>
          <a:prstGeom prst="flowChartConnector">
            <a:avLst/>
          </a:prstGeom>
          <a:solidFill>
            <a:srgbClr val="EDB111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Fluxograma: Conector 48">
            <a:extLst>
              <a:ext uri="{FF2B5EF4-FFF2-40B4-BE49-F238E27FC236}">
                <a16:creationId xmlns:a16="http://schemas.microsoft.com/office/drawing/2014/main" id="{2747809A-B393-9854-8606-2B25F8783DBC}"/>
              </a:ext>
            </a:extLst>
          </p:cNvPr>
          <p:cNvSpPr/>
          <p:nvPr/>
        </p:nvSpPr>
        <p:spPr>
          <a:xfrm>
            <a:off x="4576483" y="3944913"/>
            <a:ext cx="252000" cy="252000"/>
          </a:xfrm>
          <a:prstGeom prst="flowChartConnector">
            <a:avLst/>
          </a:prstGeom>
          <a:solidFill>
            <a:srgbClr val="EDB111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Fluxograma: Conector 48">
            <a:extLst>
              <a:ext uri="{FF2B5EF4-FFF2-40B4-BE49-F238E27FC236}">
                <a16:creationId xmlns:a16="http://schemas.microsoft.com/office/drawing/2014/main" id="{FD6B6688-3647-6324-EE75-440D5E11B124}"/>
              </a:ext>
            </a:extLst>
          </p:cNvPr>
          <p:cNvSpPr/>
          <p:nvPr/>
        </p:nvSpPr>
        <p:spPr>
          <a:xfrm>
            <a:off x="4536769" y="5184984"/>
            <a:ext cx="252000" cy="252000"/>
          </a:xfrm>
          <a:prstGeom prst="flowChartConnector">
            <a:avLst/>
          </a:prstGeom>
          <a:solidFill>
            <a:srgbClr val="EDB111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Fluxograma: Conector 48">
            <a:extLst>
              <a:ext uri="{FF2B5EF4-FFF2-40B4-BE49-F238E27FC236}">
                <a16:creationId xmlns:a16="http://schemas.microsoft.com/office/drawing/2014/main" id="{824AA176-1BFD-3B2A-2D7B-DFCB35D58F23}"/>
              </a:ext>
            </a:extLst>
          </p:cNvPr>
          <p:cNvSpPr/>
          <p:nvPr/>
        </p:nvSpPr>
        <p:spPr>
          <a:xfrm>
            <a:off x="4542919" y="2839453"/>
            <a:ext cx="252000" cy="252000"/>
          </a:xfrm>
          <a:prstGeom prst="flowChartConnector">
            <a:avLst/>
          </a:prstGeom>
          <a:solidFill>
            <a:srgbClr val="EDB111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Fluxograma: Conector 48">
            <a:extLst>
              <a:ext uri="{FF2B5EF4-FFF2-40B4-BE49-F238E27FC236}">
                <a16:creationId xmlns:a16="http://schemas.microsoft.com/office/drawing/2014/main" id="{92DC2CB0-FB0D-B8CD-0337-59616E68C6DE}"/>
              </a:ext>
            </a:extLst>
          </p:cNvPr>
          <p:cNvSpPr/>
          <p:nvPr/>
        </p:nvSpPr>
        <p:spPr>
          <a:xfrm>
            <a:off x="6173963" y="4451488"/>
            <a:ext cx="252000" cy="252000"/>
          </a:xfrm>
          <a:prstGeom prst="flowChartConnector">
            <a:avLst/>
          </a:prstGeom>
          <a:solidFill>
            <a:srgbClr val="EDB111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Fluxograma: Conector 48">
            <a:extLst>
              <a:ext uri="{FF2B5EF4-FFF2-40B4-BE49-F238E27FC236}">
                <a16:creationId xmlns:a16="http://schemas.microsoft.com/office/drawing/2014/main" id="{EDD91517-E9BD-79AC-68B4-E398B4561BBD}"/>
              </a:ext>
            </a:extLst>
          </p:cNvPr>
          <p:cNvSpPr/>
          <p:nvPr/>
        </p:nvSpPr>
        <p:spPr>
          <a:xfrm>
            <a:off x="579967" y="4981049"/>
            <a:ext cx="252000" cy="252000"/>
          </a:xfrm>
          <a:prstGeom prst="flowChartConnector">
            <a:avLst/>
          </a:prstGeom>
          <a:solidFill>
            <a:srgbClr val="EDB111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D090663-B1DD-79E5-63CE-0911728DBA2D}"/>
              </a:ext>
            </a:extLst>
          </p:cNvPr>
          <p:cNvSpPr txBox="1"/>
          <p:nvPr/>
        </p:nvSpPr>
        <p:spPr>
          <a:xfrm>
            <a:off x="927425" y="4926520"/>
            <a:ext cx="252305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 no submenu “Leilões recebidos”. </a:t>
            </a:r>
            <a:r>
              <a:rPr lang="pt-BR" altLang="en-US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Será aberta a tela onde você poderá verificar os leilões para os quais a sua empresa foi convidada.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2856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>
            <a:extLst>
              <a:ext uri="{FF2B5EF4-FFF2-40B4-BE49-F238E27FC236}">
                <a16:creationId xmlns:a16="http://schemas.microsoft.com/office/drawing/2014/main" id="{E7130B63-C2E7-C002-FB55-57CE151D17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8318" y="1209462"/>
            <a:ext cx="7899991" cy="2226843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74E2C738-979C-45CE-A14E-C303F99E7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Processo do Leilão Eletrônico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134B92-6E6F-4546-88F8-8005DE85E381}"/>
              </a:ext>
            </a:extLst>
          </p:cNvPr>
          <p:cNvSpPr txBox="1"/>
          <p:nvPr/>
        </p:nvSpPr>
        <p:spPr>
          <a:xfrm>
            <a:off x="531658" y="663109"/>
            <a:ext cx="114194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007E7A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Como buscar o leilão para o qual você foi convidado?</a:t>
            </a:r>
          </a:p>
        </p:txBody>
      </p:sp>
      <p:sp>
        <p:nvSpPr>
          <p:cNvPr id="53" name="object 20">
            <a:extLst>
              <a:ext uri="{FF2B5EF4-FFF2-40B4-BE49-F238E27FC236}">
                <a16:creationId xmlns:a16="http://schemas.microsoft.com/office/drawing/2014/main" id="{E0D0A0E5-5E89-430D-8503-E763C6A5B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944" y="1722823"/>
            <a:ext cx="2753947" cy="2167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2700" rIns="0" bIns="0">
            <a:spAutoFit/>
          </a:bodyPr>
          <a:lstStyle>
            <a:lvl1pPr marL="127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2700" marR="0" lvl="0" indent="0" algn="just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 dia e hora da Negociação Eletrônica definidos no edital, o Fornecedor poderá entrar na sala do leilão clicando no nome do leilão. Será definido um período de </a:t>
            </a:r>
            <a:r>
              <a:rPr kumimoji="0" lang="pt-BR" alt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pré</a:t>
            </a:r>
            <a:r>
              <a:rPr lang="pt-BR" altLang="en-US" sz="1400" b="1" dirty="0">
                <a:solidFill>
                  <a:prstClr val="black"/>
                </a:solidFill>
              </a:rPr>
              <a:t>-</a:t>
            </a:r>
            <a:r>
              <a:rPr kumimoji="0" lang="pt-BR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visualização em que o participante poderá ingressar no ambiente da Negociação Eletrônica mas não poderá enviar lances;</a:t>
            </a:r>
          </a:p>
        </p:txBody>
      </p:sp>
      <p:sp>
        <p:nvSpPr>
          <p:cNvPr id="54" name="Fluxograma: Conector 48">
            <a:extLst>
              <a:ext uri="{FF2B5EF4-FFF2-40B4-BE49-F238E27FC236}">
                <a16:creationId xmlns:a16="http://schemas.microsoft.com/office/drawing/2014/main" id="{13D910C1-AADC-4095-A833-08FC80A44EFE}"/>
              </a:ext>
            </a:extLst>
          </p:cNvPr>
          <p:cNvSpPr/>
          <p:nvPr/>
        </p:nvSpPr>
        <p:spPr>
          <a:xfrm>
            <a:off x="372126" y="1722823"/>
            <a:ext cx="252000" cy="252000"/>
          </a:xfrm>
          <a:prstGeom prst="flowChartConnector">
            <a:avLst/>
          </a:prstGeom>
          <a:solidFill>
            <a:srgbClr val="EDB111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8" name="Fluxograma: Conector 48">
            <a:extLst>
              <a:ext uri="{FF2B5EF4-FFF2-40B4-BE49-F238E27FC236}">
                <a16:creationId xmlns:a16="http://schemas.microsoft.com/office/drawing/2014/main" id="{BE31A187-424A-4674-AE3C-D55D2F6B3207}"/>
              </a:ext>
            </a:extLst>
          </p:cNvPr>
          <p:cNvSpPr/>
          <p:nvPr/>
        </p:nvSpPr>
        <p:spPr>
          <a:xfrm>
            <a:off x="400020" y="4856102"/>
            <a:ext cx="252000" cy="252000"/>
          </a:xfrm>
          <a:prstGeom prst="flowChartConnector">
            <a:avLst/>
          </a:prstGeom>
          <a:solidFill>
            <a:srgbClr val="EDB111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9" name="object 20">
            <a:extLst>
              <a:ext uri="{FF2B5EF4-FFF2-40B4-BE49-F238E27FC236}">
                <a16:creationId xmlns:a16="http://schemas.microsoft.com/office/drawing/2014/main" id="{74DD2935-12B1-445A-9CAD-E459E712D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153" y="4444307"/>
            <a:ext cx="2686402" cy="874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2700" rIns="0" bIns="0">
            <a:spAutoFit/>
          </a:bodyPr>
          <a:lstStyle>
            <a:lvl1pPr marL="127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2700" marR="0" lvl="0" indent="0" algn="just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Você será direcionado para essa tela. Clique em “Aceitar” para ingressar no ambiente da Negociação Eletrônica.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1AF60A9F-9726-4633-A697-E0279F053D29}"/>
              </a:ext>
            </a:extLst>
          </p:cNvPr>
          <p:cNvGrpSpPr/>
          <p:nvPr/>
        </p:nvGrpSpPr>
        <p:grpSpPr>
          <a:xfrm>
            <a:off x="11313334" y="75412"/>
            <a:ext cx="936624" cy="681947"/>
            <a:chOff x="11264900" y="6108700"/>
            <a:chExt cx="936624" cy="681947"/>
          </a:xfrm>
        </p:grpSpPr>
        <p:sp>
          <p:nvSpPr>
            <p:cNvPr id="26" name="Arrow: Left 25">
              <a:hlinkClick r:id="rId4" action="ppaction://hlinksldjump"/>
              <a:extLst>
                <a:ext uri="{FF2B5EF4-FFF2-40B4-BE49-F238E27FC236}">
                  <a16:creationId xmlns:a16="http://schemas.microsoft.com/office/drawing/2014/main" id="{42CFBDCF-D47E-4E41-82C7-50129A978778}"/>
                </a:ext>
              </a:extLst>
            </p:cNvPr>
            <p:cNvSpPr/>
            <p:nvPr/>
          </p:nvSpPr>
          <p:spPr bwMode="auto">
            <a:xfrm>
              <a:off x="11264900" y="6108700"/>
              <a:ext cx="869950" cy="681947"/>
            </a:xfrm>
            <a:prstGeom prst="leftArrow">
              <a:avLst/>
            </a:prstGeom>
            <a:solidFill>
              <a:srgbClr val="FFC000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34236A0-022D-4065-9CB7-643C8B1F88B4}"/>
                </a:ext>
              </a:extLst>
            </p:cNvPr>
            <p:cNvSpPr txBox="1"/>
            <p:nvPr/>
          </p:nvSpPr>
          <p:spPr>
            <a:xfrm>
              <a:off x="11569699" y="6231541"/>
              <a:ext cx="6318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Voltar índice</a:t>
              </a:r>
            </a:p>
          </p:txBody>
        </p:sp>
      </p:grpSp>
      <p:sp>
        <p:nvSpPr>
          <p:cNvPr id="5" name="object 21">
            <a:extLst>
              <a:ext uri="{FF2B5EF4-FFF2-40B4-BE49-F238E27FC236}">
                <a16:creationId xmlns:a16="http://schemas.microsoft.com/office/drawing/2014/main" id="{75371FAF-0AA4-DF34-6C84-1F0BB8809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0054" y="6142491"/>
            <a:ext cx="8136498" cy="443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2700" rIns="0" bIns="0">
            <a:spAutoFit/>
          </a:bodyPr>
          <a:lstStyle>
            <a:lvl1pPr marL="127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2700" marR="0" lvl="0" indent="0" algn="just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Certifique-se que o acesso ao portal foi realizado com o usuário convidado, pois somente ele terá visibilidade e acesso ao leilão.</a:t>
            </a:r>
            <a:endParaRPr kumimoji="0" lang="pt-B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3F4A72ED-E358-13F2-4E40-DB17B3C8115E}"/>
              </a:ext>
            </a:extLst>
          </p:cNvPr>
          <p:cNvSpPr/>
          <p:nvPr/>
        </p:nvSpPr>
        <p:spPr bwMode="auto">
          <a:xfrm>
            <a:off x="964596" y="6053958"/>
            <a:ext cx="8421142" cy="548521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3CD20632-7F1E-AD9C-134A-D0865072E111}"/>
              </a:ext>
            </a:extLst>
          </p:cNvPr>
          <p:cNvSpPr/>
          <p:nvPr/>
        </p:nvSpPr>
        <p:spPr bwMode="auto">
          <a:xfrm>
            <a:off x="1156145" y="5873130"/>
            <a:ext cx="1051039" cy="26359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Atenção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82D641F7-E264-D54B-3990-0B11C32484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94616" y="2944728"/>
            <a:ext cx="7151836" cy="2999157"/>
          </a:xfrm>
          <a:prstGeom prst="rect">
            <a:avLst/>
          </a:prstGeom>
        </p:spPr>
      </p:pic>
      <p:sp>
        <p:nvSpPr>
          <p:cNvPr id="12" name="Fluxograma: Conector 48">
            <a:extLst>
              <a:ext uri="{FF2B5EF4-FFF2-40B4-BE49-F238E27FC236}">
                <a16:creationId xmlns:a16="http://schemas.microsoft.com/office/drawing/2014/main" id="{F01E7081-3752-CD6F-0A73-270EEF612249}"/>
              </a:ext>
            </a:extLst>
          </p:cNvPr>
          <p:cNvSpPr/>
          <p:nvPr/>
        </p:nvSpPr>
        <p:spPr>
          <a:xfrm>
            <a:off x="6733199" y="2451202"/>
            <a:ext cx="252000" cy="252000"/>
          </a:xfrm>
          <a:prstGeom prst="flowChartConnector">
            <a:avLst/>
          </a:prstGeom>
          <a:solidFill>
            <a:srgbClr val="EDB111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Fluxograma: Conector 48">
            <a:extLst>
              <a:ext uri="{FF2B5EF4-FFF2-40B4-BE49-F238E27FC236}">
                <a16:creationId xmlns:a16="http://schemas.microsoft.com/office/drawing/2014/main" id="{F5E5705E-6A24-2617-890A-BA8100921DCD}"/>
              </a:ext>
            </a:extLst>
          </p:cNvPr>
          <p:cNvSpPr/>
          <p:nvPr/>
        </p:nvSpPr>
        <p:spPr>
          <a:xfrm>
            <a:off x="6385628" y="3638083"/>
            <a:ext cx="252000" cy="252000"/>
          </a:xfrm>
          <a:prstGeom prst="flowChartConnector">
            <a:avLst/>
          </a:prstGeom>
          <a:solidFill>
            <a:srgbClr val="EDB111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649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4" name="Imagem 6">
            <a:extLst>
              <a:ext uri="{FF2B5EF4-FFF2-40B4-BE49-F238E27FC236}">
                <a16:creationId xmlns:a16="http://schemas.microsoft.com/office/drawing/2014/main" id="{A3755BC6-D67E-4002-98F1-2C6FC37A0E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600" y="0"/>
            <a:ext cx="91440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6890A367-4142-405A-941B-4BDA323F95AF}"/>
              </a:ext>
            </a:extLst>
          </p:cNvPr>
          <p:cNvGrpSpPr/>
          <p:nvPr/>
        </p:nvGrpSpPr>
        <p:grpSpPr>
          <a:xfrm>
            <a:off x="608353" y="1688322"/>
            <a:ext cx="5526000" cy="4601183"/>
            <a:chOff x="437744" y="2042810"/>
            <a:chExt cx="5526000" cy="4601183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D6C6EFDC-DF87-4DD9-A92E-05D59819B323}"/>
                </a:ext>
              </a:extLst>
            </p:cNvPr>
            <p:cNvSpPr/>
            <p:nvPr/>
          </p:nvSpPr>
          <p:spPr bwMode="auto">
            <a:xfrm>
              <a:off x="437744" y="2042810"/>
              <a:ext cx="5526000" cy="4601183"/>
            </a:xfrm>
            <a:prstGeom prst="rect">
              <a:avLst/>
            </a:prstGeom>
            <a:solidFill>
              <a:srgbClr val="007E7A">
                <a:alpha val="9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" name="Espaço Reservado para Conteúdo 2">
              <a:extLst>
                <a:ext uri="{FF2B5EF4-FFF2-40B4-BE49-F238E27FC236}">
                  <a16:creationId xmlns:a16="http://schemas.microsoft.com/office/drawing/2014/main" id="{9EA89EEE-E8D5-49E9-9C8A-8F58B6017965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53698" y="2163766"/>
              <a:ext cx="5266800" cy="4385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algn="l" defTabSz="457200" rtl="0" eaLnBrk="0" fontAlgn="base" hangingPunct="0">
                <a:spcBef>
                  <a:spcPts val="1825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rgbClr val="747678"/>
                  </a:solidFill>
                  <a:latin typeface="Arial"/>
                  <a:ea typeface="+mn-ea"/>
                  <a:cs typeface="Arial"/>
                </a:defRPr>
              </a:lvl1pPr>
              <a:lvl2pPr marL="742950" indent="-285750" algn="l" defTabSz="457200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2pPr>
              <a:lvl3pPr marL="1143000" indent="-228600" algn="l" defTabSz="457200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3pPr>
              <a:lvl4pPr marL="1600200" indent="-228600" algn="l" defTabSz="457200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4pPr>
              <a:lvl5pPr marL="2057400" indent="-228600" algn="l" defTabSz="457200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just" defTabSz="457200" rtl="0" eaLnBrk="1" fontAlgn="t" latinLnBrk="0" hangingPunct="1">
                <a:lnSpc>
                  <a:spcPct val="100000"/>
                </a:lnSpc>
                <a:spcBef>
                  <a:spcPts val="1825"/>
                </a:spcBef>
                <a:spcAft>
                  <a:spcPct val="0"/>
                </a:spcAft>
                <a:buClrTx/>
                <a:buSzPct val="110000"/>
                <a:buFont typeface="Arial" panose="020B0604020202020204" pitchFamily="34" charset="0"/>
                <a:buNone/>
                <a:tabLst/>
                <a:defRPr/>
              </a:pPr>
              <a:r>
                <a:rPr kumimoji="0" lang="pt-BR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Uma das modalidades possíveis previstas em edital para o seu leilão é a de “Inglês Selado”. As características dessa modalidade são:</a:t>
              </a:r>
            </a:p>
            <a:p>
              <a:pPr marL="285750" marR="0" lvl="0" indent="-285750" algn="just" defTabSz="457200" rtl="0" eaLnBrk="1" fontAlgn="t" latinLnBrk="0" hangingPunct="1">
                <a:lnSpc>
                  <a:spcPct val="100000"/>
                </a:lnSpc>
                <a:spcBef>
                  <a:spcPts val="1825"/>
                </a:spcBef>
                <a:spcAft>
                  <a:spcPct val="0"/>
                </a:spcAft>
                <a:buClrTx/>
                <a:buSzPct val="110000"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pt-BR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Cada participante visualizará apenas o seu próprio preço;</a:t>
              </a:r>
            </a:p>
            <a:p>
              <a:pPr marL="285750" marR="0" lvl="0" indent="-285750" algn="just" defTabSz="457200" rtl="0" eaLnBrk="1" fontAlgn="t" latinLnBrk="0" hangingPunct="1">
                <a:lnSpc>
                  <a:spcPct val="100000"/>
                </a:lnSpc>
                <a:spcBef>
                  <a:spcPts val="1825"/>
                </a:spcBef>
                <a:spcAft>
                  <a:spcPct val="0"/>
                </a:spcAft>
                <a:buClrTx/>
                <a:buSzPct val="110000"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pt-BR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Os participantes deverão inserir novos valores na plataforma de Negociação Eletrônica, desde que estes sejam inferiores (Leilão Reverso) ao último lance enviado ou superiores aos lances anteriores (Leilão Direto);</a:t>
              </a:r>
            </a:p>
            <a:p>
              <a:pPr marL="285750" marR="0" lvl="0" indent="-285750" algn="just" defTabSz="457200" rtl="0" eaLnBrk="1" fontAlgn="t" latinLnBrk="0" hangingPunct="1">
                <a:lnSpc>
                  <a:spcPct val="100000"/>
                </a:lnSpc>
                <a:spcBef>
                  <a:spcPts val="1825"/>
                </a:spcBef>
                <a:spcAft>
                  <a:spcPct val="0"/>
                </a:spcAft>
                <a:buClrTx/>
                <a:buSzPct val="110000"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pt-BR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Será configurado um montante ou percentual de incremento/decremento mínimo e o participante deverá adicionar ou subtrair sempre valores iguais ou maiores do que o incremento/decremento mínimo a cada novo lance.</a:t>
              </a:r>
            </a:p>
            <a:p>
              <a:pPr marL="285750" marR="0" lvl="0" indent="-285750" algn="just" defTabSz="457200" rtl="0" eaLnBrk="1" fontAlgn="t" latinLnBrk="0" hangingPunct="1">
                <a:lnSpc>
                  <a:spcPct val="100000"/>
                </a:lnSpc>
                <a:spcBef>
                  <a:spcPts val="1825"/>
                </a:spcBef>
                <a:spcAft>
                  <a:spcPct val="0"/>
                </a:spcAft>
                <a:buClrTx/>
                <a:buSzPct val="110000"/>
                <a:buFont typeface="Arial" panose="020B0604020202020204" pitchFamily="34" charset="0"/>
                <a:buChar char="•"/>
                <a:tabLst/>
                <a:defRPr/>
              </a:pPr>
              <a:endParaRPr kumimoji="0" lang="pt-BR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8" name="Title 2">
            <a:extLst>
              <a:ext uri="{FF2B5EF4-FFF2-40B4-BE49-F238E27FC236}">
                <a16:creationId xmlns:a16="http://schemas.microsoft.com/office/drawing/2014/main" id="{FB54D972-3578-44EA-B8C9-5A8C9563E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967" y="115889"/>
            <a:ext cx="11032067" cy="720725"/>
          </a:xfrm>
        </p:spPr>
        <p:txBody>
          <a:bodyPr/>
          <a:lstStyle/>
          <a:p>
            <a:r>
              <a:rPr lang="pt-BR"/>
              <a:t>O Processo do Leilão Eletrônico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13AEF56-2B60-4833-B7AC-042DF2C079BC}"/>
              </a:ext>
            </a:extLst>
          </p:cNvPr>
          <p:cNvSpPr txBox="1"/>
          <p:nvPr/>
        </p:nvSpPr>
        <p:spPr>
          <a:xfrm>
            <a:off x="531658" y="663109"/>
            <a:ext cx="114194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007E7A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Leilão Inglês Aberto e Selado</a:t>
            </a:r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CE259272-CA45-4F61-B824-7511D59F75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307" y="1302870"/>
            <a:ext cx="8274050" cy="34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000" b="1" i="0" u="none" strike="noStrike" kern="0" cap="none" spc="0" normalizeH="0" baseline="0" noProof="0" dirty="0">
                <a:ln>
                  <a:noFill/>
                </a:ln>
                <a:solidFill>
                  <a:srgbClr val="007E7A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Leilão Inglês Selado</a:t>
            </a:r>
            <a:endParaRPr kumimoji="0" lang="pt-BR" altLang="pt-BR" sz="2000" b="0" i="0" u="none" strike="noStrike" kern="0" cap="none" spc="0" normalizeH="0" baseline="0" noProof="0" dirty="0">
              <a:ln>
                <a:noFill/>
              </a:ln>
              <a:solidFill>
                <a:srgbClr val="007E7A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E31FDFF-CEA2-4200-8825-3EBC958C90D2}"/>
              </a:ext>
            </a:extLst>
          </p:cNvPr>
          <p:cNvGrpSpPr/>
          <p:nvPr/>
        </p:nvGrpSpPr>
        <p:grpSpPr>
          <a:xfrm>
            <a:off x="6473629" y="1688322"/>
            <a:ext cx="5524681" cy="4601183"/>
            <a:chOff x="437745" y="2042810"/>
            <a:chExt cx="4931923" cy="4601183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7204E99-A81F-444E-A525-06C19F52045F}"/>
                </a:ext>
              </a:extLst>
            </p:cNvPr>
            <p:cNvSpPr/>
            <p:nvPr/>
          </p:nvSpPr>
          <p:spPr bwMode="auto">
            <a:xfrm>
              <a:off x="437745" y="2042810"/>
              <a:ext cx="4931923" cy="4601183"/>
            </a:xfrm>
            <a:prstGeom prst="rect">
              <a:avLst/>
            </a:prstGeom>
            <a:solidFill>
              <a:srgbClr val="007E7A">
                <a:alpha val="9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5" name="Espaço Reservado para Conteúdo 2">
              <a:extLst>
                <a:ext uri="{FF2B5EF4-FFF2-40B4-BE49-F238E27FC236}">
                  <a16:creationId xmlns:a16="http://schemas.microsoft.com/office/drawing/2014/main" id="{A73E72E2-E6E4-4A6E-9F1E-4A31343B9008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88022" y="2134267"/>
              <a:ext cx="4815970" cy="4415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l" defTabSz="457200" rtl="0" eaLnBrk="0" fontAlgn="base" hangingPunct="0">
                <a:spcBef>
                  <a:spcPts val="1825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rgbClr val="747678"/>
                  </a:solidFill>
                  <a:latin typeface="Arial"/>
                  <a:ea typeface="+mn-ea"/>
                  <a:cs typeface="Arial"/>
                </a:defRPr>
              </a:lvl1pPr>
              <a:lvl2pPr marL="742950" indent="-285750" algn="l" defTabSz="457200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2pPr>
              <a:lvl3pPr marL="1143000" indent="-228600" algn="l" defTabSz="457200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3pPr>
              <a:lvl4pPr marL="1600200" indent="-228600" algn="l" defTabSz="457200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4pPr>
              <a:lvl5pPr marL="2057400" indent="-228600" algn="l" defTabSz="457200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just" defTabSz="457200" rtl="0" eaLnBrk="1" fontAlgn="t" latinLnBrk="0" hangingPunct="1">
                <a:lnSpc>
                  <a:spcPct val="100000"/>
                </a:lnSpc>
                <a:spcBef>
                  <a:spcPts val="1825"/>
                </a:spcBef>
                <a:spcAft>
                  <a:spcPct val="0"/>
                </a:spcAft>
                <a:buClrTx/>
                <a:buSzPct val="110000"/>
                <a:buFont typeface="Arial" panose="020B0604020202020204" pitchFamily="34" charset="0"/>
                <a:buNone/>
                <a:tabLst/>
                <a:defRPr/>
              </a:pPr>
              <a:r>
                <a:rPr kumimoji="0" lang="pt-BR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Uma das modalidades possíveis para o leilão é a de “Inglês Aberto”. As características dessa modalidade são:</a:t>
              </a:r>
            </a:p>
            <a:p>
              <a:pPr marL="285750" marR="0" lvl="0" indent="-285750" algn="just" defTabSz="457200" rtl="0" eaLnBrk="1" fontAlgn="t" latinLnBrk="0" hangingPunct="1">
                <a:lnSpc>
                  <a:spcPct val="100000"/>
                </a:lnSpc>
                <a:spcBef>
                  <a:spcPts val="1825"/>
                </a:spcBef>
                <a:spcAft>
                  <a:spcPct val="0"/>
                </a:spcAft>
                <a:buClrTx/>
                <a:buSzPct val="110000"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pt-BR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Cada participante visualizará seu próprio preço e no mínimo 01 (um) dos seguintes parâmetros:</a:t>
              </a:r>
            </a:p>
            <a:p>
              <a:pPr marL="1028700" marR="0" lvl="1" indent="-285750" algn="just" defTabSz="457200" rtl="0" eaLnBrk="1" fontAlgn="t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Pct val="110000"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pt-BR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Visualização do Ranking (posição do fornecedor em relação aos seus concorrentes);</a:t>
              </a:r>
            </a:p>
            <a:p>
              <a:pPr marL="1028700" marR="0" lvl="1" indent="-285750" algn="just" defTabSz="457200" rtl="0" eaLnBrk="1" fontAlgn="t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Pct val="110000"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pt-BR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E/ou termômetro “quente-frio” em relação ao melhor lance.</a:t>
              </a:r>
            </a:p>
            <a:p>
              <a:pPr marL="285750" marR="0" lvl="0" indent="-285750" algn="just" defTabSz="457200" rtl="0" eaLnBrk="1" fontAlgn="t" latinLnBrk="0" hangingPunct="1">
                <a:lnSpc>
                  <a:spcPct val="100000"/>
                </a:lnSpc>
                <a:spcBef>
                  <a:spcPts val="1825"/>
                </a:spcBef>
                <a:spcAft>
                  <a:spcPct val="0"/>
                </a:spcAft>
                <a:buClrTx/>
                <a:buSzPct val="110000"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pt-BR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Os participantes deverão inserir novos valores na plataforma de Negociação Eletrônica, desde que estes sejam inferiores (Leilão Reverso) ao último lance enviado ou superiores aos lances anteriores (Leilão Direto);</a:t>
              </a:r>
            </a:p>
            <a:p>
              <a:pPr marL="285750" marR="0" lvl="0" indent="-285750" algn="just" defTabSz="457200" rtl="0" eaLnBrk="1" fontAlgn="t" latinLnBrk="0" hangingPunct="1">
                <a:lnSpc>
                  <a:spcPct val="100000"/>
                </a:lnSpc>
                <a:spcBef>
                  <a:spcPts val="1825"/>
                </a:spcBef>
                <a:spcAft>
                  <a:spcPct val="0"/>
                </a:spcAft>
                <a:buClrTx/>
                <a:buSzPct val="110000"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pt-BR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Será configurado um montante ou percentual de incremento/decremento mínimo e o participante deverá adicionar ou subtrair, sempre valores iguais ou maiores do que o incremento/decremento mínimo a cada novo lance.</a:t>
              </a:r>
            </a:p>
            <a:p>
              <a:pPr marL="285750" marR="0" lvl="0" indent="-285750" algn="just" defTabSz="457200" rtl="0" eaLnBrk="1" fontAlgn="t" latinLnBrk="0" hangingPunct="1">
                <a:lnSpc>
                  <a:spcPct val="100000"/>
                </a:lnSpc>
                <a:spcBef>
                  <a:spcPts val="1825"/>
                </a:spcBef>
                <a:spcAft>
                  <a:spcPct val="0"/>
                </a:spcAft>
                <a:buClrTx/>
                <a:buSzPct val="110000"/>
                <a:buFont typeface="Arial" panose="020B0604020202020204" pitchFamily="34" charset="0"/>
                <a:buChar char="•"/>
                <a:tabLst/>
                <a:defRPr/>
              </a:pPr>
              <a:endParaRPr kumimoji="0" lang="pt-BR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6" name="Rectangle 9">
            <a:extLst>
              <a:ext uri="{FF2B5EF4-FFF2-40B4-BE49-F238E27FC236}">
                <a16:creationId xmlns:a16="http://schemas.microsoft.com/office/drawing/2014/main" id="{EC71FAD7-C174-4F7E-9814-04F1FD102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6582" y="1302870"/>
            <a:ext cx="8274050" cy="34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000" b="1" i="0" u="none" strike="noStrike" kern="0" cap="none" spc="0" normalizeH="0" baseline="0" noProof="0">
                <a:ln>
                  <a:noFill/>
                </a:ln>
                <a:solidFill>
                  <a:srgbClr val="007E7A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Leilão Inglês Aberto</a:t>
            </a:r>
            <a:endParaRPr kumimoji="0" lang="pt-BR" altLang="pt-BR" sz="2000" b="0" i="0" u="none" strike="noStrike" kern="0" cap="none" spc="0" normalizeH="0" baseline="0" noProof="0">
              <a:ln>
                <a:noFill/>
              </a:ln>
              <a:solidFill>
                <a:srgbClr val="007E7A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C0E8116-A9A6-4CC3-BD56-F89CF2F200CB}"/>
              </a:ext>
            </a:extLst>
          </p:cNvPr>
          <p:cNvGrpSpPr/>
          <p:nvPr/>
        </p:nvGrpSpPr>
        <p:grpSpPr>
          <a:xfrm>
            <a:off x="11313334" y="75412"/>
            <a:ext cx="936624" cy="681947"/>
            <a:chOff x="11264900" y="6108700"/>
            <a:chExt cx="936624" cy="681947"/>
          </a:xfrm>
        </p:grpSpPr>
        <p:sp>
          <p:nvSpPr>
            <p:cNvPr id="14" name="Arrow: Left 13">
              <a:hlinkClick r:id="rId3" action="ppaction://hlinksldjump"/>
              <a:extLst>
                <a:ext uri="{FF2B5EF4-FFF2-40B4-BE49-F238E27FC236}">
                  <a16:creationId xmlns:a16="http://schemas.microsoft.com/office/drawing/2014/main" id="{F31341DE-6DD6-4F53-8F5B-FDCE309508D8}"/>
                </a:ext>
              </a:extLst>
            </p:cNvPr>
            <p:cNvSpPr/>
            <p:nvPr/>
          </p:nvSpPr>
          <p:spPr bwMode="auto">
            <a:xfrm>
              <a:off x="11264900" y="6108700"/>
              <a:ext cx="869950" cy="681947"/>
            </a:xfrm>
            <a:prstGeom prst="leftArrow">
              <a:avLst/>
            </a:prstGeom>
            <a:solidFill>
              <a:srgbClr val="FFC000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9D07A79-D1AA-43E4-833A-1C38B46BA301}"/>
                </a:ext>
              </a:extLst>
            </p:cNvPr>
            <p:cNvSpPr txBox="1"/>
            <p:nvPr/>
          </p:nvSpPr>
          <p:spPr>
            <a:xfrm>
              <a:off x="11569699" y="6231541"/>
              <a:ext cx="6318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Voltar índice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64208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m 18">
            <a:extLst>
              <a:ext uri="{FF2B5EF4-FFF2-40B4-BE49-F238E27FC236}">
                <a16:creationId xmlns:a16="http://schemas.microsoft.com/office/drawing/2014/main" id="{F990C3D1-0A6A-24E6-8F53-2A91E33802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4298" y="3189941"/>
            <a:ext cx="6564698" cy="2542168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15E69B2A-87E2-1F2E-7465-CCBFFD8499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5790" y="1208639"/>
            <a:ext cx="6121715" cy="1981302"/>
          </a:xfrm>
          <a:prstGeom prst="rect">
            <a:avLst/>
          </a:prstGeom>
        </p:spPr>
      </p:pic>
      <p:sp>
        <p:nvSpPr>
          <p:cNvPr id="7" name="Fluxograma: Conector 48">
            <a:extLst>
              <a:ext uri="{FF2B5EF4-FFF2-40B4-BE49-F238E27FC236}">
                <a16:creationId xmlns:a16="http://schemas.microsoft.com/office/drawing/2014/main" id="{BCFC9A72-C646-8347-16A5-A9C586BC2477}"/>
              </a:ext>
            </a:extLst>
          </p:cNvPr>
          <p:cNvSpPr/>
          <p:nvPr/>
        </p:nvSpPr>
        <p:spPr>
          <a:xfrm>
            <a:off x="334620" y="1242019"/>
            <a:ext cx="252000" cy="252000"/>
          </a:xfrm>
          <a:prstGeom prst="flowChartConnector">
            <a:avLst/>
          </a:prstGeom>
          <a:solidFill>
            <a:srgbClr val="EDB111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" name="object 20">
            <a:extLst>
              <a:ext uri="{FF2B5EF4-FFF2-40B4-BE49-F238E27FC236}">
                <a16:creationId xmlns:a16="http://schemas.microsoft.com/office/drawing/2014/main" id="{575096EB-B60B-ABFD-D014-F91B4F96B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148" y="1156816"/>
            <a:ext cx="4707050" cy="1305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2700" rIns="0" bIns="0">
            <a:spAutoFit/>
          </a:bodyPr>
          <a:lstStyle>
            <a:lvl1pPr marL="127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2700" marR="0" lvl="0" indent="0" algn="just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 painel “Resumo do Leilão” estará o cronômetro que indica quanto tempo disponível a empresa tem para enviar um lance. Ao lado haverá o “Mural de Notificação”, e</a:t>
            </a:r>
            <a:r>
              <a:rPr lang="pt-BR" altLang="en-US" sz="1400" b="1" dirty="0">
                <a:solidFill>
                  <a:prstClr val="black"/>
                </a:solidFill>
              </a:rPr>
              <a:t>m que </a:t>
            </a:r>
            <a:r>
              <a:rPr kumimoji="0" lang="pt-BR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serão exibidas mensagens enviadas pelo responsável para todos os convidados da negociação;</a:t>
            </a:r>
          </a:p>
        </p:txBody>
      </p:sp>
      <p:sp>
        <p:nvSpPr>
          <p:cNvPr id="9" name="Fluxograma: Conector 48">
            <a:extLst>
              <a:ext uri="{FF2B5EF4-FFF2-40B4-BE49-F238E27FC236}">
                <a16:creationId xmlns:a16="http://schemas.microsoft.com/office/drawing/2014/main" id="{B6B5D63C-9872-EA12-363B-FA503602489B}"/>
              </a:ext>
            </a:extLst>
          </p:cNvPr>
          <p:cNvSpPr/>
          <p:nvPr/>
        </p:nvSpPr>
        <p:spPr>
          <a:xfrm>
            <a:off x="7781198" y="1549702"/>
            <a:ext cx="252000" cy="252000"/>
          </a:xfrm>
          <a:prstGeom prst="flowChartConnector">
            <a:avLst/>
          </a:prstGeom>
          <a:solidFill>
            <a:srgbClr val="EDB111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0" name="Fluxograma: Conector 48">
            <a:extLst>
              <a:ext uri="{FF2B5EF4-FFF2-40B4-BE49-F238E27FC236}">
                <a16:creationId xmlns:a16="http://schemas.microsoft.com/office/drawing/2014/main" id="{8FEC19A8-FD7F-C061-4905-A4E5A34C21BA}"/>
              </a:ext>
            </a:extLst>
          </p:cNvPr>
          <p:cNvSpPr/>
          <p:nvPr/>
        </p:nvSpPr>
        <p:spPr>
          <a:xfrm>
            <a:off x="342550" y="2462302"/>
            <a:ext cx="275600" cy="252000"/>
          </a:xfrm>
          <a:prstGeom prst="flowChartConnector">
            <a:avLst/>
          </a:prstGeom>
          <a:solidFill>
            <a:srgbClr val="EDB111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1" name="object 20">
            <a:extLst>
              <a:ext uri="{FF2B5EF4-FFF2-40B4-BE49-F238E27FC236}">
                <a16:creationId xmlns:a16="http://schemas.microsoft.com/office/drawing/2014/main" id="{005AF8D4-1467-3614-1D7F-7631EA97E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148" y="2559356"/>
            <a:ext cx="4707050" cy="443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2700" rIns="0" bIns="0">
            <a:spAutoFit/>
          </a:bodyPr>
          <a:lstStyle>
            <a:lvl1pPr marL="127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2700" marR="0" lvl="0" indent="0" algn="just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Para dar um lance em um item, preencha a caixa destacada e clique em “Ofertar”;</a:t>
            </a:r>
          </a:p>
        </p:txBody>
      </p:sp>
      <p:sp>
        <p:nvSpPr>
          <p:cNvPr id="12" name="Fluxograma: Conector 48">
            <a:extLst>
              <a:ext uri="{FF2B5EF4-FFF2-40B4-BE49-F238E27FC236}">
                <a16:creationId xmlns:a16="http://schemas.microsoft.com/office/drawing/2014/main" id="{3AD9C18A-2A5E-54CB-6EEF-48CB84020DE4}"/>
              </a:ext>
            </a:extLst>
          </p:cNvPr>
          <p:cNvSpPr/>
          <p:nvPr/>
        </p:nvSpPr>
        <p:spPr>
          <a:xfrm>
            <a:off x="11846836" y="3918596"/>
            <a:ext cx="303225" cy="252000"/>
          </a:xfrm>
          <a:prstGeom prst="flowChartConnector">
            <a:avLst/>
          </a:prstGeom>
          <a:solidFill>
            <a:srgbClr val="EDB111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3" name="Espaço Reservado para Conteúdo 2">
            <a:extLst>
              <a:ext uri="{FF2B5EF4-FFF2-40B4-BE49-F238E27FC236}">
                <a16:creationId xmlns:a16="http://schemas.microsoft.com/office/drawing/2014/main" id="{6B066689-7DAD-16E1-A2C2-6A8675B4193C}"/>
              </a:ext>
            </a:extLst>
          </p:cNvPr>
          <p:cNvSpPr txBox="1">
            <a:spLocks/>
          </p:cNvSpPr>
          <p:nvPr/>
        </p:nvSpPr>
        <p:spPr bwMode="auto">
          <a:xfrm>
            <a:off x="10617217" y="3971582"/>
            <a:ext cx="696118" cy="17791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>
            <a:lvl1pPr algn="l" defTabSz="457200" rtl="0" eaLnBrk="0" fontAlgn="base" hangingPunct="0">
              <a:spcBef>
                <a:spcPts val="1825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457200" rtl="0" eaLnBrk="1" fontAlgn="t" latinLnBrk="0" hangingPunct="1">
              <a:lnSpc>
                <a:spcPct val="100000"/>
              </a:lnSpc>
              <a:spcBef>
                <a:spcPts val="1825"/>
              </a:spcBef>
              <a:spcAft>
                <a:spcPct val="0"/>
              </a:spcAft>
              <a:buClrTx/>
              <a:buSzPct val="110000"/>
              <a:buFont typeface="Arial" panose="020B0604020202020204" pitchFamily="34" charset="0"/>
              <a:buNone/>
              <a:tabLst/>
              <a:defRPr/>
            </a:pPr>
            <a:endParaRPr kumimoji="0" lang="pt-BR" altLang="en-US" sz="14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Fluxograma: Conector 48">
            <a:extLst>
              <a:ext uri="{FF2B5EF4-FFF2-40B4-BE49-F238E27FC236}">
                <a16:creationId xmlns:a16="http://schemas.microsoft.com/office/drawing/2014/main" id="{877FDE78-D42B-AF36-4702-55734E9A76E6}"/>
              </a:ext>
            </a:extLst>
          </p:cNvPr>
          <p:cNvSpPr/>
          <p:nvPr/>
        </p:nvSpPr>
        <p:spPr>
          <a:xfrm>
            <a:off x="334620" y="3177986"/>
            <a:ext cx="252000" cy="252000"/>
          </a:xfrm>
          <a:prstGeom prst="flowChartConnector">
            <a:avLst/>
          </a:prstGeom>
          <a:solidFill>
            <a:srgbClr val="EDB111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5" name="object 20">
            <a:extLst>
              <a:ext uri="{FF2B5EF4-FFF2-40B4-BE49-F238E27FC236}">
                <a16:creationId xmlns:a16="http://schemas.microsoft.com/office/drawing/2014/main" id="{5F359ABF-C41D-4EC7-21E3-CDC3A82FB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147" y="3132088"/>
            <a:ext cx="4707051" cy="874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2700" rIns="0" bIns="0">
            <a:spAutoFit/>
          </a:bodyPr>
          <a:lstStyle>
            <a:lvl1pPr marL="127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2700" marR="0" lvl="0" indent="0" algn="just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 Fornecedor também pode preencher o valor do lance em cada item ou utilizar o botão “Novo Lance para Todos” e depois clicar em “Confirmar Todos” ao invés de enviar lance por lance;</a:t>
            </a:r>
          </a:p>
        </p:txBody>
      </p:sp>
      <p:sp>
        <p:nvSpPr>
          <p:cNvPr id="16" name="Fluxograma: Conector 48">
            <a:extLst>
              <a:ext uri="{FF2B5EF4-FFF2-40B4-BE49-F238E27FC236}">
                <a16:creationId xmlns:a16="http://schemas.microsoft.com/office/drawing/2014/main" id="{E3A5FDB8-8EE4-E3A2-0BA2-3A8DC07BA192}"/>
              </a:ext>
            </a:extLst>
          </p:cNvPr>
          <p:cNvSpPr/>
          <p:nvPr/>
        </p:nvSpPr>
        <p:spPr>
          <a:xfrm>
            <a:off x="11187334" y="3467582"/>
            <a:ext cx="252000" cy="252000"/>
          </a:xfrm>
          <a:prstGeom prst="flowChartConnector">
            <a:avLst/>
          </a:prstGeom>
          <a:solidFill>
            <a:srgbClr val="EDB111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7" name="Fluxograma: Conector 48">
            <a:extLst>
              <a:ext uri="{FF2B5EF4-FFF2-40B4-BE49-F238E27FC236}">
                <a16:creationId xmlns:a16="http://schemas.microsoft.com/office/drawing/2014/main" id="{B3F0BA0D-7385-8378-28E4-E71DCB967369}"/>
              </a:ext>
            </a:extLst>
          </p:cNvPr>
          <p:cNvSpPr/>
          <p:nvPr/>
        </p:nvSpPr>
        <p:spPr>
          <a:xfrm>
            <a:off x="332783" y="4149497"/>
            <a:ext cx="252000" cy="252000"/>
          </a:xfrm>
          <a:prstGeom prst="flowChartConnector">
            <a:avLst/>
          </a:prstGeom>
          <a:solidFill>
            <a:srgbClr val="EDB111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8" name="object 20">
            <a:extLst>
              <a:ext uri="{FF2B5EF4-FFF2-40B4-BE49-F238E27FC236}">
                <a16:creationId xmlns:a16="http://schemas.microsoft.com/office/drawing/2014/main" id="{2161F8D6-1C5B-5539-81EF-CA9AF6693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210" y="4170596"/>
            <a:ext cx="4707989" cy="1305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2700" rIns="0" bIns="0">
            <a:spAutoFit/>
          </a:bodyPr>
          <a:lstStyle>
            <a:lvl1pPr marL="127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2700" marR="0" lvl="0" indent="0" algn="just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Depois que o primeiro lance é ofertado, é possível escolher entre preencher novos lances, conforme disposto nos itens anteriores ou também pode clicar no ícone do martelo. Ao clicar no ícone, sua oferta se</a:t>
            </a:r>
            <a:r>
              <a:rPr lang="pt-BR" altLang="en-US" sz="1400" b="1" dirty="0">
                <a:solidFill>
                  <a:prstClr val="black"/>
                </a:solidFill>
              </a:rPr>
              <a:t>rá</a:t>
            </a:r>
            <a:r>
              <a:rPr kumimoji="0" lang="pt-BR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decrescida automaticamente do valor e/ou percentual mínimo de decremento informado no edital.</a:t>
            </a:r>
          </a:p>
        </p:txBody>
      </p:sp>
      <p:sp>
        <p:nvSpPr>
          <p:cNvPr id="20" name="Fluxograma: Conector 48">
            <a:extLst>
              <a:ext uri="{FF2B5EF4-FFF2-40B4-BE49-F238E27FC236}">
                <a16:creationId xmlns:a16="http://schemas.microsoft.com/office/drawing/2014/main" id="{F0909E80-D2C7-6286-1490-442C953B00BF}"/>
              </a:ext>
            </a:extLst>
          </p:cNvPr>
          <p:cNvSpPr/>
          <p:nvPr/>
        </p:nvSpPr>
        <p:spPr>
          <a:xfrm>
            <a:off x="10076725" y="3925386"/>
            <a:ext cx="252000" cy="252000"/>
          </a:xfrm>
          <a:prstGeom prst="flowChartConnector">
            <a:avLst/>
          </a:prstGeom>
          <a:solidFill>
            <a:srgbClr val="EDB111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2" name="Title 2">
            <a:extLst>
              <a:ext uri="{FF2B5EF4-FFF2-40B4-BE49-F238E27FC236}">
                <a16:creationId xmlns:a16="http://schemas.microsoft.com/office/drawing/2014/main" id="{FF6C1503-AB7C-8B6A-B6DD-D569363A9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967" y="115889"/>
            <a:ext cx="11032067" cy="720725"/>
          </a:xfrm>
        </p:spPr>
        <p:txBody>
          <a:bodyPr/>
          <a:lstStyle/>
          <a:p>
            <a:r>
              <a:rPr lang="pt-BR"/>
              <a:t>O Processo do Leilão Eletrônico</a:t>
            </a:r>
          </a:p>
        </p:txBody>
      </p:sp>
      <p:sp>
        <p:nvSpPr>
          <p:cNvPr id="23" name="TextBox 7">
            <a:extLst>
              <a:ext uri="{FF2B5EF4-FFF2-40B4-BE49-F238E27FC236}">
                <a16:creationId xmlns:a16="http://schemas.microsoft.com/office/drawing/2014/main" id="{86BFCAE2-1EBE-1B51-072D-1E3FE6D8D1FE}"/>
              </a:ext>
            </a:extLst>
          </p:cNvPr>
          <p:cNvSpPr txBox="1"/>
          <p:nvPr/>
        </p:nvSpPr>
        <p:spPr>
          <a:xfrm>
            <a:off x="531658" y="663109"/>
            <a:ext cx="114194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007E7A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Como enviar lances – Inglês Aberto ou Inglês Selado</a:t>
            </a:r>
          </a:p>
        </p:txBody>
      </p:sp>
      <p:grpSp>
        <p:nvGrpSpPr>
          <p:cNvPr id="24" name="Group 18">
            <a:extLst>
              <a:ext uri="{FF2B5EF4-FFF2-40B4-BE49-F238E27FC236}">
                <a16:creationId xmlns:a16="http://schemas.microsoft.com/office/drawing/2014/main" id="{04749784-42CC-0615-E243-47D38F31A7DB}"/>
              </a:ext>
            </a:extLst>
          </p:cNvPr>
          <p:cNvGrpSpPr/>
          <p:nvPr/>
        </p:nvGrpSpPr>
        <p:grpSpPr>
          <a:xfrm>
            <a:off x="11313334" y="75412"/>
            <a:ext cx="936624" cy="681947"/>
            <a:chOff x="11264900" y="6108700"/>
            <a:chExt cx="936624" cy="681947"/>
          </a:xfrm>
        </p:grpSpPr>
        <p:sp>
          <p:nvSpPr>
            <p:cNvPr id="25" name="Arrow: Left 19">
              <a:hlinkClick r:id="rId4" action="ppaction://hlinksldjump"/>
              <a:extLst>
                <a:ext uri="{FF2B5EF4-FFF2-40B4-BE49-F238E27FC236}">
                  <a16:creationId xmlns:a16="http://schemas.microsoft.com/office/drawing/2014/main" id="{3418469F-118D-7D35-0CDF-6A1C2BC2D20C}"/>
                </a:ext>
              </a:extLst>
            </p:cNvPr>
            <p:cNvSpPr/>
            <p:nvPr/>
          </p:nvSpPr>
          <p:spPr bwMode="auto">
            <a:xfrm>
              <a:off x="11264900" y="6108700"/>
              <a:ext cx="869950" cy="681947"/>
            </a:xfrm>
            <a:prstGeom prst="leftArrow">
              <a:avLst/>
            </a:prstGeom>
            <a:solidFill>
              <a:srgbClr val="FFC000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6" name="TextBox 20">
              <a:extLst>
                <a:ext uri="{FF2B5EF4-FFF2-40B4-BE49-F238E27FC236}">
                  <a16:creationId xmlns:a16="http://schemas.microsoft.com/office/drawing/2014/main" id="{C34257E6-10F0-D7E8-43A7-9B20A152C178}"/>
                </a:ext>
              </a:extLst>
            </p:cNvPr>
            <p:cNvSpPr txBox="1"/>
            <p:nvPr/>
          </p:nvSpPr>
          <p:spPr>
            <a:xfrm>
              <a:off x="11569699" y="6231541"/>
              <a:ext cx="6318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Voltar índice</a:t>
              </a:r>
            </a:p>
          </p:txBody>
        </p:sp>
      </p:grpSp>
      <p:sp>
        <p:nvSpPr>
          <p:cNvPr id="27" name="object 21">
            <a:extLst>
              <a:ext uri="{FF2B5EF4-FFF2-40B4-BE49-F238E27FC236}">
                <a16:creationId xmlns:a16="http://schemas.microsoft.com/office/drawing/2014/main" id="{F9B865DB-3A42-185B-9FA5-DBAC3B7993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308" y="5953640"/>
            <a:ext cx="8924775" cy="659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2700" rIns="0" bIns="0">
            <a:spAutoFit/>
          </a:bodyPr>
          <a:lstStyle>
            <a:lvl1pPr marL="127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2700" marR="0" lvl="0" indent="0" algn="just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Caso ocorram novos lances nos minutos finais, a plataforma realizará e</a:t>
            </a:r>
            <a:r>
              <a:rPr lang="pt-BR" altLang="en-US" sz="1400" b="1" dirty="0">
                <a:solidFill>
                  <a:prstClr val="black"/>
                </a:solidFill>
              </a:rPr>
              <a:t>x</a:t>
            </a:r>
            <a:r>
              <a:rPr kumimoji="0" lang="pt-BR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tensões conforme configurado pelo responsável. Para que a e</a:t>
            </a:r>
            <a:r>
              <a:rPr lang="pt-BR" altLang="en-US" sz="1400" b="1" dirty="0">
                <a:solidFill>
                  <a:prstClr val="black"/>
                </a:solidFill>
              </a:rPr>
              <a:t>x</a:t>
            </a:r>
            <a:r>
              <a:rPr kumimoji="0" lang="pt-BR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tensão ocorra depende que qualquer um dos participantes dê um novo lance nos minutos finais, caso contrário o leilão seguirá sua contagem até encerrar. </a:t>
            </a:r>
            <a:endParaRPr kumimoji="0" lang="pt-B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Retângulo: Cantos Arredondados 27">
            <a:extLst>
              <a:ext uri="{FF2B5EF4-FFF2-40B4-BE49-F238E27FC236}">
                <a16:creationId xmlns:a16="http://schemas.microsoft.com/office/drawing/2014/main" id="{E7523E64-692A-41B2-E4A6-A464E9E7B49D}"/>
              </a:ext>
            </a:extLst>
          </p:cNvPr>
          <p:cNvSpPr/>
          <p:nvPr/>
        </p:nvSpPr>
        <p:spPr bwMode="auto">
          <a:xfrm>
            <a:off x="207850" y="5865107"/>
            <a:ext cx="9104315" cy="78685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9" name="Retângulo: Cantos Arredondados 28">
            <a:extLst>
              <a:ext uri="{FF2B5EF4-FFF2-40B4-BE49-F238E27FC236}">
                <a16:creationId xmlns:a16="http://schemas.microsoft.com/office/drawing/2014/main" id="{D6BE78AE-7667-EE00-B9BC-4192A4379CB8}"/>
              </a:ext>
            </a:extLst>
          </p:cNvPr>
          <p:cNvSpPr/>
          <p:nvPr/>
        </p:nvSpPr>
        <p:spPr bwMode="auto">
          <a:xfrm>
            <a:off x="399400" y="5684279"/>
            <a:ext cx="1051039" cy="26359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Atenção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165AFE3-6DE4-BF25-6C75-8B89AA77A5CC}"/>
              </a:ext>
            </a:extLst>
          </p:cNvPr>
          <p:cNvSpPr/>
          <p:nvPr/>
        </p:nvSpPr>
        <p:spPr bwMode="auto">
          <a:xfrm>
            <a:off x="10823531" y="3189941"/>
            <a:ext cx="1023973" cy="252000"/>
          </a:xfrm>
          <a:prstGeom prst="rect">
            <a:avLst/>
          </a:prstGeom>
          <a:solidFill>
            <a:srgbClr val="008D8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5824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A55A20DD-1A74-69F3-7F36-64346DC20B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5686" y="1258853"/>
            <a:ext cx="7467422" cy="2891746"/>
          </a:xfrm>
          <a:prstGeom prst="rect">
            <a:avLst/>
          </a:prstGeom>
        </p:spPr>
      </p:pic>
      <p:sp>
        <p:nvSpPr>
          <p:cNvPr id="4" name="Title 2">
            <a:extLst>
              <a:ext uri="{FF2B5EF4-FFF2-40B4-BE49-F238E27FC236}">
                <a16:creationId xmlns:a16="http://schemas.microsoft.com/office/drawing/2014/main" id="{DF6389FD-691B-FF70-89B2-CEE0E64A0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967" y="115889"/>
            <a:ext cx="11032067" cy="720725"/>
          </a:xfrm>
        </p:spPr>
        <p:txBody>
          <a:bodyPr/>
          <a:lstStyle/>
          <a:p>
            <a:r>
              <a:rPr lang="pt-BR"/>
              <a:t>O Processo do Leilão Eletrônico</a:t>
            </a:r>
          </a:p>
        </p:txBody>
      </p:sp>
      <p:sp>
        <p:nvSpPr>
          <p:cNvPr id="5" name="TextBox 7">
            <a:extLst>
              <a:ext uri="{FF2B5EF4-FFF2-40B4-BE49-F238E27FC236}">
                <a16:creationId xmlns:a16="http://schemas.microsoft.com/office/drawing/2014/main" id="{427C2808-6490-E282-6F80-80F181667E7D}"/>
              </a:ext>
            </a:extLst>
          </p:cNvPr>
          <p:cNvSpPr txBox="1"/>
          <p:nvPr/>
        </p:nvSpPr>
        <p:spPr>
          <a:xfrm>
            <a:off x="531658" y="663109"/>
            <a:ext cx="114194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200" b="0" i="0" u="none" strike="noStrike" kern="1200" cap="none" spc="0" normalizeH="0" baseline="0" noProof="0">
                <a:ln>
                  <a:noFill/>
                </a:ln>
                <a:solidFill>
                  <a:srgbClr val="007E7A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Como enviar lances – Inglês Aberto ou Inglês Selado</a:t>
            </a:r>
          </a:p>
        </p:txBody>
      </p:sp>
      <p:grpSp>
        <p:nvGrpSpPr>
          <p:cNvPr id="6" name="Group 18">
            <a:extLst>
              <a:ext uri="{FF2B5EF4-FFF2-40B4-BE49-F238E27FC236}">
                <a16:creationId xmlns:a16="http://schemas.microsoft.com/office/drawing/2014/main" id="{C2D63476-F12B-CB47-7171-5390232A83CB}"/>
              </a:ext>
            </a:extLst>
          </p:cNvPr>
          <p:cNvGrpSpPr/>
          <p:nvPr/>
        </p:nvGrpSpPr>
        <p:grpSpPr>
          <a:xfrm>
            <a:off x="11313334" y="75412"/>
            <a:ext cx="936624" cy="681947"/>
            <a:chOff x="11264900" y="6108700"/>
            <a:chExt cx="936624" cy="681947"/>
          </a:xfrm>
        </p:grpSpPr>
        <p:sp>
          <p:nvSpPr>
            <p:cNvPr id="7" name="Arrow: Left 19">
              <a:hlinkClick r:id="rId3" action="ppaction://hlinksldjump"/>
              <a:extLst>
                <a:ext uri="{FF2B5EF4-FFF2-40B4-BE49-F238E27FC236}">
                  <a16:creationId xmlns:a16="http://schemas.microsoft.com/office/drawing/2014/main" id="{81A7FFF7-4899-F815-8CCD-E08DA933FE8A}"/>
                </a:ext>
              </a:extLst>
            </p:cNvPr>
            <p:cNvSpPr/>
            <p:nvPr/>
          </p:nvSpPr>
          <p:spPr bwMode="auto">
            <a:xfrm>
              <a:off x="11264900" y="6108700"/>
              <a:ext cx="869950" cy="681947"/>
            </a:xfrm>
            <a:prstGeom prst="leftArrow">
              <a:avLst/>
            </a:prstGeom>
            <a:solidFill>
              <a:srgbClr val="FFC000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8" name="TextBox 20">
              <a:extLst>
                <a:ext uri="{FF2B5EF4-FFF2-40B4-BE49-F238E27FC236}">
                  <a16:creationId xmlns:a16="http://schemas.microsoft.com/office/drawing/2014/main" id="{A7BC6776-DD85-C4C7-E23C-37BB01FC53D1}"/>
                </a:ext>
              </a:extLst>
            </p:cNvPr>
            <p:cNvSpPr txBox="1"/>
            <p:nvPr/>
          </p:nvSpPr>
          <p:spPr>
            <a:xfrm>
              <a:off x="11569699" y="6231541"/>
              <a:ext cx="6318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Voltar índice</a:t>
              </a:r>
            </a:p>
          </p:txBody>
        </p:sp>
      </p:grpSp>
      <p:pic>
        <p:nvPicPr>
          <p:cNvPr id="10" name="Picture 7">
            <a:extLst>
              <a:ext uri="{FF2B5EF4-FFF2-40B4-BE49-F238E27FC236}">
                <a16:creationId xmlns:a16="http://schemas.microsoft.com/office/drawing/2014/main" id="{DBB17EE7-D8A1-28F7-80D9-99123A6F4F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2509" y="2904351"/>
            <a:ext cx="7470599" cy="2453203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14" name="Fluxograma: Conector 48">
            <a:extLst>
              <a:ext uri="{FF2B5EF4-FFF2-40B4-BE49-F238E27FC236}">
                <a16:creationId xmlns:a16="http://schemas.microsoft.com/office/drawing/2014/main" id="{26122DD8-77EF-DAF9-FB42-8987F3488A0A}"/>
              </a:ext>
            </a:extLst>
          </p:cNvPr>
          <p:cNvSpPr/>
          <p:nvPr/>
        </p:nvSpPr>
        <p:spPr>
          <a:xfrm>
            <a:off x="387170" y="1557328"/>
            <a:ext cx="252000" cy="252000"/>
          </a:xfrm>
          <a:prstGeom prst="flowChartConnector">
            <a:avLst/>
          </a:prstGeom>
          <a:solidFill>
            <a:srgbClr val="EDB111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5" name="object 20">
            <a:extLst>
              <a:ext uri="{FF2B5EF4-FFF2-40B4-BE49-F238E27FC236}">
                <a16:creationId xmlns:a16="http://schemas.microsoft.com/office/drawing/2014/main" id="{07C6BB91-641A-2BA2-3EC0-EC34032EC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698" y="1472125"/>
            <a:ext cx="3696902" cy="1305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2700" rIns="0" bIns="0">
            <a:spAutoFit/>
          </a:bodyPr>
          <a:lstStyle>
            <a:lvl1pPr marL="127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2700" marR="0" lvl="0" indent="0" algn="just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Após preencher o campo de oferta e clicar em “Ofertar” será exibido o pop-up para confirmar o lance desejado. Ao confirmar, a oferta será processada e os parâmetros habilitados durante a criação do leilão serão ativados;</a:t>
            </a:r>
          </a:p>
        </p:txBody>
      </p:sp>
      <p:sp>
        <p:nvSpPr>
          <p:cNvPr id="16" name="Fluxograma: Conector 48">
            <a:extLst>
              <a:ext uri="{FF2B5EF4-FFF2-40B4-BE49-F238E27FC236}">
                <a16:creationId xmlns:a16="http://schemas.microsoft.com/office/drawing/2014/main" id="{87CD9043-8EA5-F8B3-FB68-4A0C7F4D44AB}"/>
              </a:ext>
            </a:extLst>
          </p:cNvPr>
          <p:cNvSpPr/>
          <p:nvPr/>
        </p:nvSpPr>
        <p:spPr>
          <a:xfrm>
            <a:off x="8191808" y="1727783"/>
            <a:ext cx="252000" cy="252000"/>
          </a:xfrm>
          <a:prstGeom prst="flowChartConnector">
            <a:avLst/>
          </a:prstGeom>
          <a:solidFill>
            <a:srgbClr val="EDB111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7" name="Fluxograma: Conector 48">
            <a:extLst>
              <a:ext uri="{FF2B5EF4-FFF2-40B4-BE49-F238E27FC236}">
                <a16:creationId xmlns:a16="http://schemas.microsoft.com/office/drawing/2014/main" id="{AE8E4984-01ED-108B-95FE-CA4D2E88BC6F}"/>
              </a:ext>
            </a:extLst>
          </p:cNvPr>
          <p:cNvSpPr/>
          <p:nvPr/>
        </p:nvSpPr>
        <p:spPr>
          <a:xfrm>
            <a:off x="387170" y="2989554"/>
            <a:ext cx="252000" cy="252000"/>
          </a:xfrm>
          <a:prstGeom prst="flowChartConnector">
            <a:avLst/>
          </a:prstGeom>
          <a:solidFill>
            <a:srgbClr val="EDB111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8" name="object 20">
            <a:extLst>
              <a:ext uri="{FF2B5EF4-FFF2-40B4-BE49-F238E27FC236}">
                <a16:creationId xmlns:a16="http://schemas.microsoft.com/office/drawing/2014/main" id="{352FFF72-8BD0-D275-1C2F-5417172F10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698" y="2904351"/>
            <a:ext cx="3696902" cy="659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2700" rIns="0" bIns="0">
            <a:spAutoFit/>
          </a:bodyPr>
          <a:lstStyle>
            <a:lvl1pPr marL="127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2700" marR="0" lvl="0" indent="0" algn="just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 modalidade “Inglês Aberto”, você verá sua última oferta e sua posição no ranking e</a:t>
            </a: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kumimoji="0" lang="en-US" alt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</a:t>
            </a: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termômetro</a:t>
            </a: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“</a:t>
            </a:r>
            <a:r>
              <a:rPr kumimoji="0" lang="en-US" alt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quente-frio</a:t>
            </a: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</a:t>
            </a:r>
            <a:r>
              <a:rPr kumimoji="0" lang="pt-BR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9" name="Fluxograma: Conector 48">
            <a:extLst>
              <a:ext uri="{FF2B5EF4-FFF2-40B4-BE49-F238E27FC236}">
                <a16:creationId xmlns:a16="http://schemas.microsoft.com/office/drawing/2014/main" id="{43E0940F-BA6F-4880-88A0-DB92C9ADF2F5}"/>
              </a:ext>
            </a:extLst>
          </p:cNvPr>
          <p:cNvSpPr/>
          <p:nvPr/>
        </p:nvSpPr>
        <p:spPr>
          <a:xfrm>
            <a:off x="4676956" y="3115554"/>
            <a:ext cx="252000" cy="252000"/>
          </a:xfrm>
          <a:prstGeom prst="flowChartConnector">
            <a:avLst/>
          </a:prstGeom>
          <a:solidFill>
            <a:srgbClr val="EDB111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0" name="Fluxograma: Conector 48">
            <a:extLst>
              <a:ext uri="{FF2B5EF4-FFF2-40B4-BE49-F238E27FC236}">
                <a16:creationId xmlns:a16="http://schemas.microsoft.com/office/drawing/2014/main" id="{F238B07E-DDCE-75A2-2B5D-68D888CA83D6}"/>
              </a:ext>
            </a:extLst>
          </p:cNvPr>
          <p:cNvSpPr/>
          <p:nvPr/>
        </p:nvSpPr>
        <p:spPr>
          <a:xfrm>
            <a:off x="8191808" y="3115554"/>
            <a:ext cx="252000" cy="252000"/>
          </a:xfrm>
          <a:prstGeom prst="flowChartConnector">
            <a:avLst/>
          </a:prstGeom>
          <a:solidFill>
            <a:srgbClr val="EDB111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1" name="object 20">
            <a:extLst>
              <a:ext uri="{FF2B5EF4-FFF2-40B4-BE49-F238E27FC236}">
                <a16:creationId xmlns:a16="http://schemas.microsoft.com/office/drawing/2014/main" id="{70997CD8-F61E-0ECF-629C-C61AAFAEA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796" y="3741381"/>
            <a:ext cx="3696902" cy="2826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2700" rIns="0" bIns="0">
            <a:spAutoFit/>
          </a:bodyPr>
          <a:lstStyle>
            <a:lvl1pPr marL="127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2700" marR="0" lvl="0" indent="0" algn="just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 o parâmetro do termômetro “Quente ou Frio” estiver configurado, no quadrante "Status Quente ou Frio" haverá uma seta apontando para cima, isto indica que a sua oferta atual está dentro do limite definido do "Percentual Quente ou Frio“ e se no quadrante "Status Quente ou Frio" a seta estiver apontando para baixo, isto indica que a sua oferta atual está fora do limite definido.</a:t>
            </a:r>
          </a:p>
          <a:p>
            <a:pPr marL="12700" marR="0" lvl="0" indent="0" algn="just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 modalidade “</a:t>
            </a:r>
            <a:r>
              <a:rPr kumimoji="0" lang="pt-BR" altLang="en-US" sz="1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Inglês Selado</a:t>
            </a:r>
            <a:r>
              <a:rPr kumimoji="0" lang="pt-BR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”, o Fornecedor poderá ver APENAS seu próprio lance.</a:t>
            </a:r>
          </a:p>
        </p:txBody>
      </p:sp>
      <p:sp>
        <p:nvSpPr>
          <p:cNvPr id="22" name="object 21">
            <a:extLst>
              <a:ext uri="{FF2B5EF4-FFF2-40B4-BE49-F238E27FC236}">
                <a16:creationId xmlns:a16="http://schemas.microsoft.com/office/drawing/2014/main" id="{365FBA57-7876-F61A-A53E-3572D072E0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7967" y="5713596"/>
            <a:ext cx="5527578" cy="659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2700" rIns="0" bIns="0">
            <a:spAutoFit/>
          </a:bodyPr>
          <a:lstStyle>
            <a:lvl1pPr marL="127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2700" marR="0" lvl="0" indent="0" algn="just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Os parâmetros de Ranking e Termômetro, caso tenham sido habilitados durante a criação do leilão, serão ativados somente a partir do momento em que o lance inicial for realizado.</a:t>
            </a:r>
            <a:endParaRPr kumimoji="0" lang="pt-B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Retângulo: Cantos Arredondados 22">
            <a:extLst>
              <a:ext uri="{FF2B5EF4-FFF2-40B4-BE49-F238E27FC236}">
                <a16:creationId xmlns:a16="http://schemas.microsoft.com/office/drawing/2014/main" id="{63225ED7-7D5F-89C9-E8F8-2782E7438AFF}"/>
              </a:ext>
            </a:extLst>
          </p:cNvPr>
          <p:cNvSpPr/>
          <p:nvPr/>
        </p:nvSpPr>
        <p:spPr bwMode="auto">
          <a:xfrm>
            <a:off x="4582509" y="5646083"/>
            <a:ext cx="5728139" cy="78685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4" name="Retângulo: Cantos Arredondados 23">
            <a:extLst>
              <a:ext uri="{FF2B5EF4-FFF2-40B4-BE49-F238E27FC236}">
                <a16:creationId xmlns:a16="http://schemas.microsoft.com/office/drawing/2014/main" id="{E1D3E5FF-531E-1919-CFDD-AA809E54A66F}"/>
              </a:ext>
            </a:extLst>
          </p:cNvPr>
          <p:cNvSpPr/>
          <p:nvPr/>
        </p:nvSpPr>
        <p:spPr bwMode="auto">
          <a:xfrm>
            <a:off x="4774059" y="5465255"/>
            <a:ext cx="912038" cy="23019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Atenção</a:t>
            </a:r>
          </a:p>
        </p:txBody>
      </p:sp>
    </p:spTree>
    <p:extLst>
      <p:ext uri="{BB962C8B-B14F-4D97-AF65-F5344CB8AC3E}">
        <p14:creationId xmlns:p14="http://schemas.microsoft.com/office/powerpoint/2010/main" val="1528391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4" name="Imagem 6">
            <a:extLst>
              <a:ext uri="{FF2B5EF4-FFF2-40B4-BE49-F238E27FC236}">
                <a16:creationId xmlns:a16="http://schemas.microsoft.com/office/drawing/2014/main" id="{A3755BC6-D67E-4002-98F1-2C6FC37A0E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600" y="0"/>
            <a:ext cx="91440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6890A367-4142-405A-941B-4BDA323F95AF}"/>
              </a:ext>
            </a:extLst>
          </p:cNvPr>
          <p:cNvGrpSpPr/>
          <p:nvPr/>
        </p:nvGrpSpPr>
        <p:grpSpPr>
          <a:xfrm>
            <a:off x="608353" y="1688322"/>
            <a:ext cx="5526000" cy="4601183"/>
            <a:chOff x="437744" y="2042810"/>
            <a:chExt cx="5526000" cy="4601183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D6C6EFDC-DF87-4DD9-A92E-05D59819B323}"/>
                </a:ext>
              </a:extLst>
            </p:cNvPr>
            <p:cNvSpPr/>
            <p:nvPr/>
          </p:nvSpPr>
          <p:spPr bwMode="auto">
            <a:xfrm>
              <a:off x="437744" y="2042810"/>
              <a:ext cx="5526000" cy="4601183"/>
            </a:xfrm>
            <a:prstGeom prst="rect">
              <a:avLst/>
            </a:prstGeom>
            <a:solidFill>
              <a:srgbClr val="007E7A">
                <a:alpha val="9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" name="Espaço Reservado para Conteúdo 2">
              <a:extLst>
                <a:ext uri="{FF2B5EF4-FFF2-40B4-BE49-F238E27FC236}">
                  <a16:creationId xmlns:a16="http://schemas.microsoft.com/office/drawing/2014/main" id="{9EA89EEE-E8D5-49E9-9C8A-8F58B6017965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53698" y="2163766"/>
              <a:ext cx="5266800" cy="3749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algn="l" defTabSz="457200" rtl="0" eaLnBrk="0" fontAlgn="base" hangingPunct="0">
                <a:spcBef>
                  <a:spcPts val="1825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rgbClr val="747678"/>
                  </a:solidFill>
                  <a:latin typeface="Arial"/>
                  <a:ea typeface="+mn-ea"/>
                  <a:cs typeface="Arial"/>
                </a:defRPr>
              </a:lvl1pPr>
              <a:lvl2pPr marL="742950" indent="-285750" algn="l" defTabSz="457200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2pPr>
              <a:lvl3pPr marL="1143000" indent="-228600" algn="l" defTabSz="457200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3pPr>
              <a:lvl4pPr marL="1600200" indent="-228600" algn="l" defTabSz="457200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4pPr>
              <a:lvl5pPr marL="2057400" indent="-228600" algn="l" defTabSz="457200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just" defTabSz="457200" rtl="0" eaLnBrk="1" fontAlgn="t" latinLnBrk="0" hangingPunct="1">
                <a:lnSpc>
                  <a:spcPct val="100000"/>
                </a:lnSpc>
                <a:spcBef>
                  <a:spcPts val="1825"/>
                </a:spcBef>
                <a:spcAft>
                  <a:spcPct val="0"/>
                </a:spcAft>
                <a:buClrTx/>
                <a:buSzPct val="110000"/>
                <a:buFont typeface="Arial" panose="020B0604020202020204" pitchFamily="34" charset="0"/>
                <a:buNone/>
                <a:tabLst/>
                <a:defRPr/>
              </a:pPr>
              <a:r>
                <a:rPr kumimoji="0" lang="pt-BR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 modalidade de leilão “Holandês” possui as seguintes características:</a:t>
              </a:r>
            </a:p>
            <a:p>
              <a:pPr marL="285750" marR="0" lvl="0" indent="-285750" algn="just" defTabSz="457200" rtl="0" eaLnBrk="1" fontAlgn="t" latinLnBrk="0" hangingPunct="1">
                <a:lnSpc>
                  <a:spcPct val="100000"/>
                </a:lnSpc>
                <a:spcBef>
                  <a:spcPts val="1825"/>
                </a:spcBef>
                <a:spcAft>
                  <a:spcPct val="0"/>
                </a:spcAft>
                <a:buClrTx/>
                <a:buSzPct val="110000"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pt-BR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Será configurada uma duração fixa, um montante ou percentual de incremento que ocorrerá para cada rodada;</a:t>
              </a:r>
            </a:p>
            <a:p>
              <a:pPr marL="285750" marR="0" lvl="0" indent="-285750" algn="just" defTabSz="457200" rtl="0" eaLnBrk="1" fontAlgn="t" latinLnBrk="0" hangingPunct="1">
                <a:lnSpc>
                  <a:spcPct val="100000"/>
                </a:lnSpc>
                <a:spcBef>
                  <a:spcPts val="1825"/>
                </a:spcBef>
                <a:spcAft>
                  <a:spcPct val="0"/>
                </a:spcAft>
                <a:buClrTx/>
                <a:buSzPct val="110000"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pt-BR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 negociação se encerra quando o primeiro participante aceita o valor da rodada.</a:t>
              </a:r>
            </a:p>
            <a:p>
              <a:pPr marL="0" marR="0" lvl="0" indent="0" algn="just" defTabSz="457200" rtl="0" eaLnBrk="1" fontAlgn="t" latinLnBrk="0" hangingPunct="1">
                <a:lnSpc>
                  <a:spcPct val="100000"/>
                </a:lnSpc>
                <a:spcBef>
                  <a:spcPts val="1825"/>
                </a:spcBef>
                <a:spcAft>
                  <a:spcPct val="0"/>
                </a:spcAft>
                <a:buClrTx/>
                <a:buSzPct val="110000"/>
                <a:buFont typeface="Arial" panose="020B0604020202020204" pitchFamily="34" charset="0"/>
                <a:buNone/>
                <a:tabLst/>
                <a:defRPr/>
              </a:pPr>
              <a:endParaRPr kumimoji="0" lang="pt-BR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8" name="Title 2">
            <a:extLst>
              <a:ext uri="{FF2B5EF4-FFF2-40B4-BE49-F238E27FC236}">
                <a16:creationId xmlns:a16="http://schemas.microsoft.com/office/drawing/2014/main" id="{FB54D972-3578-44EA-B8C9-5A8C9563E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967" y="115889"/>
            <a:ext cx="11032067" cy="720725"/>
          </a:xfrm>
        </p:spPr>
        <p:txBody>
          <a:bodyPr/>
          <a:lstStyle/>
          <a:p>
            <a:r>
              <a:rPr lang="pt-BR"/>
              <a:t>O Processo do Leilão Eletrônico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13AEF56-2B60-4833-B7AC-042DF2C079BC}"/>
              </a:ext>
            </a:extLst>
          </p:cNvPr>
          <p:cNvSpPr txBox="1"/>
          <p:nvPr/>
        </p:nvSpPr>
        <p:spPr>
          <a:xfrm>
            <a:off x="531658" y="663109"/>
            <a:ext cx="114194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007E7A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Leilão Holandês e Japonês</a:t>
            </a:r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CE259272-CA45-4F61-B824-7511D59F75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307" y="1302870"/>
            <a:ext cx="8274050" cy="34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000" b="1" i="0" u="none" strike="noStrike" kern="0" cap="none" spc="0" normalizeH="0" baseline="0" noProof="0">
                <a:ln>
                  <a:noFill/>
                </a:ln>
                <a:solidFill>
                  <a:srgbClr val="007E7A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Leilão Holandês</a:t>
            </a:r>
            <a:endParaRPr kumimoji="0" lang="pt-BR" altLang="pt-BR" sz="2000" b="0" i="0" u="none" strike="noStrike" kern="0" cap="none" spc="0" normalizeH="0" baseline="0" noProof="0">
              <a:ln>
                <a:noFill/>
              </a:ln>
              <a:solidFill>
                <a:srgbClr val="007E7A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E31FDFF-CEA2-4200-8825-3EBC958C90D2}"/>
              </a:ext>
            </a:extLst>
          </p:cNvPr>
          <p:cNvGrpSpPr/>
          <p:nvPr/>
        </p:nvGrpSpPr>
        <p:grpSpPr>
          <a:xfrm>
            <a:off x="6473629" y="1688322"/>
            <a:ext cx="5524681" cy="4601183"/>
            <a:chOff x="437745" y="2042810"/>
            <a:chExt cx="4931923" cy="4601183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7204E99-A81F-444E-A525-06C19F52045F}"/>
                </a:ext>
              </a:extLst>
            </p:cNvPr>
            <p:cNvSpPr/>
            <p:nvPr/>
          </p:nvSpPr>
          <p:spPr bwMode="auto">
            <a:xfrm>
              <a:off x="437745" y="2042810"/>
              <a:ext cx="4931923" cy="4601183"/>
            </a:xfrm>
            <a:prstGeom prst="rect">
              <a:avLst/>
            </a:prstGeom>
            <a:solidFill>
              <a:srgbClr val="007E7A">
                <a:alpha val="9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5" name="Espaço Reservado para Conteúdo 2">
              <a:extLst>
                <a:ext uri="{FF2B5EF4-FFF2-40B4-BE49-F238E27FC236}">
                  <a16:creationId xmlns:a16="http://schemas.microsoft.com/office/drawing/2014/main" id="{A73E72E2-E6E4-4A6E-9F1E-4A31343B9008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53698" y="2134267"/>
              <a:ext cx="4700016" cy="3749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algn="l" defTabSz="457200" rtl="0" eaLnBrk="0" fontAlgn="base" hangingPunct="0">
                <a:spcBef>
                  <a:spcPts val="1825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rgbClr val="747678"/>
                  </a:solidFill>
                  <a:latin typeface="Arial"/>
                  <a:ea typeface="+mn-ea"/>
                  <a:cs typeface="Arial"/>
                </a:defRPr>
              </a:lvl1pPr>
              <a:lvl2pPr marL="742950" indent="-285750" algn="l" defTabSz="457200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2pPr>
              <a:lvl3pPr marL="1143000" indent="-228600" algn="l" defTabSz="457200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3pPr>
              <a:lvl4pPr marL="1600200" indent="-228600" algn="l" defTabSz="457200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4pPr>
              <a:lvl5pPr marL="2057400" indent="-228600" algn="l" defTabSz="457200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just" defTabSz="457200" rtl="0" eaLnBrk="1" fontAlgn="t" latinLnBrk="0" hangingPunct="1">
                <a:lnSpc>
                  <a:spcPct val="100000"/>
                </a:lnSpc>
                <a:spcBef>
                  <a:spcPts val="1825"/>
                </a:spcBef>
                <a:spcAft>
                  <a:spcPct val="0"/>
                </a:spcAft>
                <a:buClrTx/>
                <a:buSzPct val="110000"/>
                <a:buFont typeface="Arial" panose="020B0604020202020204" pitchFamily="34" charset="0"/>
                <a:buNone/>
                <a:tabLst/>
                <a:defRPr/>
              </a:pPr>
              <a:r>
                <a:rPr kumimoji="0" lang="pt-BR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Leilão do tipo “Japonês”. As características dessa modalidade são:</a:t>
              </a:r>
            </a:p>
            <a:p>
              <a:pPr marL="285750" marR="0" lvl="0" indent="-285750" algn="just" defTabSz="457200" rtl="0" eaLnBrk="1" fontAlgn="t" latinLnBrk="0" hangingPunct="1">
                <a:lnSpc>
                  <a:spcPct val="100000"/>
                </a:lnSpc>
                <a:spcBef>
                  <a:spcPts val="1825"/>
                </a:spcBef>
                <a:spcAft>
                  <a:spcPct val="0"/>
                </a:spcAft>
                <a:buClrTx/>
                <a:buSzPct val="110000"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pt-BR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 negociação é aberta com preço inicial e os fornecedores que tiverem condições de fornecer pelo preço proposto passam para a próxima etapa;</a:t>
              </a:r>
            </a:p>
            <a:p>
              <a:pPr marL="285750" marR="0" lvl="0" indent="-285750" algn="just" defTabSz="457200" rtl="0" eaLnBrk="1" fontAlgn="t" latinLnBrk="0" hangingPunct="1">
                <a:lnSpc>
                  <a:spcPct val="100000"/>
                </a:lnSpc>
                <a:spcBef>
                  <a:spcPts val="1825"/>
                </a:spcBef>
                <a:spcAft>
                  <a:spcPct val="0"/>
                </a:spcAft>
                <a:buClrTx/>
                <a:buSzPct val="110000"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pt-BR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 cada rodada o valor decresce (leilão reverso) ou aumenta (leilão direto) e os fornecedores podem aceitar ou não;</a:t>
              </a:r>
            </a:p>
            <a:p>
              <a:pPr marL="285750" marR="0" lvl="0" indent="-285750" algn="just" defTabSz="457200" rtl="0" eaLnBrk="1" fontAlgn="t" latinLnBrk="0" hangingPunct="1">
                <a:lnSpc>
                  <a:spcPct val="100000"/>
                </a:lnSpc>
                <a:spcBef>
                  <a:spcPts val="1825"/>
                </a:spcBef>
                <a:spcAft>
                  <a:spcPct val="0"/>
                </a:spcAft>
                <a:buClrTx/>
                <a:buSzPct val="110000"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pt-BR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O proponente que não aceitar o valor proposto</a:t>
              </a:r>
              <a:r>
                <a:rPr lang="pt-BR" altLang="en-US" sz="1400" b="1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pt-BR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está fora do leilão. As rodadas tem uma duração fixa.</a:t>
              </a:r>
            </a:p>
          </p:txBody>
        </p:sp>
      </p:grpSp>
      <p:sp>
        <p:nvSpPr>
          <p:cNvPr id="26" name="Rectangle 9">
            <a:extLst>
              <a:ext uri="{FF2B5EF4-FFF2-40B4-BE49-F238E27FC236}">
                <a16:creationId xmlns:a16="http://schemas.microsoft.com/office/drawing/2014/main" id="{EC71FAD7-C174-4F7E-9814-04F1FD102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6582" y="1302870"/>
            <a:ext cx="8274050" cy="34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E7A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000" b="1" i="0" u="none" strike="noStrike" kern="0" cap="none" spc="0" normalizeH="0" baseline="0" noProof="0">
                <a:ln>
                  <a:noFill/>
                </a:ln>
                <a:solidFill>
                  <a:srgbClr val="007E7A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Leilão Japonês</a:t>
            </a:r>
            <a:endParaRPr kumimoji="0" lang="pt-BR" altLang="pt-BR" sz="2000" b="0" i="0" u="none" strike="noStrike" kern="0" cap="none" spc="0" normalizeH="0" baseline="0" noProof="0">
              <a:ln>
                <a:noFill/>
              </a:ln>
              <a:solidFill>
                <a:srgbClr val="007E7A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DBD93DA-6884-440A-AFFF-F235668C0D33}"/>
              </a:ext>
            </a:extLst>
          </p:cNvPr>
          <p:cNvGrpSpPr/>
          <p:nvPr/>
        </p:nvGrpSpPr>
        <p:grpSpPr>
          <a:xfrm>
            <a:off x="11313334" y="75412"/>
            <a:ext cx="936624" cy="681947"/>
            <a:chOff x="11264900" y="6108700"/>
            <a:chExt cx="936624" cy="681947"/>
          </a:xfrm>
        </p:grpSpPr>
        <p:sp>
          <p:nvSpPr>
            <p:cNvPr id="14" name="Arrow: Left 13">
              <a:hlinkClick r:id="rId3" action="ppaction://hlinksldjump"/>
              <a:extLst>
                <a:ext uri="{FF2B5EF4-FFF2-40B4-BE49-F238E27FC236}">
                  <a16:creationId xmlns:a16="http://schemas.microsoft.com/office/drawing/2014/main" id="{7392B432-8AD2-46D4-AE71-33529545BA18}"/>
                </a:ext>
              </a:extLst>
            </p:cNvPr>
            <p:cNvSpPr/>
            <p:nvPr/>
          </p:nvSpPr>
          <p:spPr bwMode="auto">
            <a:xfrm>
              <a:off x="11264900" y="6108700"/>
              <a:ext cx="869950" cy="681947"/>
            </a:xfrm>
            <a:prstGeom prst="leftArrow">
              <a:avLst/>
            </a:prstGeom>
            <a:solidFill>
              <a:srgbClr val="FFC000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F35E72B-6B5B-494B-AD9A-D7007787D983}"/>
                </a:ext>
              </a:extLst>
            </p:cNvPr>
            <p:cNvSpPr txBox="1"/>
            <p:nvPr/>
          </p:nvSpPr>
          <p:spPr>
            <a:xfrm>
              <a:off x="11569699" y="6231541"/>
              <a:ext cx="6318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Voltar índice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69264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4E2C738-979C-45CE-A14E-C303F99E7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Processo do Leilão Eletrônico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134B92-6E6F-4546-88F8-8005DE85E381}"/>
              </a:ext>
            </a:extLst>
          </p:cNvPr>
          <p:cNvSpPr txBox="1"/>
          <p:nvPr/>
        </p:nvSpPr>
        <p:spPr>
          <a:xfrm>
            <a:off x="531658" y="663109"/>
            <a:ext cx="114194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007E7A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Como enviar lances – Holandês ou Japonês</a:t>
            </a:r>
          </a:p>
        </p:txBody>
      </p:sp>
      <p:sp>
        <p:nvSpPr>
          <p:cNvPr id="26" name="object 20">
            <a:extLst>
              <a:ext uri="{FF2B5EF4-FFF2-40B4-BE49-F238E27FC236}">
                <a16:creationId xmlns:a16="http://schemas.microsoft.com/office/drawing/2014/main" id="{D2A92E78-E338-494E-9D3E-842E6D932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756" y="1960057"/>
            <a:ext cx="2538956" cy="874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2700" rIns="0" bIns="0">
            <a:spAutoFit/>
          </a:bodyPr>
          <a:lstStyle>
            <a:lvl1pPr marL="127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2700" marR="0" lvl="0" indent="0" algn="just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Nas modalidades “Holandês” e “Japonês”, o dashboard apresentará o número e o valor da rodada.</a:t>
            </a:r>
          </a:p>
        </p:txBody>
      </p:sp>
      <p:sp>
        <p:nvSpPr>
          <p:cNvPr id="27" name="Fluxograma: Conector 48">
            <a:extLst>
              <a:ext uri="{FF2B5EF4-FFF2-40B4-BE49-F238E27FC236}">
                <a16:creationId xmlns:a16="http://schemas.microsoft.com/office/drawing/2014/main" id="{B3583C0A-369B-4187-A143-6806826ECC91}"/>
              </a:ext>
            </a:extLst>
          </p:cNvPr>
          <p:cNvSpPr/>
          <p:nvPr/>
        </p:nvSpPr>
        <p:spPr>
          <a:xfrm>
            <a:off x="366780" y="1966407"/>
            <a:ext cx="252000" cy="252000"/>
          </a:xfrm>
          <a:prstGeom prst="flowChartConnector">
            <a:avLst/>
          </a:prstGeom>
          <a:solidFill>
            <a:srgbClr val="EDB111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1" name="object 20">
            <a:extLst>
              <a:ext uri="{FF2B5EF4-FFF2-40B4-BE49-F238E27FC236}">
                <a16:creationId xmlns:a16="http://schemas.microsoft.com/office/drawing/2014/main" id="{8F8B0DE6-0D6B-4D05-9B6E-BEAD96151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144" y="3402268"/>
            <a:ext cx="2538956" cy="1964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2700" rIns="0" bIns="0">
            <a:spAutoFit/>
          </a:bodyPr>
          <a:lstStyle>
            <a:lvl1pPr marL="127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2700" marR="0" lvl="0" indent="0" algn="just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Ao clicar em “Ofertar”, o Fornecedor aceita o valor da rodada. Na modalidade “Holandês”, o primeiro a ofertar encerra a negociação.</a:t>
            </a:r>
          </a:p>
          <a:p>
            <a:pPr marL="12700" marR="0" lvl="0" indent="0" algn="just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 modalidade “Japonês”, os fornecedores que ofertarem seguem para a próxima rodada.</a:t>
            </a:r>
          </a:p>
        </p:txBody>
      </p:sp>
      <p:sp>
        <p:nvSpPr>
          <p:cNvPr id="32" name="Fluxograma: Conector 48">
            <a:extLst>
              <a:ext uri="{FF2B5EF4-FFF2-40B4-BE49-F238E27FC236}">
                <a16:creationId xmlns:a16="http://schemas.microsoft.com/office/drawing/2014/main" id="{7ED53C90-6AB4-4F8F-AD7D-697F14FF509C}"/>
              </a:ext>
            </a:extLst>
          </p:cNvPr>
          <p:cNvSpPr/>
          <p:nvPr/>
        </p:nvSpPr>
        <p:spPr>
          <a:xfrm>
            <a:off x="366780" y="3468174"/>
            <a:ext cx="252000" cy="252000"/>
          </a:xfrm>
          <a:prstGeom prst="flowChartConnector">
            <a:avLst/>
          </a:prstGeom>
          <a:solidFill>
            <a:srgbClr val="EDB111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7EE8BB3-B90B-438E-908F-DB4766799A3C}"/>
              </a:ext>
            </a:extLst>
          </p:cNvPr>
          <p:cNvGrpSpPr/>
          <p:nvPr/>
        </p:nvGrpSpPr>
        <p:grpSpPr>
          <a:xfrm>
            <a:off x="11313334" y="75412"/>
            <a:ext cx="936624" cy="681947"/>
            <a:chOff x="11264900" y="6108700"/>
            <a:chExt cx="936624" cy="681947"/>
          </a:xfrm>
        </p:grpSpPr>
        <p:sp>
          <p:nvSpPr>
            <p:cNvPr id="20" name="Arrow: Left 19">
              <a:hlinkClick r:id="rId3" action="ppaction://hlinksldjump"/>
              <a:extLst>
                <a:ext uri="{FF2B5EF4-FFF2-40B4-BE49-F238E27FC236}">
                  <a16:creationId xmlns:a16="http://schemas.microsoft.com/office/drawing/2014/main" id="{FCB872EC-4623-4B74-94CE-FD9CEDB3E9D5}"/>
                </a:ext>
              </a:extLst>
            </p:cNvPr>
            <p:cNvSpPr/>
            <p:nvPr/>
          </p:nvSpPr>
          <p:spPr bwMode="auto">
            <a:xfrm>
              <a:off x="11264900" y="6108700"/>
              <a:ext cx="869950" cy="681947"/>
            </a:xfrm>
            <a:prstGeom prst="leftArrow">
              <a:avLst/>
            </a:prstGeom>
            <a:solidFill>
              <a:srgbClr val="FFC000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24811F0-0289-4AD3-B1AC-1E20D9E33056}"/>
                </a:ext>
              </a:extLst>
            </p:cNvPr>
            <p:cNvSpPr txBox="1"/>
            <p:nvPr/>
          </p:nvSpPr>
          <p:spPr>
            <a:xfrm>
              <a:off x="11569699" y="6231541"/>
              <a:ext cx="6318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Voltar índice</a:t>
              </a:r>
            </a:p>
          </p:txBody>
        </p:sp>
      </p:grpSp>
      <p:pic>
        <p:nvPicPr>
          <p:cNvPr id="7" name="Imagem 6">
            <a:extLst>
              <a:ext uri="{FF2B5EF4-FFF2-40B4-BE49-F238E27FC236}">
                <a16:creationId xmlns:a16="http://schemas.microsoft.com/office/drawing/2014/main" id="{9813A2B6-4A9C-C8CB-158E-24D70565AB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1576" y="1955525"/>
            <a:ext cx="8373644" cy="3781953"/>
          </a:xfrm>
          <a:prstGeom prst="rect">
            <a:avLst/>
          </a:prstGeom>
        </p:spPr>
      </p:pic>
      <p:sp>
        <p:nvSpPr>
          <p:cNvPr id="9" name="Fluxograma: Conector 48">
            <a:extLst>
              <a:ext uri="{FF2B5EF4-FFF2-40B4-BE49-F238E27FC236}">
                <a16:creationId xmlns:a16="http://schemas.microsoft.com/office/drawing/2014/main" id="{23653144-2D12-92D0-6EBD-6792BFE887A8}"/>
              </a:ext>
            </a:extLst>
          </p:cNvPr>
          <p:cNvSpPr/>
          <p:nvPr/>
        </p:nvSpPr>
        <p:spPr>
          <a:xfrm>
            <a:off x="6303963" y="2985081"/>
            <a:ext cx="252000" cy="252000"/>
          </a:xfrm>
          <a:prstGeom prst="flowChartConnector">
            <a:avLst/>
          </a:prstGeom>
          <a:solidFill>
            <a:srgbClr val="EDB111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0" name="Fluxograma: Conector 48">
            <a:extLst>
              <a:ext uri="{FF2B5EF4-FFF2-40B4-BE49-F238E27FC236}">
                <a16:creationId xmlns:a16="http://schemas.microsoft.com/office/drawing/2014/main" id="{1A1BA6F5-0243-9E85-68D2-A519F3C6426D}"/>
              </a:ext>
            </a:extLst>
          </p:cNvPr>
          <p:cNvSpPr/>
          <p:nvPr/>
        </p:nvSpPr>
        <p:spPr>
          <a:xfrm>
            <a:off x="5341437" y="4881483"/>
            <a:ext cx="252000" cy="252000"/>
          </a:xfrm>
          <a:prstGeom prst="flowChartConnector">
            <a:avLst/>
          </a:prstGeom>
          <a:solidFill>
            <a:srgbClr val="EDB111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647292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apezoid 4">
            <a:extLst>
              <a:ext uri="{FF2B5EF4-FFF2-40B4-BE49-F238E27FC236}">
                <a16:creationId xmlns:a16="http://schemas.microsoft.com/office/drawing/2014/main" id="{A1B05AB8-4F7D-4B86-B2DF-D861149D940A}"/>
              </a:ext>
            </a:extLst>
          </p:cNvPr>
          <p:cNvSpPr/>
          <p:nvPr/>
        </p:nvSpPr>
        <p:spPr bwMode="auto">
          <a:xfrm>
            <a:off x="4823692" y="0"/>
            <a:ext cx="10409809" cy="6858000"/>
          </a:xfrm>
          <a:prstGeom prst="trapezoid">
            <a:avLst>
              <a:gd name="adj" fmla="val 39761"/>
            </a:avLst>
          </a:prstGeom>
          <a:solidFill>
            <a:srgbClr val="007E7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3A76CA-FC0F-4379-8C93-5A620491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392" y="-96063"/>
            <a:ext cx="11032067" cy="720725"/>
          </a:xfrm>
        </p:spPr>
        <p:txBody>
          <a:bodyPr/>
          <a:lstStyle/>
          <a:p>
            <a:r>
              <a:rPr lang="pt-BR"/>
              <a:t>IMPORTANTE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C34A1AE-3E15-4DB9-95DB-AEF81FCC56D4}"/>
              </a:ext>
            </a:extLst>
          </p:cNvPr>
          <p:cNvSpPr txBox="1">
            <a:spLocks/>
          </p:cNvSpPr>
          <p:nvPr/>
        </p:nvSpPr>
        <p:spPr bwMode="auto">
          <a:xfrm>
            <a:off x="6811576" y="2277608"/>
            <a:ext cx="4940300" cy="389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65000"/>
              </a:spcBef>
              <a:spcAft>
                <a:spcPct val="0"/>
              </a:spcAft>
              <a:buFont typeface="Times" panose="02020603050405020304" pitchFamily="18" charset="0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690563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3pPr>
            <a:lvl4pPr marL="1030288" indent="-225425" algn="l" rtl="0" eaLnBrk="0" fontAlgn="base" hangingPunct="0">
              <a:spcBef>
                <a:spcPct val="20000"/>
              </a:spcBef>
              <a:spcAft>
                <a:spcPct val="0"/>
              </a:spcAft>
              <a:buChar char="-"/>
              <a:defRPr sz="1400">
                <a:solidFill>
                  <a:schemeClr val="tx1"/>
                </a:solidFill>
                <a:latin typeface="+mn-lt"/>
              </a:defRPr>
            </a:lvl4pPr>
            <a:lvl5pPr marL="1301750" indent="-15716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1758950" indent="-157163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6pPr>
            <a:lvl7pPr marL="2216150" indent="-157163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7pPr>
            <a:lvl8pPr marL="2673350" indent="-157163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8pPr>
            <a:lvl9pPr marL="3130550" indent="-157163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65000"/>
              </a:spcBef>
              <a:spcAft>
                <a:spcPct val="0"/>
              </a:spcAft>
              <a:buClrTx/>
              <a:buSzTx/>
              <a:buFont typeface="Times" panose="02020603050405020304" pitchFamily="18" charset="0"/>
              <a:buNone/>
              <a:tabLst/>
              <a:defRPr/>
            </a:pPr>
            <a:r>
              <a:rPr kumimoji="0" lang="pt-BR" sz="2200" b="1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Leia atentamente o edital antes de aceitar a participação no leilão. É nele que estarão  dispostas as regras para participação e postagem dos lances.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65000"/>
              </a:spcBef>
              <a:spcAft>
                <a:spcPct val="0"/>
              </a:spcAft>
              <a:buClrTx/>
              <a:buSzTx/>
              <a:buFont typeface="Times" panose="02020603050405020304" pitchFamily="18" charset="0"/>
              <a:buNone/>
              <a:tabLst/>
              <a:defRPr/>
            </a:pPr>
            <a:r>
              <a:rPr kumimoji="0" lang="pt-BR" sz="2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 fato do participante terminar o leilão como primeiro colocado não o caracteriza como vencedor do processo de concorrência associado. A definição final do vencedor será feita pela Vale.</a:t>
            </a:r>
          </a:p>
        </p:txBody>
      </p:sp>
      <p:pic>
        <p:nvPicPr>
          <p:cNvPr id="8" name="image.png">
            <a:extLst>
              <a:ext uri="{FF2B5EF4-FFF2-40B4-BE49-F238E27FC236}">
                <a16:creationId xmlns:a16="http://schemas.microsoft.com/office/drawing/2014/main" id="{BB145B19-FE20-4E78-99BA-5F65C4B771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25" y="1690577"/>
            <a:ext cx="6027338" cy="4584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A026DC04-D4C7-4A73-8526-0E930B2E67CE}"/>
              </a:ext>
            </a:extLst>
          </p:cNvPr>
          <p:cNvGrpSpPr/>
          <p:nvPr/>
        </p:nvGrpSpPr>
        <p:grpSpPr>
          <a:xfrm>
            <a:off x="11313334" y="75412"/>
            <a:ext cx="936624" cy="681947"/>
            <a:chOff x="11264900" y="6108700"/>
            <a:chExt cx="936624" cy="681947"/>
          </a:xfrm>
        </p:grpSpPr>
        <p:sp>
          <p:nvSpPr>
            <p:cNvPr id="10" name="Arrow: Left 9">
              <a:hlinkClick r:id="rId3" action="ppaction://hlinksldjump"/>
              <a:extLst>
                <a:ext uri="{FF2B5EF4-FFF2-40B4-BE49-F238E27FC236}">
                  <a16:creationId xmlns:a16="http://schemas.microsoft.com/office/drawing/2014/main" id="{E7B9658C-B97F-4DAC-8766-96283A9FFDFA}"/>
                </a:ext>
              </a:extLst>
            </p:cNvPr>
            <p:cNvSpPr/>
            <p:nvPr/>
          </p:nvSpPr>
          <p:spPr bwMode="auto">
            <a:xfrm>
              <a:off x="11264900" y="6108700"/>
              <a:ext cx="869950" cy="681947"/>
            </a:xfrm>
            <a:prstGeom prst="leftArrow">
              <a:avLst/>
            </a:prstGeom>
            <a:solidFill>
              <a:srgbClr val="FFC000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7FAD8F8-3268-492A-9279-A1A7F5CDB973}"/>
                </a:ext>
              </a:extLst>
            </p:cNvPr>
            <p:cNvSpPr txBox="1"/>
            <p:nvPr/>
          </p:nvSpPr>
          <p:spPr>
            <a:xfrm>
              <a:off x="11569699" y="6231541"/>
              <a:ext cx="6318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Voltar índice</a:t>
              </a:r>
            </a:p>
          </p:txBody>
        </p:sp>
      </p:grpSp>
      <p:pic>
        <p:nvPicPr>
          <p:cNvPr id="6" name="Imagem 5">
            <a:extLst>
              <a:ext uri="{FF2B5EF4-FFF2-40B4-BE49-F238E27FC236}">
                <a16:creationId xmlns:a16="http://schemas.microsoft.com/office/drawing/2014/main" id="{5D149E2B-9975-8723-DE57-587602962B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475" y="2277608"/>
            <a:ext cx="5556639" cy="2298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8668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ay1_Shelf6_Template_para_Apoio_de_Apresentacoes_Complementar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767878"/>
        </a:dk1>
        <a:lt1>
          <a:srgbClr val="FFFFFF"/>
        </a:lt1>
        <a:dk2>
          <a:srgbClr val="919191"/>
        </a:dk2>
        <a:lt2>
          <a:srgbClr val="A09A34"/>
        </a:lt2>
        <a:accent1>
          <a:srgbClr val="E3DE2B"/>
        </a:accent1>
        <a:accent2>
          <a:srgbClr val="EDB111"/>
        </a:accent2>
        <a:accent3>
          <a:srgbClr val="FFFFFF"/>
        </a:accent3>
        <a:accent4>
          <a:srgbClr val="646565"/>
        </a:accent4>
        <a:accent5>
          <a:srgbClr val="EFECAC"/>
        </a:accent5>
        <a:accent6>
          <a:srgbClr val="D7A00E"/>
        </a:accent6>
        <a:hlink>
          <a:srgbClr val="808E60"/>
        </a:hlink>
        <a:folHlink>
          <a:srgbClr val="005F7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Flow_SignoffStatus xmlns="2ed6353c-b9c4-4784-bdcb-381e700e1d2f" xsi:nil="true"/>
    <TaxCatchAll xmlns="6f467132-c3af-4fd5-abdb-d40166d9dac9" xsi:nil="true"/>
    <lcf76f155ced4ddcb4097134ff3c332f xmlns="2ed6353c-b9c4-4784-bdcb-381e700e1d2f">
      <Terms xmlns="http://schemas.microsoft.com/office/infopath/2007/PartnerControls"/>
    </lcf76f155ced4ddcb4097134ff3c332f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DA5FF5C61BBC44A94BC0CDB7075D153" ma:contentTypeVersion="23" ma:contentTypeDescription="Criar um novo documento." ma:contentTypeScope="" ma:versionID="d664f22d72e880b6dd954c44ff0523a6">
  <xsd:schema xmlns:xsd="http://www.w3.org/2001/XMLSchema" xmlns:xs="http://www.w3.org/2001/XMLSchema" xmlns:p="http://schemas.microsoft.com/office/2006/metadata/properties" xmlns:ns1="http://schemas.microsoft.com/sharepoint/v3" xmlns:ns2="2ed6353c-b9c4-4784-bdcb-381e700e1d2f" xmlns:ns3="58971b46-aaf3-4e7b-ad1c-ca3c1eab4b14" xmlns:ns4="6f467132-c3af-4fd5-abdb-d40166d9dac9" targetNamespace="http://schemas.microsoft.com/office/2006/metadata/properties" ma:root="true" ma:fieldsID="80967c06d79d0559558b3b91d47b5180" ns1:_="" ns2:_="" ns3:_="" ns4:_="">
    <xsd:import namespace="http://schemas.microsoft.com/sharepoint/v3"/>
    <xsd:import namespace="2ed6353c-b9c4-4784-bdcb-381e700e1d2f"/>
    <xsd:import namespace="58971b46-aaf3-4e7b-ad1c-ca3c1eab4b14"/>
    <xsd:import namespace="6f467132-c3af-4fd5-abdb-d40166d9da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_Flow_SignoffStatu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5" nillable="true" ma:displayName="Propriedades da Política de Conformidade Unificada" ma:hidden="true" ma:internalName="_ip_UnifiedCompliancePolicyProperties">
      <xsd:simpleType>
        <xsd:restriction base="dms:Note"/>
      </xsd:simpleType>
    </xsd:element>
    <xsd:element name="_ip_UnifiedCompliancePolicyUIAction" ma:index="26" nillable="true" ma:displayName="Ação de IU da Política de Conformidade Unificada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d6353c-b9c4-4784-bdcb-381e700e1d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_Flow_SignoffStatus" ma:index="17" nillable="true" ma:displayName="Status de liberação" ma:internalName="Status_x0020_de_x0020_libera_x00e7__x00e3_o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m" ma:readOnly="false" ma:fieldId="{5cf76f15-5ced-4ddc-b409-7134ff3c332f}" ma:taxonomyMulti="true" ma:sspId="5530c35f-70ef-41ec-97c7-a2a5ddcd91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971b46-aaf3-4e7b-ad1c-ca3c1eab4b1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467132-c3af-4fd5-abdb-d40166d9da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9715367d-e065-4090-90a7-f847a7cde639}" ma:internalName="TaxCatchAll" ma:showField="CatchAllData" ma:web="58971b46-aaf3-4e7b-ad1c-ca3c1eab4b1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5530c35f-70ef-41ec-97c7-a2a5ddcd915f" ContentTypeId="0x0101" PreviousValue="false"/>
</file>

<file path=customXml/itemProps1.xml><?xml version="1.0" encoding="utf-8"?>
<ds:datastoreItem xmlns:ds="http://schemas.openxmlformats.org/officeDocument/2006/customXml" ds:itemID="{8118A52A-7A25-4618-83AD-4A6F47EA284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C62968F-5FB4-430C-AAA2-B48D26683747}">
  <ds:schemaRefs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86bc00a1-b9d8-4189-b4e9-1a19f3a19c2c"/>
    <ds:schemaRef ds:uri="f9020d8f-53c8-4520-bf68-264bc221d499"/>
    <ds:schemaRef ds:uri="http://schemas.microsoft.com/office/2006/metadata/properties"/>
    <ds:schemaRef ds:uri="http://purl.org/dc/elements/1.1/"/>
    <ds:schemaRef ds:uri="http://purl.org/dc/dcmitype/"/>
    <ds:schemaRef ds:uri="http://schemas.microsoft.com/office/infopath/2007/PartnerControl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7ACF5FD-CC7A-49AE-A657-5D5F89E7131E}"/>
</file>

<file path=customXml/itemProps4.xml><?xml version="1.0" encoding="utf-8"?>
<ds:datastoreItem xmlns:ds="http://schemas.openxmlformats.org/officeDocument/2006/customXml" ds:itemID="{A20F6FEF-4848-4EF2-A540-750EF7385A2E}"/>
</file>

<file path=docMetadata/LabelInfo.xml><?xml version="1.0" encoding="utf-8"?>
<clbl:labelList xmlns:clbl="http://schemas.microsoft.com/office/2020/mipLabelMetadata">
  <clbl:label id="{e0793d39-0939-496d-b129-198edd916feb}" enabled="0" method="" siteId="{e0793d39-0939-496d-b129-198edd916fe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1228</Words>
  <Application>Microsoft Office PowerPoint</Application>
  <PresentationFormat>Widescreen</PresentationFormat>
  <Paragraphs>110</Paragraphs>
  <Slides>11</Slides>
  <Notes>3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Times</vt:lpstr>
      <vt:lpstr>Day1_Shelf6_Template_para_Apoio_de_Apresentacoes_Complementares</vt:lpstr>
      <vt:lpstr>Slide do think-cell</vt:lpstr>
      <vt:lpstr>Apresentação do PowerPoint</vt:lpstr>
      <vt:lpstr>O Processo do Leilão Eletrônico</vt:lpstr>
      <vt:lpstr>O Processo do Leilão Eletrônico</vt:lpstr>
      <vt:lpstr>O Processo do Leilão Eletrônico</vt:lpstr>
      <vt:lpstr>O Processo do Leilão Eletrônico</vt:lpstr>
      <vt:lpstr>O Processo do Leilão Eletrônico</vt:lpstr>
      <vt:lpstr>O Processo do Leilão Eletrônico</vt:lpstr>
      <vt:lpstr>O Processo do Leilão Eletrônico</vt:lpstr>
      <vt:lpstr>IMPORTANTE</vt:lpstr>
      <vt:lpstr>Apresentação do PowerPoint</vt:lpstr>
      <vt:lpstr>Parabéns! Você concluiu o treinamento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Rocha, Nathalia Coimbra Martins Da</dc:creator>
  <cp:lastModifiedBy>Rocha, Nathalia Coimbra Martins Da</cp:lastModifiedBy>
  <cp:revision>3</cp:revision>
  <dcterms:created xsi:type="dcterms:W3CDTF">2024-02-21T18:06:30Z</dcterms:created>
  <dcterms:modified xsi:type="dcterms:W3CDTF">2024-04-17T13:26:26Z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0x010100B36282F994680647820FBCE79F78062C</vt:lpwstr>
  </property>
</Properties>
</file>